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9" r:id="rId5"/>
  </p:sldMasterIdLst>
  <p:notesMasterIdLst>
    <p:notesMasterId r:id="rId37"/>
  </p:notesMasterIdLst>
  <p:sldIdLst>
    <p:sldId id="1096" r:id="rId6"/>
    <p:sldId id="108122" r:id="rId7"/>
    <p:sldId id="108123" r:id="rId8"/>
    <p:sldId id="108120" r:id="rId9"/>
    <p:sldId id="108124" r:id="rId10"/>
    <p:sldId id="108125" r:id="rId11"/>
    <p:sldId id="108106" r:id="rId12"/>
    <p:sldId id="1084" r:id="rId13"/>
    <p:sldId id="1085" r:id="rId14"/>
    <p:sldId id="310" r:id="rId15"/>
    <p:sldId id="1089" r:id="rId16"/>
    <p:sldId id="550" r:id="rId17"/>
    <p:sldId id="547" r:id="rId18"/>
    <p:sldId id="108114" r:id="rId19"/>
    <p:sldId id="108115" r:id="rId20"/>
    <p:sldId id="108107" r:id="rId21"/>
    <p:sldId id="108109" r:id="rId22"/>
    <p:sldId id="108113" r:id="rId23"/>
    <p:sldId id="108127" r:id="rId24"/>
    <p:sldId id="2769" r:id="rId25"/>
    <p:sldId id="2147474890" r:id="rId26"/>
    <p:sldId id="477" r:id="rId27"/>
    <p:sldId id="2147474894" r:id="rId28"/>
    <p:sldId id="2775" r:id="rId29"/>
    <p:sldId id="2784" r:id="rId30"/>
    <p:sldId id="2780" r:id="rId31"/>
    <p:sldId id="2779" r:id="rId32"/>
    <p:sldId id="2782" r:id="rId33"/>
    <p:sldId id="2147474893" r:id="rId34"/>
    <p:sldId id="2793" r:id="rId35"/>
    <p:sldId id="32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A18100-49C9-E615-BF51-B3FF214AA1A6}" name="McHenry, Kristen C" initials="MC" userId="S::a114912@allina.com::4312643c-2066-4603-9d51-1a3c342f7c6a" providerId="AD"/>
  <p188:author id="{0DB931D4-EE29-7B43-3DD5-D911D33DC98D}" name="Hansen, Suzanne Savanick" initials="HSS" userId="S::A171851@allina.com::bda97ce3-1c12-4d34-a914-7d3ea0f984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76"/>
    <a:srgbClr val="52D0E2"/>
    <a:srgbClr val="2CCCD3"/>
    <a:srgbClr val="E5E325"/>
    <a:srgbClr val="FFFFFF"/>
    <a:srgbClr val="E5E42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7FA97A-0D4C-6AC0-58E2-26086551E111}" v="4" dt="2024-10-30T20:40:17.900"/>
    <p1510:client id="{8081291E-638B-48E2-A594-3DB4B4581B80}" v="1" dt="2024-10-30T22:01:34.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496" y="52"/>
      </p:cViewPr>
      <p:guideLst>
        <p:guide orient="horz" pos="33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70998B-B647-4725-AECA-2181559A164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6C755784-1C2B-4C3B-AC43-9F0CAFEB6426}">
      <dgm:prSet phldrT="[Text]" custT="1"/>
      <dgm:spPr>
        <a:solidFill>
          <a:schemeClr val="tx1">
            <a:lumMod val="20000"/>
            <a:lumOff val="80000"/>
            <a:alpha val="50000"/>
          </a:schemeClr>
        </a:solidFill>
      </dgm:spPr>
      <dgm:t>
        <a:bodyPr/>
        <a:lstStyle/>
        <a:p>
          <a:r>
            <a:rPr lang="en-US" sz="1100"/>
            <a:t>Welcoming and empowered</a:t>
          </a:r>
        </a:p>
        <a:p>
          <a:r>
            <a:rPr lang="en-US" sz="1100"/>
            <a:t>Culturally responsive regional identity</a:t>
          </a:r>
        </a:p>
        <a:p>
          <a:r>
            <a:rPr lang="en-US" sz="1100"/>
            <a:t>Safety and activation</a:t>
          </a:r>
        </a:p>
        <a:p>
          <a:r>
            <a:rPr lang="en-US" sz="1100"/>
            <a:t>Foster well-being</a:t>
          </a:r>
        </a:p>
        <a:p>
          <a:r>
            <a:rPr lang="en-US" sz="1100"/>
            <a:t>Seamless and supported experience</a:t>
          </a:r>
        </a:p>
      </dgm:t>
    </dgm:pt>
    <dgm:pt modelId="{8D67097C-32E1-47F3-B5CE-DA1F9B6D2CA8}" type="parTrans" cxnId="{4CD8FC7E-9B2B-427F-B511-DAFD2FDC5A1C}">
      <dgm:prSet/>
      <dgm:spPr/>
      <dgm:t>
        <a:bodyPr/>
        <a:lstStyle/>
        <a:p>
          <a:endParaRPr lang="en-US"/>
        </a:p>
      </dgm:t>
    </dgm:pt>
    <dgm:pt modelId="{EE0FC709-C251-4000-816D-0EE385BB7F70}" type="sibTrans" cxnId="{4CD8FC7E-9B2B-427F-B511-DAFD2FDC5A1C}">
      <dgm:prSet/>
      <dgm:spPr/>
      <dgm:t>
        <a:bodyPr/>
        <a:lstStyle/>
        <a:p>
          <a:endParaRPr lang="en-US"/>
        </a:p>
      </dgm:t>
    </dgm:pt>
    <dgm:pt modelId="{6A8522BD-3AD9-43C9-BC91-79598BEC1BF4}">
      <dgm:prSet phldrT="[Text]" custT="1"/>
      <dgm:spPr>
        <a:solidFill>
          <a:schemeClr val="bg2">
            <a:lumMod val="20000"/>
            <a:lumOff val="80000"/>
            <a:alpha val="50000"/>
          </a:schemeClr>
        </a:solidFill>
      </dgm:spPr>
      <dgm:t>
        <a:bodyPr/>
        <a:lstStyle/>
        <a:p>
          <a:r>
            <a:rPr lang="en-US" sz="1400"/>
            <a:t>Community</a:t>
          </a:r>
        </a:p>
      </dgm:t>
    </dgm:pt>
    <dgm:pt modelId="{36546428-4220-4ED5-97D7-CD549BC968F4}" type="parTrans" cxnId="{0F287BCF-FCF5-44AD-ADE4-230DADECC7EA}">
      <dgm:prSet/>
      <dgm:spPr/>
      <dgm:t>
        <a:bodyPr/>
        <a:lstStyle/>
        <a:p>
          <a:endParaRPr lang="en-US"/>
        </a:p>
      </dgm:t>
    </dgm:pt>
    <dgm:pt modelId="{03017559-583F-4617-8768-2A88F3877BAE}" type="sibTrans" cxnId="{0F287BCF-FCF5-44AD-ADE4-230DADECC7EA}">
      <dgm:prSet/>
      <dgm:spPr/>
      <dgm:t>
        <a:bodyPr/>
        <a:lstStyle/>
        <a:p>
          <a:endParaRPr lang="en-US"/>
        </a:p>
      </dgm:t>
    </dgm:pt>
    <dgm:pt modelId="{43C82466-9B5E-406F-8250-534C49B63594}">
      <dgm:prSet phldrT="[Text]" custT="1"/>
      <dgm:spPr>
        <a:solidFill>
          <a:schemeClr val="accent1">
            <a:lumMod val="20000"/>
            <a:lumOff val="80000"/>
            <a:alpha val="50000"/>
          </a:schemeClr>
        </a:solidFill>
      </dgm:spPr>
      <dgm:t>
        <a:bodyPr/>
        <a:lstStyle/>
        <a:p>
          <a:r>
            <a:rPr lang="en-US" sz="1400"/>
            <a:t>Care</a:t>
          </a:r>
        </a:p>
      </dgm:t>
    </dgm:pt>
    <dgm:pt modelId="{EDFFAB53-8B87-46C7-82B4-F37F258DB27E}" type="parTrans" cxnId="{C2C6A24B-6A66-441C-A4E1-71D35FEF5533}">
      <dgm:prSet/>
      <dgm:spPr/>
      <dgm:t>
        <a:bodyPr/>
        <a:lstStyle/>
        <a:p>
          <a:endParaRPr lang="en-US"/>
        </a:p>
      </dgm:t>
    </dgm:pt>
    <dgm:pt modelId="{1532DBE8-D178-4A3D-84F0-A2F495A19337}" type="sibTrans" cxnId="{C2C6A24B-6A66-441C-A4E1-71D35FEF5533}">
      <dgm:prSet/>
      <dgm:spPr/>
      <dgm:t>
        <a:bodyPr/>
        <a:lstStyle/>
        <a:p>
          <a:endParaRPr lang="en-US"/>
        </a:p>
      </dgm:t>
    </dgm:pt>
    <dgm:pt modelId="{3B92EC71-38F5-49B5-A640-D76DE2A043A0}">
      <dgm:prSet phldrT="[Text]" custT="1"/>
      <dgm:spPr>
        <a:solidFill>
          <a:schemeClr val="accent4">
            <a:lumMod val="20000"/>
            <a:lumOff val="80000"/>
            <a:alpha val="50000"/>
          </a:schemeClr>
        </a:solidFill>
      </dgm:spPr>
      <dgm:t>
        <a:bodyPr/>
        <a:lstStyle/>
        <a:p>
          <a:r>
            <a:rPr lang="en-US" sz="1400"/>
            <a:t>Patient</a:t>
          </a:r>
        </a:p>
      </dgm:t>
    </dgm:pt>
    <dgm:pt modelId="{C5667D81-A8B0-4D76-8552-175E3F5D12AB}" type="parTrans" cxnId="{802A5FC2-38F2-487A-8E98-F016CFBF6028}">
      <dgm:prSet/>
      <dgm:spPr/>
      <dgm:t>
        <a:bodyPr/>
        <a:lstStyle/>
        <a:p>
          <a:endParaRPr lang="en-US"/>
        </a:p>
      </dgm:t>
    </dgm:pt>
    <dgm:pt modelId="{B76092C8-88DC-400F-82C8-E6990CB9FB44}" type="sibTrans" cxnId="{802A5FC2-38F2-487A-8E98-F016CFBF6028}">
      <dgm:prSet/>
      <dgm:spPr/>
      <dgm:t>
        <a:bodyPr/>
        <a:lstStyle/>
        <a:p>
          <a:endParaRPr lang="en-US"/>
        </a:p>
      </dgm:t>
    </dgm:pt>
    <dgm:pt modelId="{9D38B062-51BF-4CCF-B3E8-547166CD181F}">
      <dgm:prSet phldrT="[Text]" custT="1"/>
      <dgm:spPr>
        <a:solidFill>
          <a:schemeClr val="accent6">
            <a:lumMod val="20000"/>
            <a:lumOff val="80000"/>
            <a:alpha val="50000"/>
          </a:schemeClr>
        </a:solidFill>
      </dgm:spPr>
      <dgm:t>
        <a:bodyPr/>
        <a:lstStyle/>
        <a:p>
          <a:r>
            <a:rPr lang="en-US" sz="1400"/>
            <a:t>Staff</a:t>
          </a:r>
        </a:p>
      </dgm:t>
    </dgm:pt>
    <dgm:pt modelId="{4C065620-5660-4ABC-B262-7AEF5656D685}" type="parTrans" cxnId="{60F3B370-CAA5-44A7-B622-B570DEED2240}">
      <dgm:prSet/>
      <dgm:spPr/>
      <dgm:t>
        <a:bodyPr/>
        <a:lstStyle/>
        <a:p>
          <a:endParaRPr lang="en-US"/>
        </a:p>
      </dgm:t>
    </dgm:pt>
    <dgm:pt modelId="{D3C57D70-DF02-4EF7-8B8B-C32DC49CD1A8}" type="sibTrans" cxnId="{60F3B370-CAA5-44A7-B622-B570DEED2240}">
      <dgm:prSet/>
      <dgm:spPr/>
      <dgm:t>
        <a:bodyPr/>
        <a:lstStyle/>
        <a:p>
          <a:endParaRPr lang="en-US"/>
        </a:p>
      </dgm:t>
    </dgm:pt>
    <dgm:pt modelId="{95AA7FDE-1FB3-4407-9836-2423FF87AF73}" type="pres">
      <dgm:prSet presAssocID="{3270998B-B647-4725-AECA-2181559A1648}" presName="composite" presStyleCnt="0">
        <dgm:presLayoutVars>
          <dgm:chMax val="1"/>
          <dgm:dir/>
          <dgm:resizeHandles val="exact"/>
        </dgm:presLayoutVars>
      </dgm:prSet>
      <dgm:spPr/>
    </dgm:pt>
    <dgm:pt modelId="{E9C56FA4-D056-49D3-8611-16F78DC9EEBB}" type="pres">
      <dgm:prSet presAssocID="{3270998B-B647-4725-AECA-2181559A1648}" presName="radial" presStyleCnt="0">
        <dgm:presLayoutVars>
          <dgm:animLvl val="ctr"/>
        </dgm:presLayoutVars>
      </dgm:prSet>
      <dgm:spPr/>
    </dgm:pt>
    <dgm:pt modelId="{5F730833-A4E2-4CDD-9B9E-789C04106AEE}" type="pres">
      <dgm:prSet presAssocID="{6C755784-1C2B-4C3B-AC43-9F0CAFEB6426}" presName="centerShape" presStyleLbl="vennNode1" presStyleIdx="0" presStyleCnt="5" custScaleX="157108" custScaleY="57127" custLinFactNeighborX="-101" custLinFactNeighborY="0"/>
      <dgm:spPr/>
    </dgm:pt>
    <dgm:pt modelId="{6B791C04-00ED-4575-B222-EBF9E6C8BD12}" type="pres">
      <dgm:prSet presAssocID="{6A8522BD-3AD9-43C9-BC91-79598BEC1BF4}" presName="node" presStyleLbl="vennNode1" presStyleIdx="1" presStyleCnt="5" custScaleX="135741" custRadScaleRad="66671" custRadScaleInc="-194">
        <dgm:presLayoutVars>
          <dgm:bulletEnabled val="1"/>
        </dgm:presLayoutVars>
      </dgm:prSet>
      <dgm:spPr/>
    </dgm:pt>
    <dgm:pt modelId="{AE767980-C9CF-4306-B7FB-36CB42123BB7}" type="pres">
      <dgm:prSet presAssocID="{43C82466-9B5E-406F-8250-534C49B63594}" presName="node" presStyleLbl="vennNode1" presStyleIdx="2" presStyleCnt="5" custScaleX="146494" custRadScaleRad="122319" custRadScaleInc="0">
        <dgm:presLayoutVars>
          <dgm:bulletEnabled val="1"/>
        </dgm:presLayoutVars>
      </dgm:prSet>
      <dgm:spPr/>
    </dgm:pt>
    <dgm:pt modelId="{2A3CD686-FA19-4852-A3E4-022B904D9399}" type="pres">
      <dgm:prSet presAssocID="{3B92EC71-38F5-49B5-A640-D76DE2A043A0}" presName="node" presStyleLbl="vennNode1" presStyleIdx="3" presStyleCnt="5" custScaleX="137093" custRadScaleRad="66672" custRadScaleInc="194">
        <dgm:presLayoutVars>
          <dgm:bulletEnabled val="1"/>
        </dgm:presLayoutVars>
      </dgm:prSet>
      <dgm:spPr/>
    </dgm:pt>
    <dgm:pt modelId="{A8F5B1A1-3A43-4E86-B9F4-4B9BBEF955A9}" type="pres">
      <dgm:prSet presAssocID="{9D38B062-51BF-4CCF-B3E8-547166CD181F}" presName="node" presStyleLbl="vennNode1" presStyleIdx="4" presStyleCnt="5" custScaleX="143665" custScaleY="98028" custRadScaleRad="117648" custRadScaleInc="0">
        <dgm:presLayoutVars>
          <dgm:bulletEnabled val="1"/>
        </dgm:presLayoutVars>
      </dgm:prSet>
      <dgm:spPr/>
    </dgm:pt>
  </dgm:ptLst>
  <dgm:cxnLst>
    <dgm:cxn modelId="{66EE1C31-CE0D-4DC1-AC31-0947D4AEFA2C}" type="presOf" srcId="{43C82466-9B5E-406F-8250-534C49B63594}" destId="{AE767980-C9CF-4306-B7FB-36CB42123BB7}" srcOrd="0" destOrd="0" presId="urn:microsoft.com/office/officeart/2005/8/layout/radial3"/>
    <dgm:cxn modelId="{C2C6A24B-6A66-441C-A4E1-71D35FEF5533}" srcId="{6C755784-1C2B-4C3B-AC43-9F0CAFEB6426}" destId="{43C82466-9B5E-406F-8250-534C49B63594}" srcOrd="1" destOrd="0" parTransId="{EDFFAB53-8B87-46C7-82B4-F37F258DB27E}" sibTransId="{1532DBE8-D178-4A3D-84F0-A2F495A19337}"/>
    <dgm:cxn modelId="{60F3B370-CAA5-44A7-B622-B570DEED2240}" srcId="{6C755784-1C2B-4C3B-AC43-9F0CAFEB6426}" destId="{9D38B062-51BF-4CCF-B3E8-547166CD181F}" srcOrd="3" destOrd="0" parTransId="{4C065620-5660-4ABC-B262-7AEF5656D685}" sibTransId="{D3C57D70-DF02-4EF7-8B8B-C32DC49CD1A8}"/>
    <dgm:cxn modelId="{F5A8517B-FDEB-41F7-8AFF-7B6D6C890D62}" type="presOf" srcId="{6C755784-1C2B-4C3B-AC43-9F0CAFEB6426}" destId="{5F730833-A4E2-4CDD-9B9E-789C04106AEE}" srcOrd="0" destOrd="0" presId="urn:microsoft.com/office/officeart/2005/8/layout/radial3"/>
    <dgm:cxn modelId="{4CD8FC7E-9B2B-427F-B511-DAFD2FDC5A1C}" srcId="{3270998B-B647-4725-AECA-2181559A1648}" destId="{6C755784-1C2B-4C3B-AC43-9F0CAFEB6426}" srcOrd="0" destOrd="0" parTransId="{8D67097C-32E1-47F3-B5CE-DA1F9B6D2CA8}" sibTransId="{EE0FC709-C251-4000-816D-0EE385BB7F70}"/>
    <dgm:cxn modelId="{A4F1ABA5-DAFC-4A29-BDEC-EF88A5F551A5}" type="presOf" srcId="{3B92EC71-38F5-49B5-A640-D76DE2A043A0}" destId="{2A3CD686-FA19-4852-A3E4-022B904D9399}" srcOrd="0" destOrd="0" presId="urn:microsoft.com/office/officeart/2005/8/layout/radial3"/>
    <dgm:cxn modelId="{80F3A3AB-0B8E-445E-B316-85E2297BA361}" type="presOf" srcId="{9D38B062-51BF-4CCF-B3E8-547166CD181F}" destId="{A8F5B1A1-3A43-4E86-B9F4-4B9BBEF955A9}" srcOrd="0" destOrd="0" presId="urn:microsoft.com/office/officeart/2005/8/layout/radial3"/>
    <dgm:cxn modelId="{4A53F8B4-42B5-4802-877D-0E4A28EBA6BE}" type="presOf" srcId="{6A8522BD-3AD9-43C9-BC91-79598BEC1BF4}" destId="{6B791C04-00ED-4575-B222-EBF9E6C8BD12}" srcOrd="0" destOrd="0" presId="urn:microsoft.com/office/officeart/2005/8/layout/radial3"/>
    <dgm:cxn modelId="{802A5FC2-38F2-487A-8E98-F016CFBF6028}" srcId="{6C755784-1C2B-4C3B-AC43-9F0CAFEB6426}" destId="{3B92EC71-38F5-49B5-A640-D76DE2A043A0}" srcOrd="2" destOrd="0" parTransId="{C5667D81-A8B0-4D76-8552-175E3F5D12AB}" sibTransId="{B76092C8-88DC-400F-82C8-E6990CB9FB44}"/>
    <dgm:cxn modelId="{0F287BCF-FCF5-44AD-ADE4-230DADECC7EA}" srcId="{6C755784-1C2B-4C3B-AC43-9F0CAFEB6426}" destId="{6A8522BD-3AD9-43C9-BC91-79598BEC1BF4}" srcOrd="0" destOrd="0" parTransId="{36546428-4220-4ED5-97D7-CD549BC968F4}" sibTransId="{03017559-583F-4617-8768-2A88F3877BAE}"/>
    <dgm:cxn modelId="{356115E0-F877-430B-9748-958A1F7EC9E0}" type="presOf" srcId="{3270998B-B647-4725-AECA-2181559A1648}" destId="{95AA7FDE-1FB3-4407-9836-2423FF87AF73}" srcOrd="0" destOrd="0" presId="urn:microsoft.com/office/officeart/2005/8/layout/radial3"/>
    <dgm:cxn modelId="{51ED1B71-8DCE-4FA3-B680-521938EC50D3}" type="presParOf" srcId="{95AA7FDE-1FB3-4407-9836-2423FF87AF73}" destId="{E9C56FA4-D056-49D3-8611-16F78DC9EEBB}" srcOrd="0" destOrd="0" presId="urn:microsoft.com/office/officeart/2005/8/layout/radial3"/>
    <dgm:cxn modelId="{A86BA787-5D66-466B-9405-3B351F0C3FFA}" type="presParOf" srcId="{E9C56FA4-D056-49D3-8611-16F78DC9EEBB}" destId="{5F730833-A4E2-4CDD-9B9E-789C04106AEE}" srcOrd="0" destOrd="0" presId="urn:microsoft.com/office/officeart/2005/8/layout/radial3"/>
    <dgm:cxn modelId="{717D4B87-7704-4F06-864F-EE2038B230CC}" type="presParOf" srcId="{E9C56FA4-D056-49D3-8611-16F78DC9EEBB}" destId="{6B791C04-00ED-4575-B222-EBF9E6C8BD12}" srcOrd="1" destOrd="0" presId="urn:microsoft.com/office/officeart/2005/8/layout/radial3"/>
    <dgm:cxn modelId="{85791E97-39B7-4EED-8246-585932B7C6E9}" type="presParOf" srcId="{E9C56FA4-D056-49D3-8611-16F78DC9EEBB}" destId="{AE767980-C9CF-4306-B7FB-36CB42123BB7}" srcOrd="2" destOrd="0" presId="urn:microsoft.com/office/officeart/2005/8/layout/radial3"/>
    <dgm:cxn modelId="{54218206-E33F-420E-B53A-1E6AA96B6433}" type="presParOf" srcId="{E9C56FA4-D056-49D3-8611-16F78DC9EEBB}" destId="{2A3CD686-FA19-4852-A3E4-022B904D9399}" srcOrd="3" destOrd="0" presId="urn:microsoft.com/office/officeart/2005/8/layout/radial3"/>
    <dgm:cxn modelId="{D3DB857E-9992-4B20-867D-A4FBDC496AAE}" type="presParOf" srcId="{E9C56FA4-D056-49D3-8611-16F78DC9EEBB}" destId="{A8F5B1A1-3A43-4E86-B9F4-4B9BBEF955A9}"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30833-A4E2-4CDD-9B9E-789C04106AEE}">
      <dsp:nvSpPr>
        <dsp:cNvPr id="0" name=""/>
        <dsp:cNvSpPr/>
      </dsp:nvSpPr>
      <dsp:spPr>
        <a:xfrm>
          <a:off x="1688345" y="1850809"/>
          <a:ext cx="4722143" cy="1717047"/>
        </a:xfrm>
        <a:prstGeom prst="ellipse">
          <a:avLst/>
        </a:prstGeom>
        <a:solidFill>
          <a:schemeClr val="tx1">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Welcoming and empowered</a:t>
          </a:r>
        </a:p>
        <a:p>
          <a:pPr marL="0" lvl="0" indent="0" algn="ctr" defTabSz="488950">
            <a:lnSpc>
              <a:spcPct val="90000"/>
            </a:lnSpc>
            <a:spcBef>
              <a:spcPct val="0"/>
            </a:spcBef>
            <a:spcAft>
              <a:spcPct val="35000"/>
            </a:spcAft>
            <a:buNone/>
          </a:pPr>
          <a:r>
            <a:rPr lang="en-US" sz="1100" kern="1200"/>
            <a:t>Culturally responsive regional identity</a:t>
          </a:r>
        </a:p>
        <a:p>
          <a:pPr marL="0" lvl="0" indent="0" algn="ctr" defTabSz="488950">
            <a:lnSpc>
              <a:spcPct val="90000"/>
            </a:lnSpc>
            <a:spcBef>
              <a:spcPct val="0"/>
            </a:spcBef>
            <a:spcAft>
              <a:spcPct val="35000"/>
            </a:spcAft>
            <a:buNone/>
          </a:pPr>
          <a:r>
            <a:rPr lang="en-US" sz="1100" kern="1200"/>
            <a:t>Safety and activation</a:t>
          </a:r>
        </a:p>
        <a:p>
          <a:pPr marL="0" lvl="0" indent="0" algn="ctr" defTabSz="488950">
            <a:lnSpc>
              <a:spcPct val="90000"/>
            </a:lnSpc>
            <a:spcBef>
              <a:spcPct val="0"/>
            </a:spcBef>
            <a:spcAft>
              <a:spcPct val="35000"/>
            </a:spcAft>
            <a:buNone/>
          </a:pPr>
          <a:r>
            <a:rPr lang="en-US" sz="1100" kern="1200"/>
            <a:t>Foster well-being</a:t>
          </a:r>
        </a:p>
        <a:p>
          <a:pPr marL="0" lvl="0" indent="0" algn="ctr" defTabSz="488950">
            <a:lnSpc>
              <a:spcPct val="90000"/>
            </a:lnSpc>
            <a:spcBef>
              <a:spcPct val="0"/>
            </a:spcBef>
            <a:spcAft>
              <a:spcPct val="35000"/>
            </a:spcAft>
            <a:buNone/>
          </a:pPr>
          <a:r>
            <a:rPr lang="en-US" sz="1100" kern="1200"/>
            <a:t>Seamless and supported experience</a:t>
          </a:r>
        </a:p>
      </dsp:txBody>
      <dsp:txXfrm>
        <a:off x="2379887" y="2102265"/>
        <a:ext cx="3339059" cy="1214135"/>
      </dsp:txXfrm>
    </dsp:sp>
    <dsp:sp modelId="{6B791C04-00ED-4575-B222-EBF9E6C8BD12}">
      <dsp:nvSpPr>
        <dsp:cNvPr id="0" name=""/>
        <dsp:cNvSpPr/>
      </dsp:nvSpPr>
      <dsp:spPr>
        <a:xfrm>
          <a:off x="3029413" y="652917"/>
          <a:ext cx="2039961" cy="1502833"/>
        </a:xfrm>
        <a:prstGeom prst="ellipse">
          <a:avLst/>
        </a:prstGeom>
        <a:solidFill>
          <a:schemeClr val="bg2">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Community</a:t>
          </a:r>
        </a:p>
      </dsp:txBody>
      <dsp:txXfrm>
        <a:off x="3328158" y="873002"/>
        <a:ext cx="1442471" cy="1062663"/>
      </dsp:txXfrm>
    </dsp:sp>
    <dsp:sp modelId="{AE767980-C9CF-4306-B7FB-36CB42123BB7}">
      <dsp:nvSpPr>
        <dsp:cNvPr id="0" name=""/>
        <dsp:cNvSpPr/>
      </dsp:nvSpPr>
      <dsp:spPr>
        <a:xfrm>
          <a:off x="5346838" y="1957916"/>
          <a:ext cx="2201560" cy="1502833"/>
        </a:xfrm>
        <a:prstGeom prst="ellipse">
          <a:avLst/>
        </a:prstGeom>
        <a:solidFill>
          <a:schemeClr val="accent1">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Care</a:t>
          </a:r>
        </a:p>
      </dsp:txBody>
      <dsp:txXfrm>
        <a:off x="5669249" y="2178001"/>
        <a:ext cx="1556738" cy="1062663"/>
      </dsp:txXfrm>
    </dsp:sp>
    <dsp:sp modelId="{2A3CD686-FA19-4852-A3E4-022B904D9399}">
      <dsp:nvSpPr>
        <dsp:cNvPr id="0" name=""/>
        <dsp:cNvSpPr/>
      </dsp:nvSpPr>
      <dsp:spPr>
        <a:xfrm>
          <a:off x="3019254" y="3262935"/>
          <a:ext cx="2060279" cy="1502833"/>
        </a:xfrm>
        <a:prstGeom prst="ellipse">
          <a:avLst/>
        </a:prstGeom>
        <a:solidFill>
          <a:schemeClr val="accent4">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Patient</a:t>
          </a:r>
        </a:p>
      </dsp:txBody>
      <dsp:txXfrm>
        <a:off x="3320975" y="3483020"/>
        <a:ext cx="1456837" cy="1062663"/>
      </dsp:txXfrm>
    </dsp:sp>
    <dsp:sp modelId="{A8F5B1A1-3A43-4E86-B9F4-4B9BBEF955A9}">
      <dsp:nvSpPr>
        <dsp:cNvPr id="0" name=""/>
        <dsp:cNvSpPr/>
      </dsp:nvSpPr>
      <dsp:spPr>
        <a:xfrm>
          <a:off x="671029" y="1972734"/>
          <a:ext cx="2159045" cy="1473197"/>
        </a:xfrm>
        <a:prstGeom prst="ellipse">
          <a:avLst/>
        </a:prstGeom>
        <a:solidFill>
          <a:schemeClr val="accent6">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Staff</a:t>
          </a:r>
        </a:p>
      </dsp:txBody>
      <dsp:txXfrm>
        <a:off x="987214" y="2188479"/>
        <a:ext cx="1526675" cy="104170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FECF1-7EFA-4FC0-A7C6-E0294DE06DE0}"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4D6BA3-1F53-4C30-8E0B-F6C2C1A83C19}" type="slidenum">
              <a:rPr lang="en-US" smtClean="0"/>
              <a:t>‹#›</a:t>
            </a:fld>
            <a:endParaRPr lang="en-US"/>
          </a:p>
        </p:txBody>
      </p:sp>
    </p:spTree>
    <p:extLst>
      <p:ext uri="{BB962C8B-B14F-4D97-AF65-F5344CB8AC3E}">
        <p14:creationId xmlns:p14="http://schemas.microsoft.com/office/powerpoint/2010/main" val="346891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cbi.nlm.nih.gov/pmc/articles/PMC490060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pa.gov/statelocalenergy/co-benefits-risk-assessment-cobra-health-impacts-screening-and-mapping-too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torymaps.arcgis.com/stories/e70fca1e45d04772b09a7a4a95e535d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D6BA3-1F53-4C30-8E0B-F6C2C1A83C19}" type="slidenum">
              <a:rPr lang="en-US" smtClean="0"/>
              <a:t>1</a:t>
            </a:fld>
            <a:endParaRPr lang="en-US"/>
          </a:p>
        </p:txBody>
      </p:sp>
    </p:spTree>
    <p:extLst>
      <p:ext uri="{BB962C8B-B14F-4D97-AF65-F5344CB8AC3E}">
        <p14:creationId xmlns:p14="http://schemas.microsoft.com/office/powerpoint/2010/main" val="1950715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4E2665-5DD4-E942-8369-0B22B0AE032E}" type="slidenum">
              <a:rPr lang="en-US" smtClean="0"/>
              <a:t>18</a:t>
            </a:fld>
            <a:endParaRPr lang="en-US"/>
          </a:p>
        </p:txBody>
      </p:sp>
    </p:spTree>
    <p:extLst>
      <p:ext uri="{BB962C8B-B14F-4D97-AF65-F5344CB8AC3E}">
        <p14:creationId xmlns:p14="http://schemas.microsoft.com/office/powerpoint/2010/main" val="2499063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D6BA3-1F53-4C30-8E0B-F6C2C1A83C19}" type="slidenum">
              <a:rPr lang="en-US" smtClean="0"/>
              <a:t>19</a:t>
            </a:fld>
            <a:endParaRPr lang="en-US"/>
          </a:p>
        </p:txBody>
      </p:sp>
    </p:spTree>
    <p:extLst>
      <p:ext uri="{BB962C8B-B14F-4D97-AF65-F5344CB8AC3E}">
        <p14:creationId xmlns:p14="http://schemas.microsoft.com/office/powerpoint/2010/main" val="3772811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t>
            </a:r>
            <a:r>
              <a:rPr lang="en-US" baseline="0"/>
              <a:t>he left side is the diagram of sustainability that we are using here at Allina Health. The right is the overview of why we do this work in health care. </a:t>
            </a:r>
            <a:endParaRPr lang="en-US"/>
          </a:p>
          <a:p>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294A9-E0CF-471C-A1F3-54E895A45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147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a:t>
            </a:r>
            <a:r>
              <a:rPr lang="en-US" baseline="0"/>
              <a:t> Healthcare responsible for 12% of GHG.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dk1"/>
                </a:solidFill>
              </a:rPr>
              <a:t>The health impact of pollutants from the health care sector is proportionate (equal in measure or corresponds in amount) to deaths from (the health impacts of) preventable medical errors. </a:t>
            </a:r>
            <a:r>
              <a:rPr lang="en-US">
                <a:hlinkClick r:id="rId3"/>
              </a:rPr>
              <a:t>Environmental Impacts of the U.S. Health Care System and Effects on Public Health - PMC (nih.gov)</a:t>
            </a:r>
            <a:endParaRPr lang="en-US">
              <a:solidFill>
                <a:schemeClr val="dk1"/>
              </a:solidFill>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294A9-E0CF-471C-A1F3-54E895A452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778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Leader collaborative </a:t>
            </a:r>
          </a:p>
        </p:txBody>
      </p:sp>
      <p:sp>
        <p:nvSpPr>
          <p:cNvPr id="4" name="Slide Number Placeholder 3"/>
          <p:cNvSpPr>
            <a:spLocks noGrp="1"/>
          </p:cNvSpPr>
          <p:nvPr>
            <p:ph type="sldNum" sz="quarter" idx="5"/>
          </p:nvPr>
        </p:nvSpPr>
        <p:spPr/>
        <p:txBody>
          <a:bodyPr/>
          <a:lstStyle/>
          <a:p>
            <a:fld id="{876294A9-E0CF-471C-A1F3-54E895A452E4}" type="slidenum">
              <a:rPr lang="en-US" smtClean="0"/>
              <a:t>22</a:t>
            </a:fld>
            <a:endParaRPr lang="en-US"/>
          </a:p>
        </p:txBody>
      </p:sp>
    </p:spTree>
    <p:extLst>
      <p:ext uri="{BB962C8B-B14F-4D97-AF65-F5344CB8AC3E}">
        <p14:creationId xmlns:p14="http://schemas.microsoft.com/office/powerpoint/2010/main" val="807747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62bc286b4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62bc286b4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Energy efficiency High EJ Scores (80/90</a:t>
            </a:r>
            <a:r>
              <a:rPr lang="en" baseline="0">
                <a:solidFill>
                  <a:schemeClr val="dk1"/>
                </a:solidFill>
                <a:latin typeface="Calibri"/>
                <a:ea typeface="Calibri"/>
                <a:cs typeface="Calibri"/>
                <a:sym typeface="Calibri"/>
              </a:rPr>
              <a:t> percentile in state) </a:t>
            </a:r>
            <a:r>
              <a:rPr lang="en-US" sz="1200" kern="1200">
                <a:solidFill>
                  <a:schemeClr val="tx1"/>
                </a:solidFill>
                <a:effectLst/>
                <a:latin typeface="+mn-lt"/>
                <a:ea typeface="+mn-ea"/>
                <a:cs typeface="+mn-cs"/>
              </a:rPr>
              <a:t>Bloomington, Lake Street and West St. Paul Clinics</a:t>
            </a:r>
            <a:br>
              <a:rPr lang="en">
                <a:solidFill>
                  <a:schemeClr val="dk1"/>
                </a:solidFill>
                <a:latin typeface="Calibri"/>
                <a:ea typeface="Calibri"/>
                <a:cs typeface="Calibri"/>
                <a:sym typeface="Calibri"/>
              </a:rPr>
            </a:br>
            <a:r>
              <a:rPr lang="en-US">
                <a:solidFill>
                  <a:schemeClr val="dk1"/>
                </a:solidFill>
                <a:latin typeface="Calibri"/>
                <a:ea typeface="Calibri"/>
                <a:cs typeface="Calibri"/>
                <a:sym typeface="Calibri"/>
              </a:rPr>
              <a:t>Disproportionate</a:t>
            </a:r>
            <a:r>
              <a:rPr lang="en-US" baseline="0">
                <a:solidFill>
                  <a:schemeClr val="dk1"/>
                </a:solidFill>
                <a:latin typeface="Calibri"/>
                <a:ea typeface="Calibri"/>
                <a:cs typeface="Calibri"/>
                <a:sym typeface="Calibri"/>
              </a:rPr>
              <a:t> health impact on communities of color </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endParaRPr>
          </a:p>
          <a:p>
            <a:pPr marL="0" lvl="0" indent="0" algn="l" rtl="0">
              <a:lnSpc>
                <a:spcPct val="115000"/>
              </a:lnSpc>
              <a:spcBef>
                <a:spcPts val="400"/>
              </a:spcBef>
              <a:spcAft>
                <a:spcPts val="0"/>
              </a:spcAft>
              <a:buNone/>
            </a:pPr>
            <a:r>
              <a:rPr lang="en" sz="1000">
                <a:solidFill>
                  <a:schemeClr val="dk1"/>
                </a:solidFill>
                <a:latin typeface="Calibri"/>
                <a:ea typeface="Calibri"/>
                <a:cs typeface="Calibri"/>
                <a:sym typeface="Calibri"/>
              </a:rPr>
              <a:t>Slide Notes:</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000">
                <a:solidFill>
                  <a:schemeClr val="dk1"/>
                </a:solidFill>
                <a:latin typeface="Calibri"/>
                <a:ea typeface="Calibri"/>
                <a:cs typeface="Calibri"/>
                <a:sym typeface="Calibri"/>
              </a:rPr>
              <a:t>All data except mercury related and social cost of carbon came from COBRA:</a:t>
            </a:r>
            <a:r>
              <a:rPr lang="en" sz="1000">
                <a:solidFill>
                  <a:schemeClr val="dk1"/>
                </a:solidFill>
                <a:uFill>
                  <a:noFill/>
                </a:uFill>
                <a:latin typeface="Calibri"/>
                <a:ea typeface="Calibri"/>
                <a:cs typeface="Calibri"/>
                <a:sym typeface="Calibri"/>
                <a:hlinkClick r:id="rId3"/>
              </a:rPr>
              <a:t> </a:t>
            </a:r>
            <a:r>
              <a:rPr lang="en" sz="1000" u="sng">
                <a:solidFill>
                  <a:schemeClr val="hlink"/>
                </a:solidFill>
                <a:latin typeface="Calibri"/>
                <a:ea typeface="Calibri"/>
                <a:cs typeface="Calibri"/>
                <a:sym typeface="Calibri"/>
                <a:hlinkClick r:id="rId3"/>
              </a:rPr>
              <a:t>https://www.epa.gov/statelocalenergy/co-benefits-risk-assessment-cobra-health-impacts-screening-and-mapping-tool</a:t>
            </a:r>
            <a:r>
              <a:rPr lang="en" sz="1000">
                <a:solidFill>
                  <a:schemeClr val="dk1"/>
                </a:solidFill>
                <a:latin typeface="Calibri"/>
                <a:ea typeface="Calibri"/>
                <a:cs typeface="Calibri"/>
                <a:sym typeface="Calibri"/>
              </a:rPr>
              <a:t>. All values are in 2017$, assume 2017 income levels and a 3% discount rate.</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000">
                <a:solidFill>
                  <a:schemeClr val="dk1"/>
                </a:solidFill>
                <a:latin typeface="Calibri"/>
                <a:ea typeface="Calibri"/>
                <a:cs typeface="Calibri"/>
                <a:sym typeface="Calibri"/>
              </a:rPr>
              <a:t>1.Premature death: average of of two expected premature adult mortality studies and added with premature infant mortality</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000">
                <a:solidFill>
                  <a:schemeClr val="dk1"/>
                </a:solidFill>
                <a:latin typeface="Calibri"/>
                <a:ea typeface="Calibri"/>
                <a:cs typeface="Calibri"/>
                <a:sym typeface="Calibri"/>
              </a:rPr>
              <a:t>2.Hospital Admissions: represents the total expected hospitalizations for respiratory and cardiovascular illnesses, excluding heart attack. Respiratory estimate is from the pooled results of five studies that examined different age cohorts and symptoms.</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000">
                <a:solidFill>
                  <a:schemeClr val="dk1"/>
                </a:solidFill>
                <a:latin typeface="Calibri"/>
                <a:ea typeface="Calibri"/>
                <a:cs typeface="Calibri"/>
                <a:sym typeface="Calibri"/>
              </a:rPr>
              <a:t>3.Asthma Exacerbation: incidents of cough, shortness of breath, wheeze, or upper respiratory for 6-18 year old only. Adult values are captured in the work loss and restricted days.</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000">
                <a:solidFill>
                  <a:schemeClr val="dk1"/>
                </a:solidFill>
                <a:latin typeface="Calibri"/>
                <a:ea typeface="Calibri"/>
                <a:cs typeface="Calibri"/>
                <a:sym typeface="Calibri"/>
              </a:rPr>
              <a:t>4.Respiratory Symptoms: lower respiratory symptoms including acute bronchitis for children only. Adult values are captured in the work loss and restricted days.</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000">
                <a:solidFill>
                  <a:schemeClr val="dk1"/>
                </a:solidFill>
                <a:latin typeface="Calibri"/>
                <a:ea typeface="Calibri"/>
                <a:cs typeface="Calibri"/>
                <a:sym typeface="Calibri"/>
              </a:rPr>
              <a:t>5.Non-fatal heart attacks: average of five studies</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000">
                <a:solidFill>
                  <a:schemeClr val="dk1"/>
                </a:solidFill>
                <a:latin typeface="Calibri"/>
                <a:ea typeface="Calibri"/>
                <a:cs typeface="Calibri"/>
                <a:sym typeface="Calibri"/>
              </a:rPr>
              <a:t>6.ER visits (asthma): among all ages but does not include asthma exacerbation</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000">
                <a:solidFill>
                  <a:schemeClr val="dk1"/>
                </a:solidFill>
                <a:latin typeface="Calibri"/>
                <a:ea typeface="Calibri"/>
                <a:cs typeface="Calibri"/>
                <a:sym typeface="Calibri"/>
              </a:rPr>
              <a:t>7.Mercury related: not captured in the incidents per year but in the values from "Economic Valuation of Human Health Benefits of Controlling Mercury Emissions from U.S. Coal-Fired Power Plants" (2005). Harvard Center for Risk Analysis. This paper provides a high-end range of $182 million/ton (2000$) to $194.5 million/ton (2000$) for annual benefits, in avoided neurotoxicity and cardiovascular illness, of avoided mercury emissions from power plants. We average these values to $188.25 million/ton, and escalate this to 2017$.</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000">
                <a:solidFill>
                  <a:schemeClr val="dk1"/>
                </a:solidFill>
                <a:latin typeface="Calibri"/>
                <a:ea typeface="Calibri"/>
                <a:cs typeface="Calibri"/>
                <a:sym typeface="Calibri"/>
              </a:rPr>
              <a:t>8.Social cost of carbon: sourced from https://19january2017snapshot.epa.gov/climatechange/social-cost-carbon_.html.</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199908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image: https://www.power-grid.com/der-grid-edge/minnesota-electric-car-drivers-will-see-22-new-places-to-fast-charge-this-fall/#gref</a:t>
            </a:r>
          </a:p>
        </p:txBody>
      </p:sp>
      <p:sp>
        <p:nvSpPr>
          <p:cNvPr id="4" name="Slide Number Placeholder 3"/>
          <p:cNvSpPr>
            <a:spLocks noGrp="1"/>
          </p:cNvSpPr>
          <p:nvPr>
            <p:ph type="sldNum" sz="quarter" idx="10"/>
          </p:nvPr>
        </p:nvSpPr>
        <p:spPr/>
        <p:txBody>
          <a:bodyPr/>
          <a:lstStyle/>
          <a:p>
            <a:fld id="{334E2665-5DD4-E942-8369-0B22B0AE032E}" type="slidenum">
              <a:rPr lang="en-US" smtClean="0"/>
              <a:t>25</a:t>
            </a:fld>
            <a:endParaRPr lang="en-US"/>
          </a:p>
        </p:txBody>
      </p:sp>
    </p:spTree>
    <p:extLst>
      <p:ext uri="{BB962C8B-B14F-4D97-AF65-F5344CB8AC3E}">
        <p14:creationId xmlns:p14="http://schemas.microsoft.com/office/powerpoint/2010/main" val="3220693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hlinkClick r:id="rId3"/>
              </a:rPr>
              <a:t>https://storymaps.arcgis.com/stories/e70fca1e45d04772b09a7a4a95e535d7</a:t>
            </a:r>
            <a:endParaRPr lang="en-US"/>
          </a:p>
        </p:txBody>
      </p:sp>
      <p:sp>
        <p:nvSpPr>
          <p:cNvPr id="4" name="Slide Number Placeholder 3"/>
          <p:cNvSpPr>
            <a:spLocks noGrp="1"/>
          </p:cNvSpPr>
          <p:nvPr>
            <p:ph type="sldNum" sz="quarter" idx="5"/>
          </p:nvPr>
        </p:nvSpPr>
        <p:spPr/>
        <p:txBody>
          <a:bodyPr/>
          <a:lstStyle/>
          <a:p>
            <a:fld id="{876294A9-E0CF-471C-A1F3-54E895A452E4}" type="slidenum">
              <a:rPr lang="en-US" smtClean="0"/>
              <a:t>28</a:t>
            </a:fld>
            <a:endParaRPr lang="en-US"/>
          </a:p>
        </p:txBody>
      </p:sp>
    </p:spTree>
    <p:extLst>
      <p:ext uri="{BB962C8B-B14F-4D97-AF65-F5344CB8AC3E}">
        <p14:creationId xmlns:p14="http://schemas.microsoft.com/office/powerpoint/2010/main" val="1285853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image: https://www.power-grid.com/der-grid-edge/minnesota-electric-car-drivers-will-see-22-new-places-to-fast-charge-this-fall/#gref</a:t>
            </a:r>
          </a:p>
        </p:txBody>
      </p:sp>
      <p:sp>
        <p:nvSpPr>
          <p:cNvPr id="4" name="Slide Number Placeholder 3"/>
          <p:cNvSpPr>
            <a:spLocks noGrp="1"/>
          </p:cNvSpPr>
          <p:nvPr>
            <p:ph type="sldNum" sz="quarter" idx="10"/>
          </p:nvPr>
        </p:nvSpPr>
        <p:spPr/>
        <p:txBody>
          <a:bodyPr/>
          <a:lstStyle/>
          <a:p>
            <a:fld id="{334E2665-5DD4-E942-8369-0B22B0AE032E}" type="slidenum">
              <a:rPr lang="en-US" smtClean="0"/>
              <a:t>29</a:t>
            </a:fld>
            <a:endParaRPr lang="en-US"/>
          </a:p>
        </p:txBody>
      </p:sp>
    </p:spTree>
    <p:extLst>
      <p:ext uri="{BB962C8B-B14F-4D97-AF65-F5344CB8AC3E}">
        <p14:creationId xmlns:p14="http://schemas.microsoft.com/office/powerpoint/2010/main" val="993448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March –Aug 2021 recycling</a:t>
            </a:r>
            <a:r>
              <a:rPr lang="en-US" baseline="0"/>
              <a:t> data. Better than Practice Greenhealth best practices 80% </a:t>
            </a:r>
            <a:endParaRPr lang="en-US"/>
          </a:p>
        </p:txBody>
      </p:sp>
      <p:sp>
        <p:nvSpPr>
          <p:cNvPr id="4" name="Slide Number Placeholder 3"/>
          <p:cNvSpPr>
            <a:spLocks noGrp="1"/>
          </p:cNvSpPr>
          <p:nvPr>
            <p:ph type="sldNum" sz="quarter" idx="10"/>
          </p:nvPr>
        </p:nvSpPr>
        <p:spPr/>
        <p:txBody>
          <a:bodyPr/>
          <a:lstStyle/>
          <a:p>
            <a:fld id="{334E2665-5DD4-E942-8369-0B22B0AE032E}" type="slidenum">
              <a:rPr lang="en-US" smtClean="0"/>
              <a:t>30</a:t>
            </a:fld>
            <a:endParaRPr lang="en-US"/>
          </a:p>
        </p:txBody>
      </p:sp>
    </p:spTree>
    <p:extLst>
      <p:ext uri="{BB962C8B-B14F-4D97-AF65-F5344CB8AC3E}">
        <p14:creationId xmlns:p14="http://schemas.microsoft.com/office/powerpoint/2010/main" val="865213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D6BA3-1F53-4C30-8E0B-F6C2C1A83C19}" type="slidenum">
              <a:rPr lang="en-US" smtClean="0"/>
              <a:t>6</a:t>
            </a:fld>
            <a:endParaRPr lang="en-US"/>
          </a:p>
        </p:txBody>
      </p:sp>
    </p:spTree>
    <p:extLst>
      <p:ext uri="{BB962C8B-B14F-4D97-AF65-F5344CB8AC3E}">
        <p14:creationId xmlns:p14="http://schemas.microsoft.com/office/powerpoint/2010/main" val="3455099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4E2665-5DD4-E942-8369-0B22B0AE032E}" type="slidenum">
              <a:rPr lang="en-US" smtClean="0"/>
              <a:t>7</a:t>
            </a:fld>
            <a:endParaRPr lang="en-US"/>
          </a:p>
        </p:txBody>
      </p:sp>
    </p:spTree>
    <p:extLst>
      <p:ext uri="{BB962C8B-B14F-4D97-AF65-F5344CB8AC3E}">
        <p14:creationId xmlns:p14="http://schemas.microsoft.com/office/powerpoint/2010/main" val="430194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2937">
              <a:defRPr/>
            </a:pPr>
            <a:fld id="{1B4D6BA3-1F53-4C30-8E0B-F6C2C1A83C19}" type="slidenum">
              <a:rPr lang="en-US">
                <a:solidFill>
                  <a:prstClr val="black"/>
                </a:solidFill>
                <a:latin typeface="Calibri" panose="020F0502020204030204"/>
              </a:rPr>
              <a:pPr defTabSz="91293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62685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2937">
              <a:defRPr/>
            </a:pPr>
            <a:fld id="{1B4D6BA3-1F53-4C30-8E0B-F6C2C1A83C19}" type="slidenum">
              <a:rPr lang="en-US">
                <a:solidFill>
                  <a:prstClr val="black"/>
                </a:solidFill>
                <a:latin typeface="Calibri" panose="020F0502020204030204"/>
              </a:rPr>
              <a:pPr defTabSz="912937">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71064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4D6BA3-1F53-4C30-8E0B-F6C2C1A83C19}" type="slidenum">
              <a:rPr lang="en-US" smtClean="0"/>
              <a:t>10</a:t>
            </a:fld>
            <a:endParaRPr lang="en-US"/>
          </a:p>
        </p:txBody>
      </p:sp>
    </p:spTree>
    <p:extLst>
      <p:ext uri="{BB962C8B-B14F-4D97-AF65-F5344CB8AC3E}">
        <p14:creationId xmlns:p14="http://schemas.microsoft.com/office/powerpoint/2010/main" val="2579171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E2665-5DD4-E942-8369-0B22B0AE03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29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4E2665-5DD4-E942-8369-0B22B0AE03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877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2937">
              <a:defRPr/>
            </a:pPr>
            <a:fld id="{1B4D6BA3-1F53-4C30-8E0B-F6C2C1A83C19}" type="slidenum">
              <a:rPr lang="en-US">
                <a:solidFill>
                  <a:prstClr val="black"/>
                </a:solidFill>
                <a:latin typeface="Calibri" panose="020F0502020204030204"/>
              </a:rPr>
              <a:pPr defTabSz="912937">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641152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0C3C8F-39A6-AC0A-47DE-D861282957D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raphic 12">
            <a:extLst>
              <a:ext uri="{FF2B5EF4-FFF2-40B4-BE49-F238E27FC236}">
                <a16:creationId xmlns:a16="http://schemas.microsoft.com/office/drawing/2014/main" id="{3D049DFB-E75B-37A2-9951-36C8AD4B3577}"/>
              </a:ext>
            </a:extLst>
          </p:cNvPr>
          <p:cNvSpPr>
            <a:spLocks noChangeAspect="1"/>
          </p:cNvSpPr>
          <p:nvPr userDrawn="1"/>
        </p:nvSpPr>
        <p:spPr>
          <a:xfrm>
            <a:off x="6071744" y="914400"/>
            <a:ext cx="6120256" cy="5943600"/>
          </a:xfrm>
          <a:custGeom>
            <a:avLst/>
            <a:gdLst>
              <a:gd name="connsiteX0" fmla="*/ 7061835 w 7061834"/>
              <a:gd name="connsiteY0" fmla="*/ 3131820 h 6858000"/>
              <a:gd name="connsiteX1" fmla="*/ 7061835 w 7061834"/>
              <a:gd name="connsiteY1" fmla="*/ 1931670 h 6858000"/>
              <a:gd name="connsiteX2" fmla="*/ 4975196 w 7061834"/>
              <a:gd name="connsiteY2" fmla="*/ 3519170 h 6858000"/>
              <a:gd name="connsiteX3" fmla="*/ 1457919 w 7061834"/>
              <a:gd name="connsiteY3" fmla="*/ 1445260 h 6858000"/>
              <a:gd name="connsiteX4" fmla="*/ 706120 w 7061834"/>
              <a:gd name="connsiteY4" fmla="*/ 2394585 h 6858000"/>
              <a:gd name="connsiteX5" fmla="*/ 4331885 w 7061834"/>
              <a:gd name="connsiteY5" fmla="*/ 4397375 h 6858000"/>
              <a:gd name="connsiteX6" fmla="*/ 3802771 w 7061834"/>
              <a:gd name="connsiteY6" fmla="*/ 5480050 h 6858000"/>
              <a:gd name="connsiteX7" fmla="*/ 228395 w 7061834"/>
              <a:gd name="connsiteY7" fmla="*/ 3422650 h 6858000"/>
              <a:gd name="connsiteX8" fmla="*/ 0 w 7061834"/>
              <a:gd name="connsiteY8" fmla="*/ 4478655 h 6858000"/>
              <a:gd name="connsiteX9" fmla="*/ 114832 w 7061834"/>
              <a:gd name="connsiteY9" fmla="*/ 4478655 h 6858000"/>
              <a:gd name="connsiteX10" fmla="*/ 3265409 w 7061834"/>
              <a:gd name="connsiteY10" fmla="*/ 6858000 h 6858000"/>
              <a:gd name="connsiteX11" fmla="*/ 4521579 w 7061834"/>
              <a:gd name="connsiteY11" fmla="*/ 6858000 h 6858000"/>
              <a:gd name="connsiteX12" fmla="*/ 4975196 w 7061834"/>
              <a:gd name="connsiteY12" fmla="*/ 5424805 h 6858000"/>
              <a:gd name="connsiteX13" fmla="*/ 5428813 w 7061834"/>
              <a:gd name="connsiteY13" fmla="*/ 6858000 h 6858000"/>
              <a:gd name="connsiteX14" fmla="*/ 6684349 w 7061834"/>
              <a:gd name="connsiteY14" fmla="*/ 6858000 h 6858000"/>
              <a:gd name="connsiteX15" fmla="*/ 7061835 w 7061834"/>
              <a:gd name="connsiteY15" fmla="*/ 6012180 h 6858000"/>
              <a:gd name="connsiteX16" fmla="*/ 7061835 w 7061834"/>
              <a:gd name="connsiteY16" fmla="*/ 4425950 h 6858000"/>
              <a:gd name="connsiteX17" fmla="*/ 6146988 w 7061834"/>
              <a:gd name="connsiteY17" fmla="*/ 5480685 h 6858000"/>
              <a:gd name="connsiteX18" fmla="*/ 5618507 w 7061834"/>
              <a:gd name="connsiteY18" fmla="*/ 4398010 h 6858000"/>
              <a:gd name="connsiteX19" fmla="*/ 7061835 w 7061834"/>
              <a:gd name="connsiteY19" fmla="*/ 3131820 h 6858000"/>
              <a:gd name="connsiteX20" fmla="*/ 114832 w 7061834"/>
              <a:gd name="connsiteY20" fmla="*/ 5535930 h 6858000"/>
              <a:gd name="connsiteX21" fmla="*/ 0 w 7061834"/>
              <a:gd name="connsiteY21" fmla="*/ 5535930 h 6858000"/>
              <a:gd name="connsiteX22" fmla="*/ 324828 w 7061834"/>
              <a:gd name="connsiteY22" fmla="*/ 6858000 h 6858000"/>
              <a:gd name="connsiteX23" fmla="*/ 2144372 w 7061834"/>
              <a:gd name="connsiteY23" fmla="*/ 6858000 h 6858000"/>
              <a:gd name="connsiteX24" fmla="*/ 114832 w 7061834"/>
              <a:gd name="connsiteY24" fmla="*/ 5535930 h 6858000"/>
              <a:gd name="connsiteX25" fmla="*/ 4975196 w 7061834"/>
              <a:gd name="connsiteY25" fmla="*/ 0 h 6858000"/>
              <a:gd name="connsiteX26" fmla="*/ 3936001 w 7061834"/>
              <a:gd name="connsiteY26" fmla="*/ 1040130 h 6858000"/>
              <a:gd name="connsiteX27" fmla="*/ 4975196 w 7061834"/>
              <a:gd name="connsiteY27" fmla="*/ 2080895 h 6858000"/>
              <a:gd name="connsiteX28" fmla="*/ 6014392 w 7061834"/>
              <a:gd name="connsiteY28" fmla="*/ 1040130 h 6858000"/>
              <a:gd name="connsiteX29" fmla="*/ 4975196 w 70618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61834" h="6858000">
                <a:moveTo>
                  <a:pt x="7061835" y="3131820"/>
                </a:moveTo>
                <a:lnTo>
                  <a:pt x="7061835" y="1931670"/>
                </a:lnTo>
                <a:cubicBezTo>
                  <a:pt x="6261185" y="2313940"/>
                  <a:pt x="5551892" y="2857500"/>
                  <a:pt x="4975196" y="3519170"/>
                </a:cubicBezTo>
                <a:cubicBezTo>
                  <a:pt x="4074306" y="2484755"/>
                  <a:pt x="2849223" y="1740535"/>
                  <a:pt x="1457919" y="1445260"/>
                </a:cubicBezTo>
                <a:cubicBezTo>
                  <a:pt x="1171157" y="1729105"/>
                  <a:pt x="918019" y="2047875"/>
                  <a:pt x="706120" y="2394585"/>
                </a:cubicBezTo>
                <a:cubicBezTo>
                  <a:pt x="2171018" y="2554605"/>
                  <a:pt x="3459544" y="3302635"/>
                  <a:pt x="4331885" y="4397375"/>
                </a:cubicBezTo>
                <a:cubicBezTo>
                  <a:pt x="4123157" y="4739005"/>
                  <a:pt x="3946151" y="5100955"/>
                  <a:pt x="3802771" y="5480050"/>
                </a:cubicBezTo>
                <a:cubicBezTo>
                  <a:pt x="3057950" y="4274820"/>
                  <a:pt x="1739606" y="3461385"/>
                  <a:pt x="228395" y="3422650"/>
                </a:cubicBezTo>
                <a:cubicBezTo>
                  <a:pt x="116101" y="3759835"/>
                  <a:pt x="38066" y="4113530"/>
                  <a:pt x="0" y="4478655"/>
                </a:cubicBezTo>
                <a:lnTo>
                  <a:pt x="114832" y="4478655"/>
                </a:lnTo>
                <a:cubicBezTo>
                  <a:pt x="1612085" y="4478655"/>
                  <a:pt x="2874600" y="5484495"/>
                  <a:pt x="3265409" y="6858000"/>
                </a:cubicBezTo>
                <a:lnTo>
                  <a:pt x="4521579" y="6858000"/>
                </a:lnTo>
                <a:cubicBezTo>
                  <a:pt x="4605958" y="6353175"/>
                  <a:pt x="4760759" y="5871845"/>
                  <a:pt x="4975196" y="5424805"/>
                </a:cubicBezTo>
                <a:cubicBezTo>
                  <a:pt x="5189633" y="5871845"/>
                  <a:pt x="5344434" y="6353175"/>
                  <a:pt x="5428813" y="6858000"/>
                </a:cubicBezTo>
                <a:lnTo>
                  <a:pt x="6684349" y="6858000"/>
                </a:lnTo>
                <a:cubicBezTo>
                  <a:pt x="6769997" y="6555740"/>
                  <a:pt x="6898152" y="6271895"/>
                  <a:pt x="7061835" y="6012180"/>
                </a:cubicBezTo>
                <a:lnTo>
                  <a:pt x="7061835" y="4425950"/>
                </a:lnTo>
                <a:cubicBezTo>
                  <a:pt x="6703382" y="4725035"/>
                  <a:pt x="6393780" y="5081905"/>
                  <a:pt x="6146988" y="5480685"/>
                </a:cubicBezTo>
                <a:cubicBezTo>
                  <a:pt x="6004875" y="5101590"/>
                  <a:pt x="5827235" y="4739005"/>
                  <a:pt x="5618507" y="4398010"/>
                </a:cubicBezTo>
                <a:cubicBezTo>
                  <a:pt x="6019467" y="3895090"/>
                  <a:pt x="6507978" y="3465195"/>
                  <a:pt x="7061835" y="3131820"/>
                </a:cubicBezTo>
                <a:close/>
                <a:moveTo>
                  <a:pt x="114832" y="5535930"/>
                </a:moveTo>
                <a:lnTo>
                  <a:pt x="0" y="5535930"/>
                </a:lnTo>
                <a:cubicBezTo>
                  <a:pt x="48217" y="5998210"/>
                  <a:pt x="159876" y="6442075"/>
                  <a:pt x="324828" y="6858000"/>
                </a:cubicBezTo>
                <a:lnTo>
                  <a:pt x="2144372" y="6858000"/>
                </a:lnTo>
                <a:cubicBezTo>
                  <a:pt x="1799877" y="6079490"/>
                  <a:pt x="1020797" y="5535930"/>
                  <a:pt x="114832" y="5535930"/>
                </a:cubicBezTo>
                <a:close/>
                <a:moveTo>
                  <a:pt x="4975196" y="0"/>
                </a:moveTo>
                <a:cubicBezTo>
                  <a:pt x="4401672" y="0"/>
                  <a:pt x="3936001" y="466090"/>
                  <a:pt x="3936001" y="1040130"/>
                </a:cubicBezTo>
                <a:cubicBezTo>
                  <a:pt x="3936001" y="1614805"/>
                  <a:pt x="4401672" y="2080895"/>
                  <a:pt x="4975196" y="2080895"/>
                </a:cubicBezTo>
                <a:cubicBezTo>
                  <a:pt x="5548720" y="2080895"/>
                  <a:pt x="6014392" y="1614805"/>
                  <a:pt x="6014392" y="1040130"/>
                </a:cubicBezTo>
                <a:cubicBezTo>
                  <a:pt x="6014392" y="466090"/>
                  <a:pt x="5548720" y="0"/>
                  <a:pt x="4975196" y="0"/>
                </a:cubicBezTo>
                <a:close/>
              </a:path>
            </a:pathLst>
          </a:custGeom>
          <a:gradFill>
            <a:gsLst>
              <a:gs pos="25000">
                <a:schemeClr val="bg1">
                  <a:alpha val="0"/>
                </a:schemeClr>
              </a:gs>
              <a:gs pos="55000">
                <a:schemeClr val="bg1">
                  <a:alpha val="5000"/>
                </a:schemeClr>
              </a:gs>
            </a:gsLst>
            <a:lin ang="0" scaled="0"/>
          </a:gradFill>
          <a:ln w="6341" cap="flat">
            <a:noFill/>
            <a:prstDash val="solid"/>
            <a:miter/>
          </a:ln>
        </p:spPr>
        <p:txBody>
          <a:bodyPr rtlCol="0" anchor="ctr"/>
          <a:lstStyle/>
          <a:p>
            <a:endParaRPr lang="en-US" b="0" i="0">
              <a:latin typeface="Avenir LT Std 55 Roman" panose="020B0503020203020204" pitchFamily="34" charset="0"/>
            </a:endParaRPr>
          </a:p>
        </p:txBody>
      </p:sp>
      <p:sp>
        <p:nvSpPr>
          <p:cNvPr id="11" name="Text Placeholder 2">
            <a:extLst>
              <a:ext uri="{FF2B5EF4-FFF2-40B4-BE49-F238E27FC236}">
                <a16:creationId xmlns:a16="http://schemas.microsoft.com/office/drawing/2014/main" id="{FB9ADD9B-4723-49F6-A2FC-705EF3AA40D2}"/>
              </a:ext>
            </a:extLst>
          </p:cNvPr>
          <p:cNvSpPr>
            <a:spLocks noGrp="1"/>
          </p:cNvSpPr>
          <p:nvPr>
            <p:ph type="body" idx="10" hasCustomPrompt="1"/>
          </p:nvPr>
        </p:nvSpPr>
        <p:spPr>
          <a:xfrm>
            <a:off x="838200" y="3827848"/>
            <a:ext cx="10515600" cy="504495"/>
          </a:xfrm>
        </p:spPr>
        <p:txBody>
          <a:bodyPr>
            <a:normAutofit/>
          </a:bodyPr>
          <a:lstStyle>
            <a:lvl1pPr marL="0" indent="0">
              <a:buNone/>
              <a:defRPr sz="23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12" name="Title 11">
            <a:extLst>
              <a:ext uri="{FF2B5EF4-FFF2-40B4-BE49-F238E27FC236}">
                <a16:creationId xmlns:a16="http://schemas.microsoft.com/office/drawing/2014/main" id="{83862763-A5B9-4B66-AAF9-052C9841E7D3}"/>
              </a:ext>
            </a:extLst>
          </p:cNvPr>
          <p:cNvSpPr>
            <a:spLocks noGrp="1"/>
          </p:cNvSpPr>
          <p:nvPr>
            <p:ph type="title" hasCustomPrompt="1"/>
          </p:nvPr>
        </p:nvSpPr>
        <p:spPr>
          <a:xfrm>
            <a:off x="838200" y="1615965"/>
            <a:ext cx="10515600" cy="1986074"/>
          </a:xfrm>
        </p:spPr>
        <p:txBody>
          <a:bodyPr anchor="b" anchorCtr="0"/>
          <a:lstStyle>
            <a:lvl1pPr>
              <a:defRPr sz="5000" cap="none" baseline="0">
                <a:latin typeface="Georgia" panose="02040502050405020303" pitchFamily="18" charset="0"/>
              </a:defRPr>
            </a:lvl1pPr>
          </a:lstStyle>
          <a:p>
            <a:r>
              <a:rPr lang="en-US"/>
              <a:t>Title</a:t>
            </a:r>
          </a:p>
        </p:txBody>
      </p:sp>
      <p:pic>
        <p:nvPicPr>
          <p:cNvPr id="4" name="Picture 3">
            <a:extLst>
              <a:ext uri="{FF2B5EF4-FFF2-40B4-BE49-F238E27FC236}">
                <a16:creationId xmlns:a16="http://schemas.microsoft.com/office/drawing/2014/main" id="{D40D4BC7-1D68-8676-46F5-DF0B10CD9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4985" y="6066292"/>
            <a:ext cx="2935224" cy="435404"/>
          </a:xfrm>
          <a:prstGeom prst="rect">
            <a:avLst/>
          </a:prstGeom>
        </p:spPr>
      </p:pic>
    </p:spTree>
    <p:extLst>
      <p:ext uri="{BB962C8B-B14F-4D97-AF65-F5344CB8AC3E}">
        <p14:creationId xmlns:p14="http://schemas.microsoft.com/office/powerpoint/2010/main" val="1693102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B044B-A4CC-4597-9633-90B0D7098156}"/>
              </a:ext>
            </a:extLst>
          </p:cNvPr>
          <p:cNvSpPr>
            <a:spLocks noGrp="1"/>
          </p:cNvSpPr>
          <p:nvPr>
            <p:ph idx="1" hasCustomPrompt="1"/>
          </p:nvPr>
        </p:nvSpPr>
        <p:spPr>
          <a:xfrm>
            <a:off x="4855272" y="1371600"/>
            <a:ext cx="6917628" cy="4489450"/>
          </a:xfrm>
        </p:spPr>
        <p:txBody>
          <a:bodyPr/>
          <a:lstStyle>
            <a:lvl1pPr>
              <a:defRPr sz="23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B0BD8DB6-A2A2-4E7B-93D0-8DB882909FFE}"/>
              </a:ext>
            </a:extLst>
          </p:cNvPr>
          <p:cNvSpPr>
            <a:spLocks noGrp="1"/>
          </p:cNvSpPr>
          <p:nvPr>
            <p:ph type="ftr" sz="quarter" idx="10"/>
          </p:nvPr>
        </p:nvSpPr>
        <p:spPr/>
        <p:txBody>
          <a:bodyPr/>
          <a:lstStyle/>
          <a:p>
            <a:endParaRPr lang="en-US"/>
          </a:p>
        </p:txBody>
      </p:sp>
      <p:sp>
        <p:nvSpPr>
          <p:cNvPr id="13" name="Slide Number Placeholder 12">
            <a:extLst>
              <a:ext uri="{FF2B5EF4-FFF2-40B4-BE49-F238E27FC236}">
                <a16:creationId xmlns:a16="http://schemas.microsoft.com/office/drawing/2014/main" id="{61B45BDA-E37C-433C-83DE-DB166813C836}"/>
              </a:ext>
            </a:extLst>
          </p:cNvPr>
          <p:cNvSpPr>
            <a:spLocks noGrp="1"/>
          </p:cNvSpPr>
          <p:nvPr>
            <p:ph type="sldNum" sz="quarter" idx="11"/>
          </p:nvPr>
        </p:nvSpPr>
        <p:spPr/>
        <p:txBody>
          <a:bodyPr/>
          <a:lstStyle/>
          <a:p>
            <a:fld id="{0F6880C2-9285-4126-A2C7-CF1F9D79AAAA}" type="slidenum">
              <a:rPr lang="en-US" smtClean="0"/>
              <a:pPr/>
              <a:t>‹#›</a:t>
            </a:fld>
            <a:endParaRPr lang="en-US"/>
          </a:p>
        </p:txBody>
      </p:sp>
      <p:sp>
        <p:nvSpPr>
          <p:cNvPr id="5" name="Text Placeholder 4">
            <a:extLst>
              <a:ext uri="{FF2B5EF4-FFF2-40B4-BE49-F238E27FC236}">
                <a16:creationId xmlns:a16="http://schemas.microsoft.com/office/drawing/2014/main" id="{E27C9578-C7C5-4AFC-A200-F4916222EF55}"/>
              </a:ext>
            </a:extLst>
          </p:cNvPr>
          <p:cNvSpPr>
            <a:spLocks noGrp="1"/>
          </p:cNvSpPr>
          <p:nvPr>
            <p:ph type="body" sz="quarter" idx="13" hasCustomPrompt="1"/>
          </p:nvPr>
        </p:nvSpPr>
        <p:spPr>
          <a:xfrm>
            <a:off x="411164" y="1371600"/>
            <a:ext cx="4048124" cy="4489450"/>
          </a:xfrm>
          <a:solidFill>
            <a:schemeClr val="bg1">
              <a:alpha val="0"/>
            </a:schemeClr>
          </a:solidFill>
        </p:spPr>
        <p:txBody>
          <a:bodyPr lIns="274320" tIns="274320" rIns="274320" bIns="274320" anchor="ctr">
            <a:normAutofit/>
          </a:bodyPr>
          <a:lstStyle>
            <a:lvl1pPr marL="0" indent="0" algn="ctr">
              <a:buFontTx/>
              <a:buNone/>
              <a:defRPr sz="2700" b="1" i="1">
                <a:solidFill>
                  <a:schemeClr val="tx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t>
            </a:r>
            <a:br>
              <a:rPr lang="en-US"/>
            </a:br>
            <a:r>
              <a:rPr lang="en-US"/>
              <a:t>edit caption</a:t>
            </a:r>
          </a:p>
        </p:txBody>
      </p:sp>
      <p:sp>
        <p:nvSpPr>
          <p:cNvPr id="8" name="Title Placeholder 1">
            <a:extLst>
              <a:ext uri="{FF2B5EF4-FFF2-40B4-BE49-F238E27FC236}">
                <a16:creationId xmlns:a16="http://schemas.microsoft.com/office/drawing/2014/main" id="{37F15E72-1CD4-8242-89A2-D986A2892392}"/>
              </a:ext>
            </a:extLst>
          </p:cNvPr>
          <p:cNvSpPr>
            <a:spLocks noGrp="1"/>
          </p:cNvSpPr>
          <p:nvPr>
            <p:ph type="title" hasCustomPrompt="1"/>
          </p:nvPr>
        </p:nvSpPr>
        <p:spPr>
          <a:xfrm>
            <a:off x="311773" y="256829"/>
            <a:ext cx="10942637" cy="473382"/>
          </a:xfrm>
          <a:prstGeom prst="rect">
            <a:avLst/>
          </a:prstGeom>
        </p:spPr>
        <p:txBody>
          <a:bodyPr vert="horz" lIns="91440" tIns="45720" rIns="91440" bIns="45720" rtlCol="0" anchor="ctr">
            <a:noAutofit/>
          </a:bodyPr>
          <a:lstStyle/>
          <a:p>
            <a:r>
              <a:rPr lang="en-US"/>
              <a:t>Click to edit title</a:t>
            </a:r>
          </a:p>
        </p:txBody>
      </p:sp>
    </p:spTree>
    <p:extLst>
      <p:ext uri="{BB962C8B-B14F-4D97-AF65-F5344CB8AC3E}">
        <p14:creationId xmlns:p14="http://schemas.microsoft.com/office/powerpoint/2010/main" val="211505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7CFECFF-0171-4764-A077-B5A30DD55EFA}"/>
              </a:ext>
            </a:extLst>
          </p:cNvPr>
          <p:cNvSpPr>
            <a:spLocks noGrp="1"/>
          </p:cNvSpPr>
          <p:nvPr>
            <p:ph type="pic" idx="1" hasCustomPrompt="1"/>
          </p:nvPr>
        </p:nvSpPr>
        <p:spPr>
          <a:xfrm>
            <a:off x="4855272" y="1371600"/>
            <a:ext cx="7336728" cy="4489450"/>
          </a:xfrm>
        </p:spPr>
        <p:txBody>
          <a:bodyPr anchor="ctr"/>
          <a:lstStyle>
            <a:lvl1pPr marL="0" indent="0" algn="ctr">
              <a:buNone/>
              <a:defRPr sz="3200" i="1">
                <a:solidFill>
                  <a:schemeClr val="bg2"/>
                </a:solidFill>
                <a:latin typeface="Georgia" panose="02040502050405020303"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a:t>
            </a:r>
          </a:p>
        </p:txBody>
      </p:sp>
      <p:sp>
        <p:nvSpPr>
          <p:cNvPr id="11" name="Footer Placeholder 10">
            <a:extLst>
              <a:ext uri="{FF2B5EF4-FFF2-40B4-BE49-F238E27FC236}">
                <a16:creationId xmlns:a16="http://schemas.microsoft.com/office/drawing/2014/main" id="{75042933-B6E9-4A19-96EE-BDDC4ACA95FE}"/>
              </a:ext>
            </a:extLst>
          </p:cNvPr>
          <p:cNvSpPr>
            <a:spLocks noGrp="1"/>
          </p:cNvSpPr>
          <p:nvPr>
            <p:ph type="ftr" sz="quarter" idx="10"/>
          </p:nvPr>
        </p:nvSpPr>
        <p:spPr/>
        <p:txBody>
          <a:bodyPr/>
          <a:lstStyle/>
          <a:p>
            <a:endParaRPr lang="en-US"/>
          </a:p>
        </p:txBody>
      </p:sp>
      <p:sp>
        <p:nvSpPr>
          <p:cNvPr id="12" name="Slide Number Placeholder 11">
            <a:extLst>
              <a:ext uri="{FF2B5EF4-FFF2-40B4-BE49-F238E27FC236}">
                <a16:creationId xmlns:a16="http://schemas.microsoft.com/office/drawing/2014/main" id="{464179FF-5863-4474-9352-1A620A55D8F3}"/>
              </a:ext>
            </a:extLst>
          </p:cNvPr>
          <p:cNvSpPr>
            <a:spLocks noGrp="1"/>
          </p:cNvSpPr>
          <p:nvPr>
            <p:ph type="sldNum" sz="quarter" idx="11"/>
          </p:nvPr>
        </p:nvSpPr>
        <p:spPr/>
        <p:txBody>
          <a:bodyPr/>
          <a:lstStyle/>
          <a:p>
            <a:fld id="{0F6880C2-9285-4126-A2C7-CF1F9D79AAAA}" type="slidenum">
              <a:rPr lang="en-US" smtClean="0"/>
              <a:pPr/>
              <a:t>‹#›</a:t>
            </a:fld>
            <a:endParaRPr lang="en-US"/>
          </a:p>
        </p:txBody>
      </p:sp>
      <p:sp>
        <p:nvSpPr>
          <p:cNvPr id="8" name="Title Placeholder 1">
            <a:extLst>
              <a:ext uri="{FF2B5EF4-FFF2-40B4-BE49-F238E27FC236}">
                <a16:creationId xmlns:a16="http://schemas.microsoft.com/office/drawing/2014/main" id="{EB735EBD-7F43-9F46-90D4-5ADA1C775586}"/>
              </a:ext>
            </a:extLst>
          </p:cNvPr>
          <p:cNvSpPr>
            <a:spLocks noGrp="1"/>
          </p:cNvSpPr>
          <p:nvPr>
            <p:ph type="title" hasCustomPrompt="1"/>
          </p:nvPr>
        </p:nvSpPr>
        <p:spPr>
          <a:xfrm>
            <a:off x="311773" y="256829"/>
            <a:ext cx="10942637" cy="473382"/>
          </a:xfrm>
          <a:prstGeom prst="rect">
            <a:avLst/>
          </a:prstGeom>
        </p:spPr>
        <p:txBody>
          <a:bodyPr vert="horz" lIns="91440" tIns="45720" rIns="91440" bIns="45720" rtlCol="0" anchor="ctr">
            <a:noAutofit/>
          </a:bodyPr>
          <a:lstStyle/>
          <a:p>
            <a:r>
              <a:rPr lang="en-US"/>
              <a:t>Click to edit title</a:t>
            </a:r>
          </a:p>
        </p:txBody>
      </p:sp>
      <p:sp>
        <p:nvSpPr>
          <p:cNvPr id="10" name="Text Placeholder 4">
            <a:extLst>
              <a:ext uri="{FF2B5EF4-FFF2-40B4-BE49-F238E27FC236}">
                <a16:creationId xmlns:a16="http://schemas.microsoft.com/office/drawing/2014/main" id="{7D4CEE53-1FB5-4B44-BDA1-28A0EA60CA95}"/>
              </a:ext>
            </a:extLst>
          </p:cNvPr>
          <p:cNvSpPr>
            <a:spLocks noGrp="1"/>
          </p:cNvSpPr>
          <p:nvPr>
            <p:ph type="body" sz="quarter" idx="13" hasCustomPrompt="1"/>
          </p:nvPr>
        </p:nvSpPr>
        <p:spPr>
          <a:xfrm>
            <a:off x="411164" y="1371600"/>
            <a:ext cx="4048124" cy="4489450"/>
          </a:xfrm>
          <a:solidFill>
            <a:schemeClr val="bg1">
              <a:alpha val="0"/>
            </a:schemeClr>
          </a:solidFill>
        </p:spPr>
        <p:txBody>
          <a:bodyPr lIns="274320" tIns="274320" rIns="274320" bIns="274320" anchor="ctr">
            <a:normAutofit/>
          </a:bodyPr>
          <a:lstStyle>
            <a:lvl1pPr marL="0" indent="0" algn="ctr">
              <a:buFontTx/>
              <a:buNone/>
              <a:defRPr sz="2700" b="1" i="1">
                <a:solidFill>
                  <a:schemeClr val="tx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t>
            </a:r>
            <a:br>
              <a:rPr lang="en-US"/>
            </a:br>
            <a:r>
              <a:rPr lang="en-US"/>
              <a:t>edit caption</a:t>
            </a:r>
          </a:p>
        </p:txBody>
      </p:sp>
    </p:spTree>
    <p:extLst>
      <p:ext uri="{BB962C8B-B14F-4D97-AF65-F5344CB8AC3E}">
        <p14:creationId xmlns:p14="http://schemas.microsoft.com/office/powerpoint/2010/main" val="1131506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189CD-A9FD-4AC6-9222-D3FBE3DC57DF}"/>
              </a:ext>
            </a:extLst>
          </p:cNvPr>
          <p:cNvSpPr/>
          <p:nvPr userDrawn="1"/>
        </p:nvSpPr>
        <p:spPr>
          <a:xfrm>
            <a:off x="0" y="976045"/>
            <a:ext cx="12192000" cy="223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8EAE00-A55C-4671-85A4-6296351070F8}"/>
              </a:ext>
            </a:extLst>
          </p:cNvPr>
          <p:cNvSpPr/>
          <p:nvPr userDrawn="1"/>
        </p:nvSpPr>
        <p:spPr>
          <a:xfrm>
            <a:off x="1" y="971667"/>
            <a:ext cx="12192000" cy="474096"/>
          </a:xfrm>
          <a:prstGeom prst="rect">
            <a:avLst/>
          </a:prstGeom>
          <a:solidFill>
            <a:srgbClr val="D9D9D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3">
            <a:extLst>
              <a:ext uri="{FF2B5EF4-FFF2-40B4-BE49-F238E27FC236}">
                <a16:creationId xmlns:a16="http://schemas.microsoft.com/office/drawing/2014/main" id="{B6B1BF2C-14C1-47BB-9327-70AF0F385D2D}"/>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93316F43-6C91-4FA3-85FD-6E7BC468C968}"/>
              </a:ext>
            </a:extLst>
          </p:cNvPr>
          <p:cNvSpPr>
            <a:spLocks noGrp="1"/>
          </p:cNvSpPr>
          <p:nvPr>
            <p:ph type="sldNum" sz="quarter" idx="11"/>
          </p:nvPr>
        </p:nvSpPr>
        <p:spPr/>
        <p:txBody>
          <a:bodyPr/>
          <a:lstStyle/>
          <a:p>
            <a:fld id="{0F6880C2-9285-4126-A2C7-CF1F9D79AAAA}" type="slidenum">
              <a:rPr lang="en-US" smtClean="0"/>
              <a:pPr/>
              <a:t>‹#›</a:t>
            </a:fld>
            <a:endParaRPr lang="en-US"/>
          </a:p>
        </p:txBody>
      </p:sp>
      <p:sp>
        <p:nvSpPr>
          <p:cNvPr id="12" name="Picture Placeholder 2">
            <a:extLst>
              <a:ext uri="{FF2B5EF4-FFF2-40B4-BE49-F238E27FC236}">
                <a16:creationId xmlns:a16="http://schemas.microsoft.com/office/drawing/2014/main" id="{640CD163-EB60-054A-9BCD-680A3327991F}"/>
              </a:ext>
            </a:extLst>
          </p:cNvPr>
          <p:cNvSpPr>
            <a:spLocks noGrp="1"/>
          </p:cNvSpPr>
          <p:nvPr>
            <p:ph type="pic" idx="1" hasCustomPrompt="1"/>
          </p:nvPr>
        </p:nvSpPr>
        <p:spPr>
          <a:xfrm>
            <a:off x="5049078" y="1666750"/>
            <a:ext cx="7142922" cy="4194300"/>
          </a:xfrm>
        </p:spPr>
        <p:txBody>
          <a:bodyPr anchor="ctr"/>
          <a:lstStyle>
            <a:lvl1pPr marL="0" indent="0" algn="ctr">
              <a:buNone/>
              <a:defRPr sz="3200" i="1">
                <a:solidFill>
                  <a:schemeClr val="bg2"/>
                </a:solidFill>
                <a:latin typeface="Georgia" panose="02040502050405020303"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a:t>
            </a:r>
          </a:p>
        </p:txBody>
      </p:sp>
      <p:sp>
        <p:nvSpPr>
          <p:cNvPr id="13" name="Title Placeholder 1">
            <a:extLst>
              <a:ext uri="{FF2B5EF4-FFF2-40B4-BE49-F238E27FC236}">
                <a16:creationId xmlns:a16="http://schemas.microsoft.com/office/drawing/2014/main" id="{35D4BFBF-A650-514C-8660-25FC41DCF956}"/>
              </a:ext>
            </a:extLst>
          </p:cNvPr>
          <p:cNvSpPr>
            <a:spLocks noGrp="1"/>
          </p:cNvSpPr>
          <p:nvPr>
            <p:ph type="title" hasCustomPrompt="1"/>
          </p:nvPr>
        </p:nvSpPr>
        <p:spPr>
          <a:xfrm>
            <a:off x="311773" y="256829"/>
            <a:ext cx="10942637" cy="473382"/>
          </a:xfrm>
          <a:prstGeom prst="rect">
            <a:avLst/>
          </a:prstGeom>
        </p:spPr>
        <p:txBody>
          <a:bodyPr vert="horz" lIns="91440" tIns="45720" rIns="91440" bIns="45720" rtlCol="0" anchor="ctr">
            <a:noAutofit/>
          </a:bodyPr>
          <a:lstStyle/>
          <a:p>
            <a:r>
              <a:rPr lang="en-US"/>
              <a:t>Click to edit title</a:t>
            </a:r>
          </a:p>
        </p:txBody>
      </p:sp>
      <p:sp>
        <p:nvSpPr>
          <p:cNvPr id="16" name="Text Placeholder 16">
            <a:extLst>
              <a:ext uri="{FF2B5EF4-FFF2-40B4-BE49-F238E27FC236}">
                <a16:creationId xmlns:a16="http://schemas.microsoft.com/office/drawing/2014/main" id="{827FC538-FF03-B14E-B3B6-7839BD409765}"/>
              </a:ext>
            </a:extLst>
          </p:cNvPr>
          <p:cNvSpPr>
            <a:spLocks noGrp="1"/>
          </p:cNvSpPr>
          <p:nvPr>
            <p:ph type="body" sz="quarter" idx="12" hasCustomPrompt="1"/>
          </p:nvPr>
        </p:nvSpPr>
        <p:spPr>
          <a:xfrm>
            <a:off x="311773" y="1025901"/>
            <a:ext cx="11361737" cy="363283"/>
          </a:xfrm>
        </p:spPr>
        <p:txBody>
          <a:bodyPr anchor="b">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subhead</a:t>
            </a:r>
          </a:p>
        </p:txBody>
      </p:sp>
      <p:sp>
        <p:nvSpPr>
          <p:cNvPr id="18" name="Text Placeholder 2">
            <a:extLst>
              <a:ext uri="{FF2B5EF4-FFF2-40B4-BE49-F238E27FC236}">
                <a16:creationId xmlns:a16="http://schemas.microsoft.com/office/drawing/2014/main" id="{273D7938-B0E3-4B4F-801D-81BA059F559E}"/>
              </a:ext>
            </a:extLst>
          </p:cNvPr>
          <p:cNvSpPr>
            <a:spLocks noGrp="1"/>
          </p:cNvSpPr>
          <p:nvPr>
            <p:ph idx="13" hasCustomPrompt="1"/>
          </p:nvPr>
        </p:nvSpPr>
        <p:spPr>
          <a:xfrm>
            <a:off x="419100" y="1662563"/>
            <a:ext cx="4360862" cy="4219392"/>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970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har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
        <p:nvSpPr>
          <p:cNvPr id="5" name="Chart Placeholder 4"/>
          <p:cNvSpPr>
            <a:spLocks noGrp="1"/>
          </p:cNvSpPr>
          <p:nvPr>
            <p:ph type="chart" sz="quarter" idx="13"/>
          </p:nvPr>
        </p:nvSpPr>
        <p:spPr>
          <a:xfrm>
            <a:off x="795344" y="1753802"/>
            <a:ext cx="5029200" cy="1918021"/>
          </a:xfrm>
          <a:solidFill>
            <a:schemeClr val="bg1"/>
          </a:solidFill>
          <a:ln>
            <a:noFill/>
          </a:ln>
        </p:spPr>
        <p:txBody>
          <a:bodyPr anchor="ctr">
            <a:normAutofit/>
          </a:bodyPr>
          <a:lstStyle>
            <a:lvl1pPr marL="0" indent="0" algn="ctr">
              <a:buFont typeface="Arial" panose="020B0604020202020204" pitchFamily="34" charset="0"/>
              <a:buNone/>
              <a:defRPr sz="2700" i="1">
                <a:solidFill>
                  <a:schemeClr val="bg2"/>
                </a:solidFill>
                <a:latin typeface="Georgia" panose="02040502050405020303" pitchFamily="18" charset="0"/>
              </a:defRPr>
            </a:lvl1pPr>
          </a:lstStyle>
          <a:p>
            <a:endParaRPr lang="en-US"/>
          </a:p>
        </p:txBody>
      </p:sp>
      <p:sp>
        <p:nvSpPr>
          <p:cNvPr id="17" name="Chart Placeholder 4"/>
          <p:cNvSpPr>
            <a:spLocks noGrp="1"/>
          </p:cNvSpPr>
          <p:nvPr>
            <p:ph type="chart" sz="quarter" idx="16"/>
          </p:nvPr>
        </p:nvSpPr>
        <p:spPr>
          <a:xfrm>
            <a:off x="6346024" y="1753802"/>
            <a:ext cx="5029200" cy="1918021"/>
          </a:xfrm>
          <a:solidFill>
            <a:schemeClr val="bg1"/>
          </a:solidFill>
          <a:ln>
            <a:noFill/>
          </a:ln>
        </p:spPr>
        <p:txBody>
          <a:bodyPr anchor="ctr">
            <a:normAutofit/>
          </a:bodyPr>
          <a:lstStyle>
            <a:lvl1pPr marL="0" indent="0" algn="ctr">
              <a:buNone/>
              <a:defRPr sz="2700" i="1">
                <a:solidFill>
                  <a:schemeClr val="bg2"/>
                </a:solidFill>
                <a:latin typeface="Georgia" panose="02040502050405020303" pitchFamily="18" charset="0"/>
              </a:defRPr>
            </a:lvl1pPr>
          </a:lstStyle>
          <a:p>
            <a:endParaRPr lang="en-US"/>
          </a:p>
        </p:txBody>
      </p:sp>
      <p:sp>
        <p:nvSpPr>
          <p:cNvPr id="15" name="Chart Placeholder 4"/>
          <p:cNvSpPr>
            <a:spLocks noGrp="1"/>
          </p:cNvSpPr>
          <p:nvPr>
            <p:ph type="chart" sz="quarter" idx="18"/>
          </p:nvPr>
        </p:nvSpPr>
        <p:spPr>
          <a:xfrm>
            <a:off x="795344" y="4304479"/>
            <a:ext cx="5029200" cy="1918021"/>
          </a:xfrm>
          <a:solidFill>
            <a:schemeClr val="bg1"/>
          </a:solidFill>
          <a:ln>
            <a:noFill/>
          </a:ln>
        </p:spPr>
        <p:txBody>
          <a:bodyPr anchor="ctr">
            <a:normAutofit/>
          </a:bodyPr>
          <a:lstStyle>
            <a:lvl1pPr marL="0" indent="0" algn="ctr">
              <a:buNone/>
              <a:defRPr sz="2700" i="1">
                <a:solidFill>
                  <a:schemeClr val="bg2"/>
                </a:solidFill>
                <a:latin typeface="Georgia" panose="02040502050405020303" pitchFamily="18" charset="0"/>
              </a:defRPr>
            </a:lvl1pPr>
          </a:lstStyle>
          <a:p>
            <a:endParaRPr lang="en-US"/>
          </a:p>
        </p:txBody>
      </p:sp>
      <p:sp>
        <p:nvSpPr>
          <p:cNvPr id="20" name="Chart Placeholder 4"/>
          <p:cNvSpPr>
            <a:spLocks noGrp="1"/>
          </p:cNvSpPr>
          <p:nvPr>
            <p:ph type="chart" sz="quarter" idx="20"/>
          </p:nvPr>
        </p:nvSpPr>
        <p:spPr>
          <a:xfrm>
            <a:off x="6346024" y="4304479"/>
            <a:ext cx="5029200" cy="1918021"/>
          </a:xfrm>
          <a:solidFill>
            <a:schemeClr val="bg1"/>
          </a:solidFill>
          <a:ln>
            <a:noFill/>
          </a:ln>
        </p:spPr>
        <p:txBody>
          <a:bodyPr anchor="ctr">
            <a:normAutofit/>
          </a:bodyPr>
          <a:lstStyle>
            <a:lvl1pPr marL="0" indent="0" algn="ctr">
              <a:buNone/>
              <a:defRPr sz="2700" i="1">
                <a:solidFill>
                  <a:schemeClr val="bg2"/>
                </a:solidFill>
                <a:latin typeface="Georgia" panose="02040502050405020303" pitchFamily="18" charset="0"/>
              </a:defRPr>
            </a:lvl1pPr>
          </a:lstStyle>
          <a:p>
            <a:endParaRPr lang="en-US"/>
          </a:p>
        </p:txBody>
      </p:sp>
      <p:sp>
        <p:nvSpPr>
          <p:cNvPr id="25" name="Text Placeholder 12"/>
          <p:cNvSpPr>
            <a:spLocks noGrp="1"/>
          </p:cNvSpPr>
          <p:nvPr>
            <p:ph type="body" sz="quarter" idx="22" hasCustomPrompt="1"/>
          </p:nvPr>
        </p:nvSpPr>
        <p:spPr>
          <a:xfrm>
            <a:off x="795344" y="1329984"/>
            <a:ext cx="5029200" cy="457200"/>
          </a:xfrm>
          <a:noFill/>
          <a:ln>
            <a:noFill/>
          </a:ln>
        </p:spPr>
        <p:txBody>
          <a:bodyPr anchor="ctr">
            <a:normAutofit/>
          </a:bodyPr>
          <a:lstStyle>
            <a:lvl1pPr marL="0" indent="0" algn="ctr">
              <a:buNone/>
              <a:defRPr sz="1700" b="1" i="0" cap="none" baseline="0">
                <a:solidFill>
                  <a:schemeClr val="tx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YOUR TITLE HERE</a:t>
            </a:r>
          </a:p>
        </p:txBody>
      </p:sp>
      <p:sp>
        <p:nvSpPr>
          <p:cNvPr id="29" name="Text Placeholder 12"/>
          <p:cNvSpPr>
            <a:spLocks noGrp="1"/>
          </p:cNvSpPr>
          <p:nvPr>
            <p:ph type="body" sz="quarter" idx="24" hasCustomPrompt="1"/>
          </p:nvPr>
        </p:nvSpPr>
        <p:spPr>
          <a:xfrm>
            <a:off x="795344" y="3880661"/>
            <a:ext cx="5029200" cy="457200"/>
          </a:xfrm>
          <a:noFill/>
          <a:ln>
            <a:noFill/>
          </a:ln>
        </p:spPr>
        <p:txBody>
          <a:bodyPr anchor="ctr">
            <a:normAutofit/>
          </a:bodyPr>
          <a:lstStyle>
            <a:lvl1pPr marL="0" indent="0" algn="ctr">
              <a:buNone/>
              <a:defRPr sz="1700" b="1" cap="none" baseline="0">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YOUR TITLE HERE</a:t>
            </a:r>
          </a:p>
        </p:txBody>
      </p:sp>
      <p:sp>
        <p:nvSpPr>
          <p:cNvPr id="30" name="Text Placeholder 12"/>
          <p:cNvSpPr>
            <a:spLocks noGrp="1"/>
          </p:cNvSpPr>
          <p:nvPr>
            <p:ph type="body" sz="quarter" idx="25" hasCustomPrompt="1"/>
          </p:nvPr>
        </p:nvSpPr>
        <p:spPr>
          <a:xfrm>
            <a:off x="6346024" y="3880661"/>
            <a:ext cx="5029200" cy="457200"/>
          </a:xfrm>
          <a:noFill/>
          <a:ln>
            <a:noFill/>
          </a:ln>
        </p:spPr>
        <p:txBody>
          <a:bodyPr anchor="ctr">
            <a:normAutofit/>
          </a:bodyPr>
          <a:lstStyle>
            <a:lvl1pPr marL="0" indent="0" algn="ctr">
              <a:buNone/>
              <a:defRPr sz="1700" b="1" cap="none" baseline="0">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YOUR TITLE HERE</a:t>
            </a:r>
          </a:p>
        </p:txBody>
      </p:sp>
      <p:sp>
        <p:nvSpPr>
          <p:cNvPr id="4" name="Footer Placeholder 3">
            <a:extLst>
              <a:ext uri="{FF2B5EF4-FFF2-40B4-BE49-F238E27FC236}">
                <a16:creationId xmlns:a16="http://schemas.microsoft.com/office/drawing/2014/main" id="{00F570C3-6C0C-6D4B-9AB0-10FD3ACD1F94}"/>
              </a:ext>
            </a:extLst>
          </p:cNvPr>
          <p:cNvSpPr>
            <a:spLocks noGrp="1"/>
          </p:cNvSpPr>
          <p:nvPr>
            <p:ph type="ftr" sz="quarter" idx="26"/>
          </p:nvPr>
        </p:nvSpPr>
        <p:spPr/>
        <p:txBody>
          <a:bodyPr/>
          <a:lstStyle/>
          <a:p>
            <a:endParaRPr lang="en-US"/>
          </a:p>
        </p:txBody>
      </p:sp>
      <p:sp>
        <p:nvSpPr>
          <p:cNvPr id="6" name="Slide Number Placeholder 5">
            <a:extLst>
              <a:ext uri="{FF2B5EF4-FFF2-40B4-BE49-F238E27FC236}">
                <a16:creationId xmlns:a16="http://schemas.microsoft.com/office/drawing/2014/main" id="{0163543B-857D-2941-B002-A9172573D7CC}"/>
              </a:ext>
            </a:extLst>
          </p:cNvPr>
          <p:cNvSpPr>
            <a:spLocks noGrp="1"/>
          </p:cNvSpPr>
          <p:nvPr>
            <p:ph type="sldNum" sz="quarter" idx="27"/>
          </p:nvPr>
        </p:nvSpPr>
        <p:spPr/>
        <p:txBody>
          <a:bodyPr/>
          <a:lstStyle/>
          <a:p>
            <a:fld id="{0F6880C2-9285-4126-A2C7-CF1F9D79AAAA}" type="slidenum">
              <a:rPr lang="en-US" smtClean="0"/>
              <a:pPr/>
              <a:t>‹#›</a:t>
            </a:fld>
            <a:endParaRPr lang="en-US"/>
          </a:p>
        </p:txBody>
      </p:sp>
      <p:sp>
        <p:nvSpPr>
          <p:cNvPr id="23" name="Text Placeholder 12">
            <a:extLst>
              <a:ext uri="{FF2B5EF4-FFF2-40B4-BE49-F238E27FC236}">
                <a16:creationId xmlns:a16="http://schemas.microsoft.com/office/drawing/2014/main" id="{BFD4EA9A-E2AE-0B43-9338-FB3BD1082D2C}"/>
              </a:ext>
            </a:extLst>
          </p:cNvPr>
          <p:cNvSpPr>
            <a:spLocks noGrp="1"/>
          </p:cNvSpPr>
          <p:nvPr>
            <p:ph type="body" sz="quarter" idx="28" hasCustomPrompt="1"/>
          </p:nvPr>
        </p:nvSpPr>
        <p:spPr>
          <a:xfrm>
            <a:off x="6346024" y="1329984"/>
            <a:ext cx="5029200" cy="457200"/>
          </a:xfrm>
          <a:noFill/>
          <a:ln>
            <a:noFill/>
          </a:ln>
        </p:spPr>
        <p:txBody>
          <a:bodyPr anchor="ctr">
            <a:normAutofit/>
          </a:bodyPr>
          <a:lstStyle>
            <a:lvl1pPr marL="0" indent="0" algn="ctr">
              <a:buNone/>
              <a:defRPr sz="1700" b="1" cap="none" baseline="0">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YOUR TITLE HERE</a:t>
            </a:r>
          </a:p>
        </p:txBody>
      </p:sp>
      <p:sp>
        <p:nvSpPr>
          <p:cNvPr id="14" name="Title Placeholder 1">
            <a:extLst>
              <a:ext uri="{FF2B5EF4-FFF2-40B4-BE49-F238E27FC236}">
                <a16:creationId xmlns:a16="http://schemas.microsoft.com/office/drawing/2014/main" id="{D41BE49F-9380-044E-89DB-CA16B833A09D}"/>
              </a:ext>
            </a:extLst>
          </p:cNvPr>
          <p:cNvSpPr txBox="1">
            <a:spLocks/>
          </p:cNvSpPr>
          <p:nvPr userDrawn="1"/>
        </p:nvSpPr>
        <p:spPr>
          <a:xfrm>
            <a:off x="311773" y="256829"/>
            <a:ext cx="10942637" cy="4733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300" b="1" kern="1200" cap="none" baseline="0">
                <a:solidFill>
                  <a:schemeClr val="bg1"/>
                </a:solidFill>
                <a:latin typeface="+mj-lt"/>
                <a:ea typeface="+mj-ea"/>
                <a:cs typeface="+mj-cs"/>
              </a:defRPr>
            </a:lvl1pPr>
          </a:lstStyle>
          <a:p>
            <a:r>
              <a:rPr lang="en-US"/>
              <a:t>Click to edit title</a:t>
            </a:r>
          </a:p>
        </p:txBody>
      </p:sp>
    </p:spTree>
    <p:extLst>
      <p:ext uri="{BB962C8B-B14F-4D97-AF65-F5344CB8AC3E}">
        <p14:creationId xmlns:p14="http://schemas.microsoft.com/office/powerpoint/2010/main" val="3518412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
        <p:nvSpPr>
          <p:cNvPr id="5" name="Chart Placeholder 4"/>
          <p:cNvSpPr>
            <a:spLocks noGrp="1"/>
          </p:cNvSpPr>
          <p:nvPr>
            <p:ph type="chart" sz="quarter" idx="13" hasCustomPrompt="1"/>
          </p:nvPr>
        </p:nvSpPr>
        <p:spPr>
          <a:xfrm>
            <a:off x="795344" y="1922765"/>
            <a:ext cx="6544132" cy="4202906"/>
          </a:xfrm>
          <a:solidFill>
            <a:schemeClr val="bg1"/>
          </a:solidFill>
          <a:ln>
            <a:noFill/>
          </a:ln>
        </p:spPr>
        <p:txBody>
          <a:bodyPr anchor="ctr">
            <a:normAutofit/>
          </a:bodyPr>
          <a:lstStyle>
            <a:lvl1pPr marL="0" indent="0" algn="ctr">
              <a:buNone/>
              <a:defRPr sz="2700" i="1">
                <a:solidFill>
                  <a:schemeClr val="bg2"/>
                </a:solidFill>
                <a:latin typeface="Georgia" panose="02040502050405020303" pitchFamily="18" charset="0"/>
              </a:defRPr>
            </a:lvl1pPr>
          </a:lstStyle>
          <a:p>
            <a:r>
              <a:rPr lang="en-US"/>
              <a:t>Chart</a:t>
            </a:r>
          </a:p>
        </p:txBody>
      </p:sp>
      <p:sp>
        <p:nvSpPr>
          <p:cNvPr id="25" name="Text Placeholder 12"/>
          <p:cNvSpPr>
            <a:spLocks noGrp="1"/>
          </p:cNvSpPr>
          <p:nvPr>
            <p:ph type="body" sz="quarter" idx="22" hasCustomPrompt="1"/>
          </p:nvPr>
        </p:nvSpPr>
        <p:spPr>
          <a:xfrm>
            <a:off x="795344" y="1498947"/>
            <a:ext cx="6544132" cy="457200"/>
          </a:xfrm>
          <a:noFill/>
          <a:ln>
            <a:noFill/>
          </a:ln>
        </p:spPr>
        <p:txBody>
          <a:bodyPr anchor="ctr">
            <a:normAutofit/>
          </a:bodyPr>
          <a:lstStyle>
            <a:lvl1pPr marL="0" indent="0" algn="ctr">
              <a:buNone/>
              <a:defRPr sz="1700" b="1" cap="none" baseline="0">
                <a:latin typeface="+mn-lt"/>
              </a:defRPr>
            </a:lvl1pPr>
            <a:lvl2pPr algn="ctr">
              <a:defRPr/>
            </a:lvl2pPr>
            <a:lvl3pPr algn="ctr">
              <a:defRPr/>
            </a:lvl3pPr>
            <a:lvl4pPr algn="ctr">
              <a:defRPr/>
            </a:lvl4pPr>
            <a:lvl5pPr algn="ctr">
              <a:defRPr/>
            </a:lvl5pPr>
          </a:lstStyle>
          <a:p>
            <a:pPr lvl="0"/>
            <a:r>
              <a:rPr lang="en-US"/>
              <a:t>YOUR TITLE HERE</a:t>
            </a:r>
          </a:p>
        </p:txBody>
      </p:sp>
      <p:sp>
        <p:nvSpPr>
          <p:cNvPr id="4" name="Footer Placeholder 3">
            <a:extLst>
              <a:ext uri="{FF2B5EF4-FFF2-40B4-BE49-F238E27FC236}">
                <a16:creationId xmlns:a16="http://schemas.microsoft.com/office/drawing/2014/main" id="{00F570C3-6C0C-6D4B-9AB0-10FD3ACD1F94}"/>
              </a:ext>
            </a:extLst>
          </p:cNvPr>
          <p:cNvSpPr>
            <a:spLocks noGrp="1"/>
          </p:cNvSpPr>
          <p:nvPr>
            <p:ph type="ftr" sz="quarter" idx="26"/>
          </p:nvPr>
        </p:nvSpPr>
        <p:spPr/>
        <p:txBody>
          <a:bodyPr/>
          <a:lstStyle/>
          <a:p>
            <a:endParaRPr lang="en-US"/>
          </a:p>
        </p:txBody>
      </p:sp>
      <p:sp>
        <p:nvSpPr>
          <p:cNvPr id="6" name="Slide Number Placeholder 5">
            <a:extLst>
              <a:ext uri="{FF2B5EF4-FFF2-40B4-BE49-F238E27FC236}">
                <a16:creationId xmlns:a16="http://schemas.microsoft.com/office/drawing/2014/main" id="{0163543B-857D-2941-B002-A9172573D7CC}"/>
              </a:ext>
            </a:extLst>
          </p:cNvPr>
          <p:cNvSpPr>
            <a:spLocks noGrp="1"/>
          </p:cNvSpPr>
          <p:nvPr>
            <p:ph type="sldNum" sz="quarter" idx="27"/>
          </p:nvPr>
        </p:nvSpPr>
        <p:spPr/>
        <p:txBody>
          <a:bodyPr/>
          <a:lstStyle/>
          <a:p>
            <a:fld id="{0F6880C2-9285-4126-A2C7-CF1F9D79AAAA}" type="slidenum">
              <a:rPr lang="en-US" smtClean="0"/>
              <a:pPr/>
              <a:t>‹#›</a:t>
            </a:fld>
            <a:endParaRPr lang="en-US"/>
          </a:p>
        </p:txBody>
      </p:sp>
      <p:sp>
        <p:nvSpPr>
          <p:cNvPr id="14" name="Text Placeholder 2">
            <a:extLst>
              <a:ext uri="{FF2B5EF4-FFF2-40B4-BE49-F238E27FC236}">
                <a16:creationId xmlns:a16="http://schemas.microsoft.com/office/drawing/2014/main" id="{B8888B5A-E223-2C4C-A440-6DDA3AC838FA}"/>
              </a:ext>
            </a:extLst>
          </p:cNvPr>
          <p:cNvSpPr>
            <a:spLocks noGrp="1"/>
          </p:cNvSpPr>
          <p:nvPr>
            <p:ph idx="1" hasCustomPrompt="1"/>
          </p:nvPr>
        </p:nvSpPr>
        <p:spPr>
          <a:xfrm>
            <a:off x="7582236" y="1498946"/>
            <a:ext cx="3771563" cy="4626725"/>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2876001D-1EC6-8242-A9D5-0914B4E1A600}"/>
              </a:ext>
            </a:extLst>
          </p:cNvPr>
          <p:cNvSpPr>
            <a:spLocks noGrp="1"/>
          </p:cNvSpPr>
          <p:nvPr>
            <p:ph type="title" hasCustomPrompt="1"/>
          </p:nvPr>
        </p:nvSpPr>
        <p:spPr>
          <a:xfrm>
            <a:off x="311773" y="256829"/>
            <a:ext cx="10942637" cy="473382"/>
          </a:xfrm>
          <a:prstGeom prst="rect">
            <a:avLst/>
          </a:prstGeom>
        </p:spPr>
        <p:txBody>
          <a:bodyPr vert="horz" lIns="91440" tIns="45720" rIns="91440" bIns="45720" rtlCol="0" anchor="ctr">
            <a:noAutofit/>
          </a:bodyPr>
          <a:lstStyle/>
          <a:p>
            <a:r>
              <a:rPr lang="en-US"/>
              <a:t>Click to edit title</a:t>
            </a:r>
          </a:p>
        </p:txBody>
      </p:sp>
    </p:spTree>
    <p:extLst>
      <p:ext uri="{BB962C8B-B14F-4D97-AF65-F5344CB8AC3E}">
        <p14:creationId xmlns:p14="http://schemas.microsoft.com/office/powerpoint/2010/main" val="2708697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ed Text Block">
    <p:spTree>
      <p:nvGrpSpPr>
        <p:cNvPr id="1" name=""/>
        <p:cNvGrpSpPr/>
        <p:nvPr/>
      </p:nvGrpSpPr>
      <p:grpSpPr>
        <a:xfrm>
          <a:off x="0" y="0"/>
          <a:ext cx="0" cy="0"/>
          <a:chOff x="0" y="0"/>
          <a:chExt cx="0" cy="0"/>
        </a:xfrm>
      </p:grpSpPr>
      <p:sp>
        <p:nvSpPr>
          <p:cNvPr id="6" name="Content Placeholder 2"/>
          <p:cNvSpPr>
            <a:spLocks noGrp="1"/>
          </p:cNvSpPr>
          <p:nvPr>
            <p:ph idx="13" hasCustomPrompt="1"/>
          </p:nvPr>
        </p:nvSpPr>
        <p:spPr>
          <a:xfrm>
            <a:off x="495808" y="1468663"/>
            <a:ext cx="11419841" cy="4685232"/>
          </a:xfrm>
          <a:prstGeom prst="rect">
            <a:avLst/>
          </a:prstGeom>
        </p:spPr>
        <p:txBody>
          <a:bodyPr lIns="0">
            <a:normAutofit/>
          </a:bodyPr>
          <a:lstStyle>
            <a:lvl1pPr marL="346075" indent="-244475">
              <a:buClr>
                <a:schemeClr val="accent1"/>
              </a:buClr>
              <a:defRPr sz="3200">
                <a:latin typeface="+mn-lt"/>
                <a:cs typeface="Calibri" pitchFamily="34" charset="0"/>
              </a:defRPr>
            </a:lvl1pPr>
          </a:lstStyle>
          <a:p>
            <a:pPr lvl="0"/>
            <a:r>
              <a:rPr lang="en-US"/>
              <a:t>Click to edit bulleted text block</a:t>
            </a:r>
          </a:p>
          <a:p>
            <a:pPr lvl="0"/>
            <a:endParaRPr lang="en-US"/>
          </a:p>
        </p:txBody>
      </p:sp>
      <p:sp>
        <p:nvSpPr>
          <p:cNvPr id="8" name="Slide Number Placeholder 2"/>
          <p:cNvSpPr>
            <a:spLocks noGrp="1"/>
          </p:cNvSpPr>
          <p:nvPr>
            <p:ph type="sldNum" sz="quarter" idx="4"/>
          </p:nvPr>
        </p:nvSpPr>
        <p:spPr>
          <a:xfrm>
            <a:off x="25771" y="6486717"/>
            <a:ext cx="1036425" cy="365125"/>
          </a:xfrm>
          <a:prstGeom prst="rect">
            <a:avLst/>
          </a:prstGeom>
        </p:spPr>
        <p:txBody>
          <a:bodyPr/>
          <a:lstStyle>
            <a:lvl1pPr algn="l">
              <a:defRPr sz="1200" b="0" i="0">
                <a:latin typeface="Calibri" pitchFamily="34" charset="0"/>
                <a:cs typeface="Calibri" pitchFamily="34" charset="0"/>
              </a:defRPr>
            </a:lvl1pPr>
          </a:lstStyle>
          <a:p>
            <a:fld id="{0B454402-1050-DD4D-8113-F1BC161B592E}" type="slidenum">
              <a:rPr lang="en-US" smtClean="0"/>
              <a:pPr/>
              <a:t>‹#›</a:t>
            </a:fld>
            <a:endParaRPr lang="en-US"/>
          </a:p>
        </p:txBody>
      </p:sp>
      <p:sp>
        <p:nvSpPr>
          <p:cNvPr id="10" name="Title Placeholder 8"/>
          <p:cNvSpPr>
            <a:spLocks noGrp="1"/>
          </p:cNvSpPr>
          <p:nvPr>
            <p:ph type="title"/>
          </p:nvPr>
        </p:nvSpPr>
        <p:spPr>
          <a:xfrm>
            <a:off x="1666240" y="132398"/>
            <a:ext cx="10444480" cy="103276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89103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ngle Picture">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28321" y="1355066"/>
            <a:ext cx="11243837" cy="4907513"/>
          </a:xfrm>
          <a:prstGeom prst="rect">
            <a:avLst/>
          </a:prstGeom>
        </p:spPr>
        <p:txBody>
          <a:bodyPr anchor="ctr" anchorCtr="0"/>
          <a:lstStyle>
            <a:lvl1pPr marL="0" indent="0" algn="ctr">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photo here</a:t>
            </a:r>
          </a:p>
        </p:txBody>
      </p:sp>
      <p:sp>
        <p:nvSpPr>
          <p:cNvPr id="4" name="Title Placeholder 8"/>
          <p:cNvSpPr>
            <a:spLocks noGrp="1"/>
          </p:cNvSpPr>
          <p:nvPr>
            <p:ph type="title"/>
          </p:nvPr>
        </p:nvSpPr>
        <p:spPr>
          <a:xfrm>
            <a:off x="1666240" y="132398"/>
            <a:ext cx="10444480" cy="103276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21090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hoto With Copy">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93183" y="1513142"/>
            <a:ext cx="4091130" cy="5042259"/>
          </a:xfrm>
          <a:prstGeom prst="rect">
            <a:avLst/>
          </a:prstGeom>
        </p:spPr>
        <p:txBody>
          <a:bodyPr anchor="ctr" anchorCtr="0"/>
          <a:lstStyle>
            <a:lvl1pPr marL="0" marR="0" indent="0" algn="ctr" defTabSz="457200" rtl="0" eaLnBrk="1" fontAlgn="auto" latinLnBrk="0" hangingPunct="1">
              <a:lnSpc>
                <a:spcPct val="100000"/>
              </a:lnSpc>
              <a:spcBef>
                <a:spcPct val="20000"/>
              </a:spcBef>
              <a:spcAft>
                <a:spcPts val="0"/>
              </a:spcAft>
              <a:buClrTx/>
              <a:buSzTx/>
              <a:buFont typeface="Arial"/>
              <a:buNone/>
              <a:tabLst/>
              <a:defRPr sz="2400">
                <a:latin typeface="Calibri" pitchFamily="34" charset="0"/>
                <a:cs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photo here</a:t>
            </a:r>
          </a:p>
        </p:txBody>
      </p:sp>
      <p:sp>
        <p:nvSpPr>
          <p:cNvPr id="5" name="Content Placeholder 2"/>
          <p:cNvSpPr>
            <a:spLocks noGrp="1"/>
          </p:cNvSpPr>
          <p:nvPr>
            <p:ph idx="13" hasCustomPrompt="1"/>
          </p:nvPr>
        </p:nvSpPr>
        <p:spPr>
          <a:xfrm>
            <a:off x="5391452" y="1513140"/>
            <a:ext cx="6533108" cy="4744720"/>
          </a:xfrm>
          <a:prstGeom prst="rect">
            <a:avLst/>
          </a:prstGeom>
        </p:spPr>
        <p:txBody>
          <a:bodyPr>
            <a:normAutofit/>
          </a:bodyPr>
          <a:lstStyle>
            <a:lvl1pPr indent="-182880">
              <a:defRPr sz="2800">
                <a:latin typeface="+mn-lt"/>
                <a:cs typeface="Calibri" pitchFamily="34" charset="0"/>
              </a:defRPr>
            </a:lvl1pPr>
          </a:lstStyle>
          <a:p>
            <a:pPr lvl="0"/>
            <a:r>
              <a:rPr lang="en-US"/>
              <a:t>Click to edit bulleted text block</a:t>
            </a:r>
          </a:p>
          <a:p>
            <a:pPr lvl="0"/>
            <a:endParaRPr lang="en-US"/>
          </a:p>
        </p:txBody>
      </p:sp>
      <p:sp>
        <p:nvSpPr>
          <p:cNvPr id="6" name="Title Placeholder 8"/>
          <p:cNvSpPr>
            <a:spLocks noGrp="1"/>
          </p:cNvSpPr>
          <p:nvPr>
            <p:ph type="title"/>
          </p:nvPr>
        </p:nvSpPr>
        <p:spPr>
          <a:xfrm>
            <a:off x="1666240" y="132398"/>
            <a:ext cx="10444480" cy="103276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78573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23765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3" name="Rectangle 12"/>
          <p:cNvSpPr/>
          <p:nvPr userDrawn="1"/>
        </p:nvSpPr>
        <p:spPr>
          <a:xfrm>
            <a:off x="0" y="-11113"/>
            <a:ext cx="12192000" cy="2097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1"/>
          </p:nvPr>
        </p:nvSpPr>
        <p:spPr>
          <a:xfrm>
            <a:off x="0" y="-11113"/>
            <a:ext cx="6096000" cy="3498851"/>
          </a:xfrm>
        </p:spPr>
        <p:txBody>
          <a:bodyPr anchor="ctr"/>
          <a:lstStyle>
            <a:lvl1pPr marL="0" indent="0" algn="ctr">
              <a:buNone/>
              <a:defRPr/>
            </a:lvl1pPr>
          </a:lstStyle>
          <a:p>
            <a:endParaRPr lang="en-US"/>
          </a:p>
        </p:txBody>
      </p:sp>
      <p:sp>
        <p:nvSpPr>
          <p:cNvPr id="3" name="Slide Number Placeholder 2"/>
          <p:cNvSpPr>
            <a:spLocks noGrp="1"/>
          </p:cNvSpPr>
          <p:nvPr>
            <p:ph type="sldNum" sz="quarter" idx="10"/>
          </p:nvPr>
        </p:nvSpPr>
        <p:spPr/>
        <p:txBody>
          <a:bodyPr/>
          <a:lstStyle/>
          <a:p>
            <a:fld id="{0F6880C2-9285-4126-A2C7-CF1F9D79AAAA}" type="slidenum">
              <a:rPr lang="en-US" smtClean="0"/>
              <a:pPr/>
              <a:t>‹#›</a:t>
            </a:fld>
            <a:endParaRPr lang="en-US"/>
          </a:p>
        </p:txBody>
      </p:sp>
      <p:sp>
        <p:nvSpPr>
          <p:cNvPr id="4" name="Rectangle 3">
            <a:extLst>
              <a:ext uri="{FF2B5EF4-FFF2-40B4-BE49-F238E27FC236}">
                <a16:creationId xmlns:a16="http://schemas.microsoft.com/office/drawing/2014/main" id="{DCC26574-E953-A94C-8D86-376BBA89502C}"/>
              </a:ext>
            </a:extLst>
          </p:cNvPr>
          <p:cNvSpPr/>
          <p:nvPr userDrawn="1"/>
        </p:nvSpPr>
        <p:spPr>
          <a:xfrm>
            <a:off x="6095997" y="1"/>
            <a:ext cx="6096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E020DC5-6381-5246-96B6-81A0479CCCE5}"/>
              </a:ext>
            </a:extLst>
          </p:cNvPr>
          <p:cNvCxnSpPr>
            <a:cxnSpLocks/>
          </p:cNvCxnSpPr>
          <p:nvPr userDrawn="1"/>
        </p:nvCxnSpPr>
        <p:spPr>
          <a:xfrm>
            <a:off x="7670305" y="3883721"/>
            <a:ext cx="329361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2" hasCustomPrompt="1"/>
          </p:nvPr>
        </p:nvSpPr>
        <p:spPr>
          <a:xfrm>
            <a:off x="741096" y="3902188"/>
            <a:ext cx="3145104" cy="305383"/>
          </a:xfrm>
        </p:spPr>
        <p:txBody>
          <a:bodyPr>
            <a:norm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lvl1pPr>
            <a:lvl2pPr marL="457200" indent="0">
              <a:buNone/>
              <a:defRPr/>
            </a:lvl2pPr>
            <a:lvl3pPr marL="914400" indent="0">
              <a:buNone/>
              <a:defRPr/>
            </a:lvl3pPr>
            <a:lvl4pPr marL="1371600" indent="0">
              <a:buNone/>
              <a:defRPr/>
            </a:lvl4pPr>
            <a:lvl5pPr marL="1828800" indent="0">
              <a:buNone/>
              <a:defRPr/>
            </a:lvl5pPr>
          </a:lstStyle>
          <a:p>
            <a:r>
              <a:rPr lang="en-US" err="1"/>
              <a:t>Dolore</a:t>
            </a:r>
            <a:r>
              <a:rPr lang="en-US"/>
              <a:t> </a:t>
            </a:r>
            <a:r>
              <a:rPr lang="en-US" err="1"/>
              <a:t>Te</a:t>
            </a:r>
            <a:r>
              <a:rPr lang="en-US"/>
              <a:t> </a:t>
            </a:r>
            <a:r>
              <a:rPr lang="en-US" err="1"/>
              <a:t>Feugait</a:t>
            </a:r>
            <a:endParaRPr lang="en-US"/>
          </a:p>
        </p:txBody>
      </p:sp>
      <p:sp>
        <p:nvSpPr>
          <p:cNvPr id="16" name="Text Placeholder 14"/>
          <p:cNvSpPr>
            <a:spLocks noGrp="1"/>
          </p:cNvSpPr>
          <p:nvPr>
            <p:ph type="body" sz="quarter" idx="13" hasCustomPrompt="1"/>
          </p:nvPr>
        </p:nvSpPr>
        <p:spPr>
          <a:xfrm>
            <a:off x="741095" y="4247347"/>
            <a:ext cx="3983305" cy="305383"/>
          </a:xfrm>
        </p:spPr>
        <p:txBody>
          <a:bodyPr>
            <a:noAutofit/>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r>
              <a:rPr lang="en-US" sz="1200"/>
              <a:t>Lorem ipsum dolor sit </a:t>
            </a:r>
            <a:r>
              <a:rPr lang="en-US" sz="1200" err="1"/>
              <a:t>amet</a:t>
            </a:r>
            <a:r>
              <a:rPr lang="en-US" sz="1200"/>
              <a:t>, </a:t>
            </a:r>
            <a:r>
              <a:rPr lang="en-US" sz="1200" err="1"/>
              <a:t>consectetuer</a:t>
            </a:r>
            <a:r>
              <a:rPr lang="en-US" sz="1200"/>
              <a:t> </a:t>
            </a:r>
            <a:r>
              <a:rPr lang="en-US" sz="1200" err="1"/>
              <a:t>adipiscing</a:t>
            </a:r>
            <a:r>
              <a:rPr lang="en-US" sz="1200"/>
              <a:t> </a:t>
            </a:r>
            <a:r>
              <a:rPr lang="en-US" sz="1200" err="1"/>
              <a:t>elit</a:t>
            </a:r>
            <a:r>
              <a:rPr lang="en-US" sz="1200"/>
              <a:t>, </a:t>
            </a:r>
            <a:r>
              <a:rPr lang="en-US" sz="1200" err="1"/>
              <a:t>sed</a:t>
            </a:r>
            <a:r>
              <a:rPr lang="en-US" sz="1200"/>
              <a:t> </a:t>
            </a:r>
            <a:r>
              <a:rPr lang="en-US" sz="1200" err="1"/>
              <a:t>diam</a:t>
            </a:r>
            <a:r>
              <a:rPr lang="en-US" sz="1200"/>
              <a:t> </a:t>
            </a:r>
            <a:r>
              <a:rPr lang="en-US" sz="1200" err="1"/>
              <a:t>nonummy</a:t>
            </a:r>
            <a:r>
              <a:rPr lang="en-US" sz="1200"/>
              <a:t> </a:t>
            </a:r>
            <a:r>
              <a:rPr lang="en-US" sz="1200" err="1"/>
              <a:t>nibh</a:t>
            </a:r>
            <a:r>
              <a:rPr lang="en-US" sz="1200"/>
              <a:t> </a:t>
            </a:r>
            <a:r>
              <a:rPr lang="en-US" sz="1200" err="1"/>
              <a:t>euismod</a:t>
            </a:r>
            <a:r>
              <a:rPr lang="en-US" sz="1200"/>
              <a:t> </a:t>
            </a:r>
            <a:r>
              <a:rPr lang="en-US" sz="1200" err="1"/>
              <a:t>tincidunt</a:t>
            </a:r>
            <a:r>
              <a:rPr lang="en-US" sz="1200"/>
              <a:t> </a:t>
            </a:r>
            <a:r>
              <a:rPr lang="en-US" sz="1200" err="1"/>
              <a:t>ut</a:t>
            </a:r>
            <a:r>
              <a:rPr lang="en-US" sz="1200"/>
              <a:t> </a:t>
            </a:r>
            <a:r>
              <a:rPr lang="en-US" sz="1200" err="1"/>
              <a:t>laoreet</a:t>
            </a:r>
            <a:r>
              <a:rPr lang="en-US" sz="1200"/>
              <a:t> </a:t>
            </a:r>
            <a:r>
              <a:rPr lang="en-US" sz="1200" err="1"/>
              <a:t>dolore</a:t>
            </a:r>
            <a:r>
              <a:rPr lang="en-US" sz="1200"/>
              <a:t> magna </a:t>
            </a:r>
            <a:r>
              <a:rPr lang="en-US" sz="1200" err="1"/>
              <a:t>aliquam</a:t>
            </a:r>
            <a:r>
              <a:rPr lang="en-US" sz="1200"/>
              <a:t> </a:t>
            </a:r>
            <a:r>
              <a:rPr lang="en-US" sz="1200" err="1"/>
              <a:t>erat</a:t>
            </a:r>
            <a:r>
              <a:rPr lang="en-US" sz="1200"/>
              <a:t> </a:t>
            </a:r>
            <a:r>
              <a:rPr lang="en-US" sz="1200" err="1"/>
              <a:t>volutpat</a:t>
            </a:r>
            <a:r>
              <a:rPr lang="en-US" sz="1200"/>
              <a:t>. </a:t>
            </a:r>
            <a:r>
              <a:rPr lang="en-US" sz="1200" err="1"/>
              <a:t>Ut</a:t>
            </a:r>
            <a:r>
              <a:rPr lang="en-US" sz="1200"/>
              <a:t> </a:t>
            </a:r>
            <a:r>
              <a:rPr lang="en-US" sz="1200" err="1"/>
              <a:t>wisi</a:t>
            </a:r>
            <a:r>
              <a:rPr lang="en-US" sz="1200"/>
              <a:t> </a:t>
            </a:r>
            <a:r>
              <a:rPr lang="en-US" sz="1200" err="1"/>
              <a:t>enim</a:t>
            </a:r>
            <a:r>
              <a:rPr lang="en-US" sz="1200"/>
              <a:t> ad minim </a:t>
            </a:r>
            <a:r>
              <a:rPr lang="en-US" sz="1200" err="1"/>
              <a:t>veniam</a:t>
            </a:r>
            <a:r>
              <a:rPr lang="en-US" sz="1200"/>
              <a:t>, </a:t>
            </a:r>
            <a:r>
              <a:rPr lang="en-US" sz="1200" err="1"/>
              <a:t>quis</a:t>
            </a:r>
            <a:r>
              <a:rPr lang="en-US" sz="1200"/>
              <a:t> </a:t>
            </a:r>
            <a:r>
              <a:rPr lang="en-US" sz="1200" err="1"/>
              <a:t>nostrud</a:t>
            </a:r>
            <a:r>
              <a:rPr lang="en-US" sz="1200"/>
              <a:t> </a:t>
            </a:r>
            <a:r>
              <a:rPr lang="en-US" sz="1200" err="1"/>
              <a:t>exerci</a:t>
            </a:r>
            <a:r>
              <a:rPr lang="en-US" sz="1200"/>
              <a:t> </a:t>
            </a:r>
            <a:r>
              <a:rPr lang="en-US" sz="1200" err="1"/>
              <a:t>tation</a:t>
            </a:r>
            <a:r>
              <a:rPr lang="en-US" sz="1200"/>
              <a:t> </a:t>
            </a:r>
            <a:r>
              <a:rPr lang="en-US" sz="1200" err="1"/>
              <a:t>ullamcorper</a:t>
            </a:r>
            <a:r>
              <a:rPr lang="en-US" sz="1200"/>
              <a:t> </a:t>
            </a:r>
            <a:r>
              <a:rPr lang="en-US" sz="1200" err="1"/>
              <a:t>suscipit</a:t>
            </a:r>
            <a:r>
              <a:rPr lang="en-US" sz="1200"/>
              <a:t> </a:t>
            </a:r>
            <a:r>
              <a:rPr lang="en-US" sz="1200" err="1"/>
              <a:t>lobortis</a:t>
            </a:r>
            <a:r>
              <a:rPr lang="en-US" sz="1200"/>
              <a:t> </a:t>
            </a:r>
            <a:r>
              <a:rPr lang="en-US" sz="1200" err="1"/>
              <a:t>nisl</a:t>
            </a:r>
            <a:r>
              <a:rPr lang="en-US" sz="1200"/>
              <a:t> </a:t>
            </a:r>
            <a:r>
              <a:rPr lang="en-US" sz="1200" err="1"/>
              <a:t>ut</a:t>
            </a:r>
            <a:r>
              <a:rPr lang="en-US" sz="1200"/>
              <a:t> </a:t>
            </a:r>
            <a:r>
              <a:rPr lang="en-US" sz="1200" err="1"/>
              <a:t>aliquip</a:t>
            </a:r>
            <a:r>
              <a:rPr lang="en-US" sz="1200"/>
              <a:t> ex </a:t>
            </a:r>
            <a:r>
              <a:rPr lang="en-US" sz="1200" err="1"/>
              <a:t>ea</a:t>
            </a:r>
            <a:r>
              <a:rPr lang="en-US" sz="1200"/>
              <a:t> </a:t>
            </a:r>
            <a:r>
              <a:rPr lang="en-US" sz="1200" err="1"/>
              <a:t>commodo</a:t>
            </a:r>
            <a:r>
              <a:rPr lang="en-US" sz="1200"/>
              <a:t> </a:t>
            </a:r>
            <a:r>
              <a:rPr lang="en-US" sz="1200" err="1"/>
              <a:t>consequat</a:t>
            </a:r>
            <a:r>
              <a:rPr lang="en-US" sz="1200"/>
              <a:t>. </a:t>
            </a:r>
            <a:r>
              <a:rPr lang="en-US" sz="1200" err="1"/>
              <a:t>Duis</a:t>
            </a:r>
            <a:r>
              <a:rPr lang="en-US" sz="1200"/>
              <a:t> </a:t>
            </a:r>
            <a:r>
              <a:rPr lang="en-US" sz="1200" err="1"/>
              <a:t>autem</a:t>
            </a:r>
            <a:r>
              <a:rPr lang="en-US" sz="1200"/>
              <a:t> </a:t>
            </a:r>
            <a:r>
              <a:rPr lang="en-US" sz="1200" err="1"/>
              <a:t>vel</a:t>
            </a:r>
            <a:r>
              <a:rPr lang="en-US" sz="1200"/>
              <a:t> </a:t>
            </a:r>
            <a:r>
              <a:rPr lang="en-US" sz="1200" err="1"/>
              <a:t>eum</a:t>
            </a:r>
            <a:r>
              <a:rPr lang="en-US" sz="1200"/>
              <a:t> </a:t>
            </a:r>
            <a:r>
              <a:rPr lang="en-US" sz="1200" err="1"/>
              <a:t>iriure</a:t>
            </a:r>
            <a:r>
              <a:rPr lang="en-US" sz="1200"/>
              <a:t> dolor in </a:t>
            </a:r>
            <a:r>
              <a:rPr lang="en-US" sz="1200" err="1"/>
              <a:t>hendrerit</a:t>
            </a:r>
            <a:r>
              <a:rPr lang="en-US" sz="1200"/>
              <a:t> in </a:t>
            </a:r>
            <a:r>
              <a:rPr lang="en-US" sz="1200" err="1"/>
              <a:t>vulputate</a:t>
            </a:r>
            <a:r>
              <a:rPr lang="en-US" sz="1200"/>
              <a:t> </a:t>
            </a:r>
            <a:r>
              <a:rPr lang="en-US" sz="1200" err="1"/>
              <a:t>velit</a:t>
            </a:r>
            <a:r>
              <a:rPr lang="en-US" sz="1200"/>
              <a:t> </a:t>
            </a:r>
            <a:r>
              <a:rPr lang="en-US" sz="1200" err="1"/>
              <a:t>esse</a:t>
            </a:r>
            <a:r>
              <a:rPr lang="en-US" sz="1200"/>
              <a:t> </a:t>
            </a:r>
            <a:r>
              <a:rPr lang="en-US" sz="1200" err="1"/>
              <a:t>molestie</a:t>
            </a:r>
            <a:r>
              <a:rPr lang="en-US" sz="1200"/>
              <a:t> </a:t>
            </a:r>
            <a:r>
              <a:rPr lang="en-US" sz="1200" err="1"/>
              <a:t>consequat</a:t>
            </a:r>
            <a:r>
              <a:rPr lang="en-US" sz="1200"/>
              <a:t>, </a:t>
            </a:r>
            <a:r>
              <a:rPr lang="en-US" sz="1200" err="1"/>
              <a:t>vel</a:t>
            </a:r>
            <a:r>
              <a:rPr lang="en-US" sz="1200"/>
              <a:t> </a:t>
            </a:r>
            <a:r>
              <a:rPr lang="en-US" sz="1200" err="1"/>
              <a:t>illum</a:t>
            </a:r>
            <a:r>
              <a:rPr lang="en-US" sz="1200"/>
              <a:t> </a:t>
            </a:r>
            <a:r>
              <a:rPr lang="en-US" sz="1200" err="1"/>
              <a:t>dolore</a:t>
            </a:r>
            <a:r>
              <a:rPr lang="en-US" sz="1200"/>
              <a:t> </a:t>
            </a:r>
            <a:r>
              <a:rPr lang="en-US" sz="1200" err="1"/>
              <a:t>eu</a:t>
            </a:r>
            <a:r>
              <a:rPr lang="en-US" sz="1200"/>
              <a:t> </a:t>
            </a:r>
            <a:r>
              <a:rPr lang="en-US" sz="1200" err="1"/>
              <a:t>feugiat</a:t>
            </a:r>
            <a:r>
              <a:rPr lang="en-US" sz="1200"/>
              <a:t> </a:t>
            </a:r>
            <a:r>
              <a:rPr lang="en-US" sz="1200" err="1"/>
              <a:t>nulla</a:t>
            </a:r>
            <a:r>
              <a:rPr lang="en-US" sz="1200"/>
              <a:t> </a:t>
            </a:r>
            <a:r>
              <a:rPr lang="en-US" sz="1200" err="1"/>
              <a:t>facilisis</a:t>
            </a:r>
            <a:r>
              <a:rPr lang="en-US" sz="1200"/>
              <a:t> at </a:t>
            </a:r>
            <a:r>
              <a:rPr lang="en-US" sz="1200" err="1"/>
              <a:t>vero</a:t>
            </a:r>
            <a:r>
              <a:rPr lang="en-US" sz="1200"/>
              <a:t> </a:t>
            </a:r>
            <a:r>
              <a:rPr lang="en-US" sz="1200" err="1"/>
              <a:t>eros</a:t>
            </a:r>
            <a:r>
              <a:rPr lang="en-US" sz="1200"/>
              <a:t> et </a:t>
            </a:r>
            <a:r>
              <a:rPr lang="en-US" sz="1200" err="1"/>
              <a:t>accumsan</a:t>
            </a:r>
            <a:r>
              <a:rPr lang="en-US" sz="1200"/>
              <a:t> et </a:t>
            </a:r>
            <a:r>
              <a:rPr lang="en-US" sz="1200" err="1"/>
              <a:t>iusto</a:t>
            </a:r>
            <a:r>
              <a:rPr lang="en-US" sz="1200"/>
              <a:t> </a:t>
            </a:r>
            <a:r>
              <a:rPr lang="en-US" sz="1200" err="1"/>
              <a:t>odio</a:t>
            </a:r>
            <a:r>
              <a:rPr lang="en-US" sz="1200"/>
              <a:t> </a:t>
            </a:r>
            <a:r>
              <a:rPr lang="en-US" sz="1200" err="1"/>
              <a:t>dignissim</a:t>
            </a:r>
            <a:r>
              <a:rPr lang="en-US" sz="1200"/>
              <a:t> qui </a:t>
            </a:r>
            <a:r>
              <a:rPr lang="en-US" sz="1200" err="1"/>
              <a:t>blandit</a:t>
            </a:r>
            <a:r>
              <a:rPr lang="en-US" sz="1200"/>
              <a:t> </a:t>
            </a:r>
            <a:r>
              <a:rPr lang="en-US" sz="1200" err="1"/>
              <a:t>praesent</a:t>
            </a:r>
            <a:r>
              <a:rPr lang="en-US" sz="1200"/>
              <a:t> </a:t>
            </a:r>
            <a:r>
              <a:rPr lang="en-US" sz="1200" err="1"/>
              <a:t>luptatum</a:t>
            </a:r>
            <a:r>
              <a:rPr lang="en-US" sz="1200"/>
              <a:t> </a:t>
            </a:r>
            <a:r>
              <a:rPr lang="en-US" sz="1200" err="1"/>
              <a:t>zril</a:t>
            </a:r>
            <a:r>
              <a:rPr lang="en-US" sz="1200"/>
              <a:t> </a:t>
            </a:r>
            <a:r>
              <a:rPr lang="en-US" sz="1200" err="1"/>
              <a:t>delenit</a:t>
            </a:r>
            <a:r>
              <a:rPr lang="en-US" sz="1200"/>
              <a:t> </a:t>
            </a:r>
            <a:r>
              <a:rPr lang="en-US" sz="1200" err="1"/>
              <a:t>augue</a:t>
            </a:r>
            <a:r>
              <a:rPr lang="en-US" sz="1200"/>
              <a:t> </a:t>
            </a:r>
            <a:r>
              <a:rPr lang="en-US" sz="1200" err="1"/>
              <a:t>duis</a:t>
            </a:r>
            <a:r>
              <a:rPr lang="en-US" sz="1200"/>
              <a:t> </a:t>
            </a:r>
            <a:r>
              <a:rPr lang="en-US" sz="1200" err="1"/>
              <a:t>dolore</a:t>
            </a:r>
            <a:r>
              <a:rPr lang="en-US" sz="1200"/>
              <a:t> </a:t>
            </a:r>
            <a:r>
              <a:rPr lang="en-US" sz="1200" err="1"/>
              <a:t>te</a:t>
            </a:r>
            <a:r>
              <a:rPr lang="en-US" sz="1200"/>
              <a:t> </a:t>
            </a:r>
            <a:r>
              <a:rPr lang="en-US" sz="1200" err="1"/>
              <a:t>feugait</a:t>
            </a:r>
            <a:r>
              <a:rPr lang="en-US" sz="1200"/>
              <a:t> </a:t>
            </a:r>
            <a:r>
              <a:rPr lang="en-US" sz="1200" err="1"/>
              <a:t>nulla</a:t>
            </a:r>
            <a:r>
              <a:rPr lang="en-US" sz="1200"/>
              <a:t> </a:t>
            </a:r>
            <a:r>
              <a:rPr lang="en-US" sz="1200" err="1"/>
              <a:t>facilisi</a:t>
            </a:r>
            <a:r>
              <a:rPr lang="en-US" sz="1200"/>
              <a:t>.</a:t>
            </a:r>
          </a:p>
        </p:txBody>
      </p:sp>
      <p:sp>
        <p:nvSpPr>
          <p:cNvPr id="17" name="Text Placeholder 14"/>
          <p:cNvSpPr>
            <a:spLocks noGrp="1"/>
          </p:cNvSpPr>
          <p:nvPr>
            <p:ph type="body" sz="quarter" idx="14" hasCustomPrompt="1"/>
          </p:nvPr>
        </p:nvSpPr>
        <p:spPr>
          <a:xfrm>
            <a:off x="7605582" y="2218674"/>
            <a:ext cx="3145104" cy="305383"/>
          </a:xfrm>
          <a:ln>
            <a:noFill/>
          </a:ln>
        </p:spPr>
        <p:txBody>
          <a:bodyPr/>
          <a:lstStyle>
            <a:lvl1pPr marL="0" indent="0" algn="l">
              <a:buNone/>
              <a:defRPr lang="en-US" sz="2000" b="1" cap="all" baseline="0" dirty="0">
                <a:solidFill>
                  <a:srgbClr val="2CCCD3"/>
                </a:solidFill>
              </a:defRPr>
            </a:lvl1pPr>
          </a:lstStyle>
          <a:p>
            <a:pPr algn="l"/>
            <a:r>
              <a:rPr lang="en-US" b="1">
                <a:solidFill>
                  <a:srgbClr val="2CCCD3"/>
                </a:solidFill>
              </a:rPr>
              <a:t>MAGNA ALIQUAM</a:t>
            </a:r>
          </a:p>
        </p:txBody>
      </p:sp>
      <p:sp>
        <p:nvSpPr>
          <p:cNvPr id="18" name="Text Placeholder 14"/>
          <p:cNvSpPr>
            <a:spLocks noGrp="1"/>
          </p:cNvSpPr>
          <p:nvPr>
            <p:ph type="body" sz="quarter" idx="15" hasCustomPrompt="1"/>
          </p:nvPr>
        </p:nvSpPr>
        <p:spPr>
          <a:xfrm>
            <a:off x="7605582" y="2634165"/>
            <a:ext cx="3726129" cy="2442660"/>
          </a:xfrm>
        </p:spPr>
        <p:txBody>
          <a:bodyPr>
            <a:noAutofit/>
          </a:bodyPr>
          <a:lstStyle>
            <a:lvl1pPr marL="0" indent="0">
              <a:buNone/>
              <a:defRPr lang="en-US" sz="1100" dirty="0">
                <a:solidFill>
                  <a:schemeClr val="bg1"/>
                </a:solidFill>
              </a:defRPr>
            </a:lvl1pPr>
          </a:lstStyle>
          <a:p>
            <a:r>
              <a:rPr lang="en-US" sz="1200" err="1"/>
              <a:t>Duis</a:t>
            </a:r>
            <a:r>
              <a:rPr lang="en-US" sz="1200"/>
              <a:t> </a:t>
            </a:r>
            <a:r>
              <a:rPr lang="en-US" sz="1200" err="1"/>
              <a:t>autem</a:t>
            </a:r>
            <a:r>
              <a:rPr lang="en-US" sz="1200"/>
              <a:t> </a:t>
            </a:r>
            <a:r>
              <a:rPr lang="en-US" sz="1200" err="1"/>
              <a:t>vel</a:t>
            </a:r>
            <a:r>
              <a:rPr lang="en-US" sz="1200"/>
              <a:t> </a:t>
            </a:r>
            <a:r>
              <a:rPr lang="en-US" sz="1200" err="1"/>
              <a:t>eum</a:t>
            </a:r>
            <a:r>
              <a:rPr lang="en-US" sz="1200"/>
              <a:t> </a:t>
            </a:r>
            <a:r>
              <a:rPr lang="en-US" sz="1200" err="1"/>
              <a:t>iriure</a:t>
            </a:r>
            <a:r>
              <a:rPr lang="en-US" sz="1200"/>
              <a:t> dolor in </a:t>
            </a:r>
            <a:r>
              <a:rPr lang="en-US" sz="1200" err="1"/>
              <a:t>hendrerit</a:t>
            </a:r>
            <a:r>
              <a:rPr lang="en-US" sz="1200"/>
              <a:t> in </a:t>
            </a:r>
            <a:r>
              <a:rPr lang="en-US" sz="1200" err="1"/>
              <a:t>vulputate</a:t>
            </a:r>
            <a:r>
              <a:rPr lang="en-US" sz="1200"/>
              <a:t> </a:t>
            </a:r>
            <a:r>
              <a:rPr lang="en-US" sz="1200" err="1"/>
              <a:t>velit</a:t>
            </a:r>
            <a:r>
              <a:rPr lang="en-US" sz="1200"/>
              <a:t> </a:t>
            </a:r>
            <a:r>
              <a:rPr lang="en-US" sz="1200" err="1"/>
              <a:t>esse</a:t>
            </a:r>
            <a:r>
              <a:rPr lang="en-US" sz="1200"/>
              <a:t> </a:t>
            </a:r>
            <a:r>
              <a:rPr lang="en-US" sz="1200" err="1"/>
              <a:t>molestie</a:t>
            </a:r>
            <a:r>
              <a:rPr lang="en-US" sz="1200"/>
              <a:t> </a:t>
            </a:r>
            <a:r>
              <a:rPr lang="en-US" sz="1200" err="1"/>
              <a:t>consequat</a:t>
            </a:r>
            <a:r>
              <a:rPr lang="en-US" sz="1200"/>
              <a:t>, </a:t>
            </a:r>
            <a:r>
              <a:rPr lang="en-US" sz="1200" err="1"/>
              <a:t>vel</a:t>
            </a:r>
            <a:r>
              <a:rPr lang="en-US" sz="1200"/>
              <a:t> </a:t>
            </a:r>
            <a:r>
              <a:rPr lang="en-US" sz="1200" err="1"/>
              <a:t>illum</a:t>
            </a:r>
            <a:r>
              <a:rPr lang="en-US" sz="1200"/>
              <a:t> </a:t>
            </a:r>
            <a:r>
              <a:rPr lang="en-US" sz="1200" err="1"/>
              <a:t>dolore</a:t>
            </a:r>
            <a:r>
              <a:rPr lang="en-US" sz="1200"/>
              <a:t> </a:t>
            </a:r>
            <a:r>
              <a:rPr lang="en-US" sz="1200" err="1"/>
              <a:t>eu</a:t>
            </a:r>
            <a:r>
              <a:rPr lang="en-US" sz="1200"/>
              <a:t> </a:t>
            </a:r>
            <a:r>
              <a:rPr lang="en-US" sz="1200" err="1"/>
              <a:t>feugiat</a:t>
            </a:r>
            <a:r>
              <a:rPr lang="en-US" sz="1200"/>
              <a:t> </a:t>
            </a:r>
            <a:r>
              <a:rPr lang="en-US" sz="1200" err="1"/>
              <a:t>nulla</a:t>
            </a:r>
            <a:r>
              <a:rPr lang="en-US" sz="1200"/>
              <a:t> </a:t>
            </a:r>
            <a:r>
              <a:rPr lang="en-US" sz="1200" err="1"/>
              <a:t>facilisis</a:t>
            </a:r>
            <a:r>
              <a:rPr lang="en-US" sz="1200"/>
              <a:t> at </a:t>
            </a:r>
            <a:r>
              <a:rPr lang="en-US" sz="1200" err="1"/>
              <a:t>vero</a:t>
            </a:r>
            <a:r>
              <a:rPr lang="en-US" sz="1200"/>
              <a:t> </a:t>
            </a:r>
            <a:r>
              <a:rPr lang="en-US" sz="1200" err="1"/>
              <a:t>eros</a:t>
            </a:r>
            <a:r>
              <a:rPr lang="en-US" sz="1200"/>
              <a:t> et </a:t>
            </a:r>
            <a:r>
              <a:rPr lang="en-US" sz="1200" err="1"/>
              <a:t>accumsan</a:t>
            </a:r>
            <a:r>
              <a:rPr lang="en-US" sz="1200"/>
              <a:t> et </a:t>
            </a:r>
            <a:r>
              <a:rPr lang="en-US" sz="1200" err="1"/>
              <a:t>iusto</a:t>
            </a:r>
            <a:r>
              <a:rPr lang="en-US" sz="1200"/>
              <a:t> </a:t>
            </a:r>
            <a:r>
              <a:rPr lang="en-US" sz="1200" err="1"/>
              <a:t>odio</a:t>
            </a:r>
            <a:r>
              <a:rPr lang="en-US" sz="1200"/>
              <a:t> </a:t>
            </a:r>
            <a:r>
              <a:rPr lang="en-US" sz="1200" err="1"/>
              <a:t>dignissim</a:t>
            </a:r>
            <a:r>
              <a:rPr lang="en-US" sz="1200"/>
              <a:t> qui </a:t>
            </a:r>
            <a:r>
              <a:rPr lang="en-US" sz="1200" err="1"/>
              <a:t>blandit</a:t>
            </a:r>
            <a:r>
              <a:rPr lang="en-US" sz="1200"/>
              <a:t> </a:t>
            </a:r>
            <a:r>
              <a:rPr lang="en-US" sz="1200" err="1"/>
              <a:t>praesent</a:t>
            </a:r>
            <a:r>
              <a:rPr lang="en-US" sz="1200"/>
              <a:t> </a:t>
            </a:r>
            <a:r>
              <a:rPr lang="en-US" sz="1200" err="1"/>
              <a:t>luptatum</a:t>
            </a:r>
            <a:r>
              <a:rPr lang="en-US" sz="1200"/>
              <a:t> </a:t>
            </a:r>
            <a:r>
              <a:rPr lang="en-US" sz="1200" err="1"/>
              <a:t>zril</a:t>
            </a:r>
            <a:r>
              <a:rPr lang="en-US" sz="1200"/>
              <a:t> </a:t>
            </a:r>
            <a:r>
              <a:rPr lang="en-US" sz="1200" err="1"/>
              <a:t>delenit</a:t>
            </a:r>
            <a:r>
              <a:rPr lang="en-US" sz="1200"/>
              <a:t> </a:t>
            </a:r>
            <a:r>
              <a:rPr lang="en-US" sz="1200" err="1"/>
              <a:t>augue</a:t>
            </a:r>
            <a:r>
              <a:rPr lang="en-US" sz="1200"/>
              <a:t> </a:t>
            </a:r>
            <a:r>
              <a:rPr lang="en-US" sz="1200" err="1"/>
              <a:t>duis</a:t>
            </a:r>
            <a:r>
              <a:rPr lang="en-US" sz="1200"/>
              <a:t> </a:t>
            </a:r>
            <a:r>
              <a:rPr lang="en-US" sz="1200" err="1"/>
              <a:t>dolore</a:t>
            </a:r>
            <a:r>
              <a:rPr lang="en-US" sz="1200"/>
              <a:t> </a:t>
            </a:r>
            <a:r>
              <a:rPr lang="en-US" sz="1200" err="1"/>
              <a:t>te</a:t>
            </a:r>
            <a:r>
              <a:rPr lang="en-US" sz="1200"/>
              <a:t> </a:t>
            </a:r>
            <a:r>
              <a:rPr lang="en-US" sz="1200" err="1"/>
              <a:t>feugait</a:t>
            </a:r>
            <a:r>
              <a:rPr lang="en-US" sz="1200"/>
              <a:t> </a:t>
            </a:r>
            <a:r>
              <a:rPr lang="en-US" sz="1200" err="1"/>
              <a:t>nulla</a:t>
            </a:r>
            <a:r>
              <a:rPr lang="en-US" sz="1200"/>
              <a:t> </a:t>
            </a:r>
            <a:r>
              <a:rPr lang="en-US" sz="1200" err="1"/>
              <a:t>facilisi</a:t>
            </a:r>
            <a:r>
              <a:rPr lang="en-US" sz="1200"/>
              <a:t>.</a:t>
            </a:r>
          </a:p>
          <a:p>
            <a:endParaRPr lang="en-US" sz="1200"/>
          </a:p>
          <a:p>
            <a:r>
              <a:rPr lang="en-US" sz="1100" i="1" err="1"/>
              <a:t>Ut</a:t>
            </a:r>
            <a:r>
              <a:rPr lang="en-US" sz="1100" i="1"/>
              <a:t> </a:t>
            </a:r>
            <a:r>
              <a:rPr lang="en-US" sz="1100" i="1" err="1"/>
              <a:t>wisi</a:t>
            </a:r>
            <a:r>
              <a:rPr lang="en-US" sz="1100" i="1"/>
              <a:t> </a:t>
            </a:r>
            <a:r>
              <a:rPr lang="en-US" sz="1100" i="1" err="1"/>
              <a:t>enim</a:t>
            </a:r>
            <a:r>
              <a:rPr lang="en-US" sz="1100" i="1"/>
              <a:t> ad minim </a:t>
            </a:r>
            <a:r>
              <a:rPr lang="en-US" sz="1100" i="1" err="1"/>
              <a:t>veniam</a:t>
            </a:r>
            <a:r>
              <a:rPr lang="en-US" sz="1100" i="1"/>
              <a:t>, </a:t>
            </a:r>
            <a:r>
              <a:rPr lang="en-US" sz="1100" i="1" err="1"/>
              <a:t>quis</a:t>
            </a:r>
            <a:r>
              <a:rPr lang="en-US" sz="1100" i="1"/>
              <a:t> </a:t>
            </a:r>
            <a:r>
              <a:rPr lang="en-US" sz="1100" i="1" err="1"/>
              <a:t>nostrud</a:t>
            </a:r>
            <a:r>
              <a:rPr lang="en-US" sz="1100" i="1"/>
              <a:t> </a:t>
            </a:r>
            <a:r>
              <a:rPr lang="en-US" sz="1100" i="1" err="1"/>
              <a:t>exerci</a:t>
            </a:r>
            <a:r>
              <a:rPr lang="en-US" sz="1100" i="1"/>
              <a:t> </a:t>
            </a:r>
            <a:r>
              <a:rPr lang="en-US" sz="1100" i="1" err="1"/>
              <a:t>tation</a:t>
            </a:r>
            <a:r>
              <a:rPr lang="en-US" sz="1100" i="1"/>
              <a:t> </a:t>
            </a:r>
            <a:r>
              <a:rPr lang="en-US" sz="1100" i="1" err="1"/>
              <a:t>ullamcorper</a:t>
            </a:r>
            <a:r>
              <a:rPr lang="en-US" sz="1100" i="1"/>
              <a:t> </a:t>
            </a:r>
            <a:r>
              <a:rPr lang="en-US" sz="1100" i="1" err="1"/>
              <a:t>suscipit</a:t>
            </a:r>
            <a:r>
              <a:rPr lang="en-US" sz="1100" i="1"/>
              <a:t> </a:t>
            </a:r>
            <a:r>
              <a:rPr lang="en-US" sz="1100" i="1" err="1"/>
              <a:t>lobortis</a:t>
            </a:r>
            <a:r>
              <a:rPr lang="en-US" sz="1100" i="1"/>
              <a:t> </a:t>
            </a:r>
            <a:r>
              <a:rPr lang="en-US" sz="1100" i="1" err="1"/>
              <a:t>nisl</a:t>
            </a:r>
            <a:r>
              <a:rPr lang="en-US" sz="1100" i="1"/>
              <a:t> </a:t>
            </a:r>
            <a:r>
              <a:rPr lang="en-US" sz="1100" i="1" err="1"/>
              <a:t>ut</a:t>
            </a:r>
            <a:r>
              <a:rPr lang="en-US" sz="1100" i="1"/>
              <a:t> </a:t>
            </a:r>
            <a:r>
              <a:rPr lang="en-US" sz="1100" i="1" err="1"/>
              <a:t>aliquip</a:t>
            </a:r>
            <a:r>
              <a:rPr lang="en-US" sz="1100" i="1"/>
              <a:t> ex </a:t>
            </a:r>
            <a:r>
              <a:rPr lang="en-US" sz="1100" i="1" err="1"/>
              <a:t>ea</a:t>
            </a:r>
            <a:r>
              <a:rPr lang="en-US" sz="1100" i="1"/>
              <a:t> </a:t>
            </a:r>
            <a:r>
              <a:rPr lang="en-US" sz="1100" i="1" err="1"/>
              <a:t>commodo</a:t>
            </a:r>
            <a:r>
              <a:rPr lang="en-US" sz="1100" i="1"/>
              <a:t> </a:t>
            </a:r>
            <a:r>
              <a:rPr lang="en-US" sz="1100" i="1" err="1"/>
              <a:t>consequat</a:t>
            </a:r>
            <a:r>
              <a:rPr lang="en-US" sz="1100" i="1"/>
              <a:t>.</a:t>
            </a:r>
          </a:p>
        </p:txBody>
      </p:sp>
    </p:spTree>
    <p:extLst>
      <p:ext uri="{BB962C8B-B14F-4D97-AF65-F5344CB8AC3E}">
        <p14:creationId xmlns:p14="http://schemas.microsoft.com/office/powerpoint/2010/main" val="197746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Graphic 12">
            <a:extLst>
              <a:ext uri="{FF2B5EF4-FFF2-40B4-BE49-F238E27FC236}">
                <a16:creationId xmlns:a16="http://schemas.microsoft.com/office/drawing/2014/main" id="{EAAB47DA-801D-5389-57F7-8DD96B4F4A08}"/>
              </a:ext>
            </a:extLst>
          </p:cNvPr>
          <p:cNvSpPr>
            <a:spLocks noChangeAspect="1"/>
          </p:cNvSpPr>
          <p:nvPr userDrawn="1"/>
        </p:nvSpPr>
        <p:spPr>
          <a:xfrm>
            <a:off x="6071744" y="914400"/>
            <a:ext cx="6120256" cy="5943600"/>
          </a:xfrm>
          <a:custGeom>
            <a:avLst/>
            <a:gdLst>
              <a:gd name="connsiteX0" fmla="*/ 7061835 w 7061834"/>
              <a:gd name="connsiteY0" fmla="*/ 3131820 h 6858000"/>
              <a:gd name="connsiteX1" fmla="*/ 7061835 w 7061834"/>
              <a:gd name="connsiteY1" fmla="*/ 1931670 h 6858000"/>
              <a:gd name="connsiteX2" fmla="*/ 4975196 w 7061834"/>
              <a:gd name="connsiteY2" fmla="*/ 3519170 h 6858000"/>
              <a:gd name="connsiteX3" fmla="*/ 1457919 w 7061834"/>
              <a:gd name="connsiteY3" fmla="*/ 1445260 h 6858000"/>
              <a:gd name="connsiteX4" fmla="*/ 706120 w 7061834"/>
              <a:gd name="connsiteY4" fmla="*/ 2394585 h 6858000"/>
              <a:gd name="connsiteX5" fmla="*/ 4331885 w 7061834"/>
              <a:gd name="connsiteY5" fmla="*/ 4397375 h 6858000"/>
              <a:gd name="connsiteX6" fmla="*/ 3802771 w 7061834"/>
              <a:gd name="connsiteY6" fmla="*/ 5480050 h 6858000"/>
              <a:gd name="connsiteX7" fmla="*/ 228395 w 7061834"/>
              <a:gd name="connsiteY7" fmla="*/ 3422650 h 6858000"/>
              <a:gd name="connsiteX8" fmla="*/ 0 w 7061834"/>
              <a:gd name="connsiteY8" fmla="*/ 4478655 h 6858000"/>
              <a:gd name="connsiteX9" fmla="*/ 114832 w 7061834"/>
              <a:gd name="connsiteY9" fmla="*/ 4478655 h 6858000"/>
              <a:gd name="connsiteX10" fmla="*/ 3265409 w 7061834"/>
              <a:gd name="connsiteY10" fmla="*/ 6858000 h 6858000"/>
              <a:gd name="connsiteX11" fmla="*/ 4521579 w 7061834"/>
              <a:gd name="connsiteY11" fmla="*/ 6858000 h 6858000"/>
              <a:gd name="connsiteX12" fmla="*/ 4975196 w 7061834"/>
              <a:gd name="connsiteY12" fmla="*/ 5424805 h 6858000"/>
              <a:gd name="connsiteX13" fmla="*/ 5428813 w 7061834"/>
              <a:gd name="connsiteY13" fmla="*/ 6858000 h 6858000"/>
              <a:gd name="connsiteX14" fmla="*/ 6684349 w 7061834"/>
              <a:gd name="connsiteY14" fmla="*/ 6858000 h 6858000"/>
              <a:gd name="connsiteX15" fmla="*/ 7061835 w 7061834"/>
              <a:gd name="connsiteY15" fmla="*/ 6012180 h 6858000"/>
              <a:gd name="connsiteX16" fmla="*/ 7061835 w 7061834"/>
              <a:gd name="connsiteY16" fmla="*/ 4425950 h 6858000"/>
              <a:gd name="connsiteX17" fmla="*/ 6146988 w 7061834"/>
              <a:gd name="connsiteY17" fmla="*/ 5480685 h 6858000"/>
              <a:gd name="connsiteX18" fmla="*/ 5618507 w 7061834"/>
              <a:gd name="connsiteY18" fmla="*/ 4398010 h 6858000"/>
              <a:gd name="connsiteX19" fmla="*/ 7061835 w 7061834"/>
              <a:gd name="connsiteY19" fmla="*/ 3131820 h 6858000"/>
              <a:gd name="connsiteX20" fmla="*/ 114832 w 7061834"/>
              <a:gd name="connsiteY20" fmla="*/ 5535930 h 6858000"/>
              <a:gd name="connsiteX21" fmla="*/ 0 w 7061834"/>
              <a:gd name="connsiteY21" fmla="*/ 5535930 h 6858000"/>
              <a:gd name="connsiteX22" fmla="*/ 324828 w 7061834"/>
              <a:gd name="connsiteY22" fmla="*/ 6858000 h 6858000"/>
              <a:gd name="connsiteX23" fmla="*/ 2144372 w 7061834"/>
              <a:gd name="connsiteY23" fmla="*/ 6858000 h 6858000"/>
              <a:gd name="connsiteX24" fmla="*/ 114832 w 7061834"/>
              <a:gd name="connsiteY24" fmla="*/ 5535930 h 6858000"/>
              <a:gd name="connsiteX25" fmla="*/ 4975196 w 7061834"/>
              <a:gd name="connsiteY25" fmla="*/ 0 h 6858000"/>
              <a:gd name="connsiteX26" fmla="*/ 3936001 w 7061834"/>
              <a:gd name="connsiteY26" fmla="*/ 1040130 h 6858000"/>
              <a:gd name="connsiteX27" fmla="*/ 4975196 w 7061834"/>
              <a:gd name="connsiteY27" fmla="*/ 2080895 h 6858000"/>
              <a:gd name="connsiteX28" fmla="*/ 6014392 w 7061834"/>
              <a:gd name="connsiteY28" fmla="*/ 1040130 h 6858000"/>
              <a:gd name="connsiteX29" fmla="*/ 4975196 w 70618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61834" h="6858000">
                <a:moveTo>
                  <a:pt x="7061835" y="3131820"/>
                </a:moveTo>
                <a:lnTo>
                  <a:pt x="7061835" y="1931670"/>
                </a:lnTo>
                <a:cubicBezTo>
                  <a:pt x="6261185" y="2313940"/>
                  <a:pt x="5551892" y="2857500"/>
                  <a:pt x="4975196" y="3519170"/>
                </a:cubicBezTo>
                <a:cubicBezTo>
                  <a:pt x="4074306" y="2484755"/>
                  <a:pt x="2849223" y="1740535"/>
                  <a:pt x="1457919" y="1445260"/>
                </a:cubicBezTo>
                <a:cubicBezTo>
                  <a:pt x="1171157" y="1729105"/>
                  <a:pt x="918019" y="2047875"/>
                  <a:pt x="706120" y="2394585"/>
                </a:cubicBezTo>
                <a:cubicBezTo>
                  <a:pt x="2171018" y="2554605"/>
                  <a:pt x="3459544" y="3302635"/>
                  <a:pt x="4331885" y="4397375"/>
                </a:cubicBezTo>
                <a:cubicBezTo>
                  <a:pt x="4123157" y="4739005"/>
                  <a:pt x="3946151" y="5100955"/>
                  <a:pt x="3802771" y="5480050"/>
                </a:cubicBezTo>
                <a:cubicBezTo>
                  <a:pt x="3057950" y="4274820"/>
                  <a:pt x="1739606" y="3461385"/>
                  <a:pt x="228395" y="3422650"/>
                </a:cubicBezTo>
                <a:cubicBezTo>
                  <a:pt x="116101" y="3759835"/>
                  <a:pt x="38066" y="4113530"/>
                  <a:pt x="0" y="4478655"/>
                </a:cubicBezTo>
                <a:lnTo>
                  <a:pt x="114832" y="4478655"/>
                </a:lnTo>
                <a:cubicBezTo>
                  <a:pt x="1612085" y="4478655"/>
                  <a:pt x="2874600" y="5484495"/>
                  <a:pt x="3265409" y="6858000"/>
                </a:cubicBezTo>
                <a:lnTo>
                  <a:pt x="4521579" y="6858000"/>
                </a:lnTo>
                <a:cubicBezTo>
                  <a:pt x="4605958" y="6353175"/>
                  <a:pt x="4760759" y="5871845"/>
                  <a:pt x="4975196" y="5424805"/>
                </a:cubicBezTo>
                <a:cubicBezTo>
                  <a:pt x="5189633" y="5871845"/>
                  <a:pt x="5344434" y="6353175"/>
                  <a:pt x="5428813" y="6858000"/>
                </a:cubicBezTo>
                <a:lnTo>
                  <a:pt x="6684349" y="6858000"/>
                </a:lnTo>
                <a:cubicBezTo>
                  <a:pt x="6769997" y="6555740"/>
                  <a:pt x="6898152" y="6271895"/>
                  <a:pt x="7061835" y="6012180"/>
                </a:cubicBezTo>
                <a:lnTo>
                  <a:pt x="7061835" y="4425950"/>
                </a:lnTo>
                <a:cubicBezTo>
                  <a:pt x="6703382" y="4725035"/>
                  <a:pt x="6393780" y="5081905"/>
                  <a:pt x="6146988" y="5480685"/>
                </a:cubicBezTo>
                <a:cubicBezTo>
                  <a:pt x="6004875" y="5101590"/>
                  <a:pt x="5827235" y="4739005"/>
                  <a:pt x="5618507" y="4398010"/>
                </a:cubicBezTo>
                <a:cubicBezTo>
                  <a:pt x="6019467" y="3895090"/>
                  <a:pt x="6507978" y="3465195"/>
                  <a:pt x="7061835" y="3131820"/>
                </a:cubicBezTo>
                <a:close/>
                <a:moveTo>
                  <a:pt x="114832" y="5535930"/>
                </a:moveTo>
                <a:lnTo>
                  <a:pt x="0" y="5535930"/>
                </a:lnTo>
                <a:cubicBezTo>
                  <a:pt x="48217" y="5998210"/>
                  <a:pt x="159876" y="6442075"/>
                  <a:pt x="324828" y="6858000"/>
                </a:cubicBezTo>
                <a:lnTo>
                  <a:pt x="2144372" y="6858000"/>
                </a:lnTo>
                <a:cubicBezTo>
                  <a:pt x="1799877" y="6079490"/>
                  <a:pt x="1020797" y="5535930"/>
                  <a:pt x="114832" y="5535930"/>
                </a:cubicBezTo>
                <a:close/>
                <a:moveTo>
                  <a:pt x="4975196" y="0"/>
                </a:moveTo>
                <a:cubicBezTo>
                  <a:pt x="4401672" y="0"/>
                  <a:pt x="3936001" y="466090"/>
                  <a:pt x="3936001" y="1040130"/>
                </a:cubicBezTo>
                <a:cubicBezTo>
                  <a:pt x="3936001" y="1614805"/>
                  <a:pt x="4401672" y="2080895"/>
                  <a:pt x="4975196" y="2080895"/>
                </a:cubicBezTo>
                <a:cubicBezTo>
                  <a:pt x="5548720" y="2080895"/>
                  <a:pt x="6014392" y="1614805"/>
                  <a:pt x="6014392" y="1040130"/>
                </a:cubicBezTo>
                <a:cubicBezTo>
                  <a:pt x="6014392" y="466090"/>
                  <a:pt x="5548720" y="0"/>
                  <a:pt x="4975196" y="0"/>
                </a:cubicBezTo>
                <a:close/>
              </a:path>
            </a:pathLst>
          </a:custGeom>
          <a:gradFill>
            <a:gsLst>
              <a:gs pos="25000">
                <a:schemeClr val="bg2">
                  <a:lumMod val="20000"/>
                  <a:lumOff val="80000"/>
                  <a:alpha val="0"/>
                </a:schemeClr>
              </a:gs>
              <a:gs pos="55000">
                <a:schemeClr val="bg2">
                  <a:lumMod val="20000"/>
                  <a:lumOff val="80000"/>
                  <a:alpha val="40000"/>
                </a:schemeClr>
              </a:gs>
            </a:gsLst>
            <a:lin ang="0" scaled="0"/>
          </a:gradFill>
          <a:ln w="6341" cap="flat">
            <a:noFill/>
            <a:prstDash val="solid"/>
            <a:miter/>
          </a:ln>
        </p:spPr>
        <p:txBody>
          <a:bodyPr rtlCol="0" anchor="ctr"/>
          <a:lstStyle/>
          <a:p>
            <a:endParaRPr lang="en-US" b="0" i="0">
              <a:latin typeface="Avenir LT Std 55 Roman" panose="020B0503020203020204" pitchFamily="34" charset="0"/>
            </a:endParaRPr>
          </a:p>
        </p:txBody>
      </p:sp>
      <p:sp>
        <p:nvSpPr>
          <p:cNvPr id="11" name="Text Placeholder 2">
            <a:extLst>
              <a:ext uri="{FF2B5EF4-FFF2-40B4-BE49-F238E27FC236}">
                <a16:creationId xmlns:a16="http://schemas.microsoft.com/office/drawing/2014/main" id="{FB9ADD9B-4723-49F6-A2FC-705EF3AA40D2}"/>
              </a:ext>
            </a:extLst>
          </p:cNvPr>
          <p:cNvSpPr>
            <a:spLocks noGrp="1"/>
          </p:cNvSpPr>
          <p:nvPr>
            <p:ph type="body" idx="10" hasCustomPrompt="1"/>
          </p:nvPr>
        </p:nvSpPr>
        <p:spPr>
          <a:xfrm>
            <a:off x="838200" y="3827848"/>
            <a:ext cx="10515600" cy="504495"/>
          </a:xfrm>
        </p:spPr>
        <p:txBody>
          <a:bodyPr>
            <a:normAutofit/>
          </a:bodyPr>
          <a:lstStyle>
            <a:lvl1pPr marL="0" indent="0">
              <a:buNone/>
              <a:defRPr sz="23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12" name="Title 11">
            <a:extLst>
              <a:ext uri="{FF2B5EF4-FFF2-40B4-BE49-F238E27FC236}">
                <a16:creationId xmlns:a16="http://schemas.microsoft.com/office/drawing/2014/main" id="{83862763-A5B9-4B66-AAF9-052C9841E7D3}"/>
              </a:ext>
            </a:extLst>
          </p:cNvPr>
          <p:cNvSpPr>
            <a:spLocks noGrp="1"/>
          </p:cNvSpPr>
          <p:nvPr>
            <p:ph type="title" hasCustomPrompt="1"/>
          </p:nvPr>
        </p:nvSpPr>
        <p:spPr>
          <a:xfrm>
            <a:off x="838200" y="1615965"/>
            <a:ext cx="10515600" cy="1986074"/>
          </a:xfrm>
        </p:spPr>
        <p:txBody>
          <a:bodyPr anchor="b" anchorCtr="0"/>
          <a:lstStyle>
            <a:lvl1pPr>
              <a:defRPr sz="5000" cap="none" baseline="0">
                <a:solidFill>
                  <a:srgbClr val="004976"/>
                </a:solidFill>
                <a:latin typeface="Georgia" panose="02040502050405020303" pitchFamily="18" charset="0"/>
              </a:defRPr>
            </a:lvl1pPr>
          </a:lstStyle>
          <a:p>
            <a:r>
              <a:rPr lang="en-US"/>
              <a:t>Title</a:t>
            </a:r>
          </a:p>
        </p:txBody>
      </p:sp>
      <p:pic>
        <p:nvPicPr>
          <p:cNvPr id="2" name="Picture 1">
            <a:extLst>
              <a:ext uri="{FF2B5EF4-FFF2-40B4-BE49-F238E27FC236}">
                <a16:creationId xmlns:a16="http://schemas.microsoft.com/office/drawing/2014/main" id="{7A6746CC-4575-E15D-8016-DF76CE71A8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389" y="6066292"/>
            <a:ext cx="2935223" cy="435404"/>
          </a:xfrm>
          <a:prstGeom prst="rect">
            <a:avLst/>
          </a:prstGeom>
        </p:spPr>
      </p:pic>
    </p:spTree>
    <p:extLst>
      <p:ext uri="{BB962C8B-B14F-4D97-AF65-F5344CB8AC3E}">
        <p14:creationId xmlns:p14="http://schemas.microsoft.com/office/powerpoint/2010/main" val="188054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DABB31-1FF6-41AD-A801-7CF8652CD3FF}"/>
              </a:ext>
            </a:extLst>
          </p:cNvPr>
          <p:cNvSpPr>
            <a:spLocks noGrp="1"/>
          </p:cNvSpPr>
          <p:nvPr>
            <p:ph type="body" idx="1" hasCustomPrompt="1"/>
          </p:nvPr>
        </p:nvSpPr>
        <p:spPr>
          <a:xfrm>
            <a:off x="839788" y="1371600"/>
            <a:ext cx="5157787" cy="8065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9AD9DC39-CFC0-4307-AEFB-E422AF4101A4}"/>
              </a:ext>
            </a:extLst>
          </p:cNvPr>
          <p:cNvSpPr>
            <a:spLocks noGrp="1"/>
          </p:cNvSpPr>
          <p:nvPr>
            <p:ph sz="half" idx="2" hasCustomPrompt="1"/>
          </p:nvPr>
        </p:nvSpPr>
        <p:spPr>
          <a:xfrm>
            <a:off x="839788" y="2324259"/>
            <a:ext cx="5157787" cy="38654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848193-9479-4505-B5CD-059A96F92CA1}"/>
              </a:ext>
            </a:extLst>
          </p:cNvPr>
          <p:cNvSpPr>
            <a:spLocks noGrp="1"/>
          </p:cNvSpPr>
          <p:nvPr>
            <p:ph type="body" sz="quarter" idx="3" hasCustomPrompt="1"/>
          </p:nvPr>
        </p:nvSpPr>
        <p:spPr>
          <a:xfrm>
            <a:off x="6172200" y="1371600"/>
            <a:ext cx="5183188" cy="8065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B005FEF8-154D-46FF-B792-CB66105C81FC}"/>
              </a:ext>
            </a:extLst>
          </p:cNvPr>
          <p:cNvSpPr>
            <a:spLocks noGrp="1"/>
          </p:cNvSpPr>
          <p:nvPr>
            <p:ph sz="quarter" idx="4" hasCustomPrompt="1"/>
          </p:nvPr>
        </p:nvSpPr>
        <p:spPr>
          <a:xfrm>
            <a:off x="6172200" y="2324259"/>
            <a:ext cx="5183188" cy="38654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B9FC916F-7C4F-4B22-9728-21EF84A7E9F6}"/>
              </a:ext>
            </a:extLst>
          </p:cNvPr>
          <p:cNvSpPr>
            <a:spLocks noGrp="1"/>
          </p:cNvSpPr>
          <p:nvPr>
            <p:ph type="sldNum" sz="quarter" idx="11"/>
          </p:nvPr>
        </p:nvSpPr>
        <p:spPr/>
        <p:txBody>
          <a:bodyPr/>
          <a:lstStyle/>
          <a:p>
            <a:fld id="{0F6880C2-9285-4126-A2C7-CF1F9D79AAAA}" type="slidenum">
              <a:rPr lang="en-US" smtClean="0"/>
              <a:pPr/>
              <a:t>‹#›</a:t>
            </a:fld>
            <a:endParaRPr lang="en-US"/>
          </a:p>
        </p:txBody>
      </p:sp>
      <p:sp>
        <p:nvSpPr>
          <p:cNvPr id="9" name="Title 1">
            <a:extLst>
              <a:ext uri="{FF2B5EF4-FFF2-40B4-BE49-F238E27FC236}">
                <a16:creationId xmlns:a16="http://schemas.microsoft.com/office/drawing/2014/main" id="{21D85185-7A36-410B-9EC2-50B48F0FD976}"/>
              </a:ext>
            </a:extLst>
          </p:cNvPr>
          <p:cNvSpPr>
            <a:spLocks noGrp="1"/>
          </p:cNvSpPr>
          <p:nvPr>
            <p:ph type="title" hasCustomPrompt="1"/>
          </p:nvPr>
        </p:nvSpPr>
        <p:spPr>
          <a:xfrm>
            <a:off x="411163" y="376097"/>
            <a:ext cx="10942637" cy="473382"/>
          </a:xfrm>
        </p:spPr>
        <p:txBody>
          <a:bodyPr/>
          <a:lstStyle>
            <a:lvl1pPr>
              <a:defRPr baseline="0"/>
            </a:lvl1pPr>
          </a:lstStyle>
          <a:p>
            <a:r>
              <a:rPr lang="en-US"/>
              <a:t>CLICK TO EDIT TITLE</a:t>
            </a:r>
          </a:p>
        </p:txBody>
      </p:sp>
    </p:spTree>
    <p:extLst>
      <p:ext uri="{BB962C8B-B14F-4D97-AF65-F5344CB8AC3E}">
        <p14:creationId xmlns:p14="http://schemas.microsoft.com/office/powerpoint/2010/main" val="690575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WHO WE AR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B345502-09AE-B647-86C9-BEDBAF2DA2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2194" y="-695821"/>
            <a:ext cx="12778603" cy="8249641"/>
          </a:xfrm>
          <a:prstGeom prst="rect">
            <a:avLst/>
          </a:prstGeom>
        </p:spPr>
      </p:pic>
      <p:sp>
        <p:nvSpPr>
          <p:cNvPr id="3" name="Slide Number Placeholder 2">
            <a:extLst>
              <a:ext uri="{FF2B5EF4-FFF2-40B4-BE49-F238E27FC236}">
                <a16:creationId xmlns:a16="http://schemas.microsoft.com/office/drawing/2014/main" id="{86746ABD-C5D8-A543-98CE-ECFD4DEB4284}"/>
              </a:ext>
            </a:extLst>
          </p:cNvPr>
          <p:cNvSpPr>
            <a:spLocks noGrp="1"/>
          </p:cNvSpPr>
          <p:nvPr>
            <p:ph type="sldNum" sz="quarter" idx="10"/>
          </p:nvPr>
        </p:nvSpPr>
        <p:spPr/>
        <p:txBody>
          <a:bodyPr/>
          <a:lstStyle/>
          <a:p>
            <a:fld id="{0F6880C2-9285-4126-A2C7-CF1F9D79AAAA}" type="slidenum">
              <a:rPr lang="en-US" smtClean="0"/>
              <a:pPr/>
              <a:t>‹#›</a:t>
            </a:fld>
            <a:endParaRPr lang="en-US"/>
          </a:p>
        </p:txBody>
      </p:sp>
      <p:sp>
        <p:nvSpPr>
          <p:cNvPr id="5" name="Text Placeholder 6">
            <a:extLst>
              <a:ext uri="{FF2B5EF4-FFF2-40B4-BE49-F238E27FC236}">
                <a16:creationId xmlns:a16="http://schemas.microsoft.com/office/drawing/2014/main" id="{5848B499-3B7B-F94C-BCCF-56E6CA9B437E}"/>
              </a:ext>
            </a:extLst>
          </p:cNvPr>
          <p:cNvSpPr txBox="1">
            <a:spLocks/>
          </p:cNvSpPr>
          <p:nvPr userDrawn="1"/>
        </p:nvSpPr>
        <p:spPr>
          <a:xfrm>
            <a:off x="764639" y="2209739"/>
            <a:ext cx="2986087" cy="336550"/>
          </a:xfrm>
          <a:prstGeom prst="rect">
            <a:avLst/>
          </a:prstGeom>
          <a:ln>
            <a:noFill/>
          </a:ln>
        </p:spPr>
        <p:txBody>
          <a:bodyPr/>
          <a:lstStyle>
            <a:lvl1pPr marL="0" indent="0" algn="ctr" defTabSz="914400" rtl="0" eaLnBrk="1" latinLnBrk="0" hangingPunct="1">
              <a:lnSpc>
                <a:spcPct val="90000"/>
              </a:lnSpc>
              <a:spcBef>
                <a:spcPts val="1000"/>
              </a:spcBef>
              <a:buClr>
                <a:schemeClr val="tx2"/>
              </a:buClr>
              <a:buFontTx/>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2"/>
              </a:buClr>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2"/>
              </a:buClr>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2"/>
              </a:buClr>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i="1">
                <a:solidFill>
                  <a:schemeClr val="tx2">
                    <a:lumMod val="60000"/>
                    <a:lumOff val="40000"/>
                  </a:schemeClr>
                </a:solidFill>
                <a:latin typeface="Georgia" panose="02040502050405020303" pitchFamily="18" charset="0"/>
              </a:rPr>
              <a:t>Mission</a:t>
            </a:r>
          </a:p>
        </p:txBody>
      </p:sp>
      <p:sp>
        <p:nvSpPr>
          <p:cNvPr id="6" name="Text Placeholder 6">
            <a:extLst>
              <a:ext uri="{FF2B5EF4-FFF2-40B4-BE49-F238E27FC236}">
                <a16:creationId xmlns:a16="http://schemas.microsoft.com/office/drawing/2014/main" id="{3B741DAC-F11D-804D-961C-7E5BAEF39C9F}"/>
              </a:ext>
            </a:extLst>
          </p:cNvPr>
          <p:cNvSpPr txBox="1">
            <a:spLocks/>
          </p:cNvSpPr>
          <p:nvPr userDrawn="1"/>
        </p:nvSpPr>
        <p:spPr>
          <a:xfrm>
            <a:off x="4566562" y="2209739"/>
            <a:ext cx="2986087" cy="336550"/>
          </a:xfrm>
          <a:prstGeom prst="rect">
            <a:avLst/>
          </a:prstGeom>
          <a:ln>
            <a:noFill/>
          </a:ln>
        </p:spPr>
        <p:txBody>
          <a:bodyPr>
            <a:noAutofit/>
          </a:bodyPr>
          <a:lstStyle>
            <a:lvl1pPr marL="0" indent="0" algn="ctr" defTabSz="914400" rtl="0" eaLnBrk="1" latinLnBrk="0" hangingPunct="1">
              <a:lnSpc>
                <a:spcPct val="90000"/>
              </a:lnSpc>
              <a:spcBef>
                <a:spcPts val="1000"/>
              </a:spcBef>
              <a:buClr>
                <a:schemeClr val="tx2"/>
              </a:buClr>
              <a:buFontTx/>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2"/>
              </a:buClr>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2"/>
              </a:buClr>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2"/>
              </a:buClr>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i="1">
                <a:solidFill>
                  <a:schemeClr val="tx2">
                    <a:lumMod val="60000"/>
                    <a:lumOff val="40000"/>
                  </a:schemeClr>
                </a:solidFill>
                <a:latin typeface="Georgia" panose="02040502050405020303" pitchFamily="18" charset="0"/>
              </a:rPr>
              <a:t>Vision</a:t>
            </a:r>
          </a:p>
        </p:txBody>
      </p:sp>
      <p:sp>
        <p:nvSpPr>
          <p:cNvPr id="7" name="Text Placeholder 6">
            <a:extLst>
              <a:ext uri="{FF2B5EF4-FFF2-40B4-BE49-F238E27FC236}">
                <a16:creationId xmlns:a16="http://schemas.microsoft.com/office/drawing/2014/main" id="{D407F302-DE5B-7747-925E-AF8FA696E22B}"/>
              </a:ext>
            </a:extLst>
          </p:cNvPr>
          <p:cNvSpPr txBox="1">
            <a:spLocks/>
          </p:cNvSpPr>
          <p:nvPr userDrawn="1"/>
        </p:nvSpPr>
        <p:spPr>
          <a:xfrm>
            <a:off x="8263936" y="2209739"/>
            <a:ext cx="2986087" cy="336550"/>
          </a:xfrm>
          <a:prstGeom prst="rect">
            <a:avLst/>
          </a:prstGeom>
          <a:ln>
            <a:noFill/>
          </a:ln>
        </p:spPr>
        <p:txBody>
          <a:bodyPr/>
          <a:lstStyle>
            <a:lvl1pPr marL="0" indent="0" algn="ctr" defTabSz="914400" rtl="0" eaLnBrk="1" latinLnBrk="0" hangingPunct="1">
              <a:lnSpc>
                <a:spcPct val="90000"/>
              </a:lnSpc>
              <a:spcBef>
                <a:spcPts val="1000"/>
              </a:spcBef>
              <a:buClr>
                <a:schemeClr val="tx2"/>
              </a:buClr>
              <a:buFontTx/>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2"/>
              </a:buClr>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2"/>
              </a:buClr>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2"/>
              </a:buClr>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i="1">
                <a:solidFill>
                  <a:schemeClr val="tx2">
                    <a:lumMod val="60000"/>
                    <a:lumOff val="40000"/>
                  </a:schemeClr>
                </a:solidFill>
                <a:latin typeface="Georgia" panose="02040502050405020303" pitchFamily="18" charset="0"/>
              </a:rPr>
              <a:t>Values</a:t>
            </a:r>
          </a:p>
        </p:txBody>
      </p:sp>
      <p:sp>
        <p:nvSpPr>
          <p:cNvPr id="8" name="Text Placeholder 8">
            <a:extLst>
              <a:ext uri="{FF2B5EF4-FFF2-40B4-BE49-F238E27FC236}">
                <a16:creationId xmlns:a16="http://schemas.microsoft.com/office/drawing/2014/main" id="{38FD0B16-3179-3B4B-B10B-DE9D1668524A}"/>
              </a:ext>
            </a:extLst>
          </p:cNvPr>
          <p:cNvSpPr txBox="1">
            <a:spLocks/>
          </p:cNvSpPr>
          <p:nvPr userDrawn="1"/>
        </p:nvSpPr>
        <p:spPr>
          <a:xfrm>
            <a:off x="840324" y="2954815"/>
            <a:ext cx="2986087" cy="2809875"/>
          </a:xfrm>
          <a:prstGeom prst="rect">
            <a:avLst/>
          </a:prstGeom>
        </p:spPr>
        <p:txBody>
          <a:bodyPr>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a:t>We serve our communities by providing exceptional care, as we prevent illness, restore health and provide comfort to all who entrust us with their care.</a:t>
            </a:r>
          </a:p>
        </p:txBody>
      </p:sp>
      <p:sp>
        <p:nvSpPr>
          <p:cNvPr id="9" name="Text Placeholder 8">
            <a:extLst>
              <a:ext uri="{FF2B5EF4-FFF2-40B4-BE49-F238E27FC236}">
                <a16:creationId xmlns:a16="http://schemas.microsoft.com/office/drawing/2014/main" id="{DA7E1637-6632-D841-A768-FB7768C8130E}"/>
              </a:ext>
            </a:extLst>
          </p:cNvPr>
          <p:cNvSpPr txBox="1">
            <a:spLocks/>
          </p:cNvSpPr>
          <p:nvPr userDrawn="1"/>
        </p:nvSpPr>
        <p:spPr>
          <a:xfrm>
            <a:off x="4668161" y="2954814"/>
            <a:ext cx="2986087" cy="3196281"/>
          </a:xfrm>
          <a:prstGeom prst="rect">
            <a:avLst/>
          </a:prstGeom>
        </p:spPr>
        <p:txBody>
          <a:bodyPr>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tabLst>
                <a:tab pos="163513" algn="l"/>
              </a:tabLst>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We will:</a:t>
            </a:r>
          </a:p>
          <a:p>
            <a:pPr marL="285750" indent="-285750">
              <a:buFont typeface="Arial" panose="020B0604020202020204" pitchFamily="34" charset="0"/>
              <a:buChar char="•"/>
            </a:pPr>
            <a:r>
              <a:rPr lang="en-US"/>
              <a:t>put the patient first;</a:t>
            </a:r>
          </a:p>
          <a:p>
            <a:pPr marL="285750" indent="-285750">
              <a:buFont typeface="Arial" panose="020B0604020202020204" pitchFamily="34" charset="0"/>
              <a:buChar char="•"/>
            </a:pPr>
            <a:r>
              <a:rPr lang="en-US"/>
              <a:t>make a difference in people’s lives by providing exceptional care and service;</a:t>
            </a:r>
          </a:p>
          <a:p>
            <a:pPr marL="285750" indent="-285750">
              <a:buFont typeface="Arial" panose="020B0604020202020204" pitchFamily="34" charset="0"/>
              <a:buChar char="•"/>
            </a:pPr>
            <a:r>
              <a:rPr lang="en-US"/>
              <a:t>create a healing environment where passionate people thrive and excel; and</a:t>
            </a:r>
          </a:p>
          <a:p>
            <a:pPr marL="285750" indent="-285750">
              <a:buFont typeface="Arial" panose="020B0604020202020204" pitchFamily="34" charset="0"/>
              <a:buChar char="•"/>
            </a:pPr>
            <a:r>
              <a:rPr lang="en-US"/>
              <a:t>lead collaborative efforts that solve our community’s health care challenges.</a:t>
            </a:r>
          </a:p>
        </p:txBody>
      </p:sp>
      <p:sp>
        <p:nvSpPr>
          <p:cNvPr id="10" name="Text Placeholder 8">
            <a:extLst>
              <a:ext uri="{FF2B5EF4-FFF2-40B4-BE49-F238E27FC236}">
                <a16:creationId xmlns:a16="http://schemas.microsoft.com/office/drawing/2014/main" id="{32F9D433-D52E-FF49-93B8-FB4B063C180D}"/>
              </a:ext>
            </a:extLst>
          </p:cNvPr>
          <p:cNvSpPr txBox="1">
            <a:spLocks/>
          </p:cNvSpPr>
          <p:nvPr userDrawn="1"/>
        </p:nvSpPr>
        <p:spPr>
          <a:xfrm>
            <a:off x="8301121" y="2954815"/>
            <a:ext cx="3061583" cy="3196281"/>
          </a:xfrm>
          <a:prstGeom prst="rect">
            <a:avLst/>
          </a:prstGeom>
        </p:spPr>
        <p:txBody>
          <a:bodyPr>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tabLst>
                <a:tab pos="163513" algn="l"/>
              </a:tabLst>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2"/>
                </a:solidFill>
              </a:rPr>
              <a:t>INTEGRITY:</a:t>
            </a:r>
            <a:r>
              <a:rPr lang="en-US"/>
              <a:t> We match our actions with our words.</a:t>
            </a:r>
          </a:p>
          <a:p>
            <a:r>
              <a:rPr lang="en-US">
                <a:solidFill>
                  <a:schemeClr val="tx2"/>
                </a:solidFill>
              </a:rPr>
              <a:t>RESPECT:</a:t>
            </a:r>
            <a:r>
              <a:rPr lang="en-US"/>
              <a:t> We treat everyone with honor, dignity and courtesy.</a:t>
            </a:r>
          </a:p>
          <a:p>
            <a:r>
              <a:rPr lang="en-US">
                <a:solidFill>
                  <a:srgbClr val="2CCCD3"/>
                </a:solidFill>
              </a:rPr>
              <a:t>TRUST:</a:t>
            </a:r>
            <a:r>
              <a:rPr lang="en-US"/>
              <a:t> We act in the best interests of our patients, physicians, communities and one another.</a:t>
            </a:r>
          </a:p>
          <a:p>
            <a:r>
              <a:rPr lang="en-US">
                <a:solidFill>
                  <a:srgbClr val="2CCCD3"/>
                </a:solidFill>
              </a:rPr>
              <a:t>COMPASSION:</a:t>
            </a:r>
            <a:r>
              <a:rPr lang="en-US"/>
              <a:t> We create a caring environment for our patients and one another.</a:t>
            </a:r>
          </a:p>
          <a:p>
            <a:r>
              <a:rPr lang="en-US">
                <a:solidFill>
                  <a:srgbClr val="2CCCD3"/>
                </a:solidFill>
              </a:rPr>
              <a:t>STEWARDSHIP:</a:t>
            </a:r>
            <a:r>
              <a:rPr lang="en-US"/>
              <a:t> We use our resources wisely.</a:t>
            </a:r>
          </a:p>
        </p:txBody>
      </p:sp>
      <p:grpSp>
        <p:nvGrpSpPr>
          <p:cNvPr id="11" name="Group 10">
            <a:extLst>
              <a:ext uri="{FF2B5EF4-FFF2-40B4-BE49-F238E27FC236}">
                <a16:creationId xmlns:a16="http://schemas.microsoft.com/office/drawing/2014/main" id="{817EEE52-657D-5D45-9076-B1C7B2E1010B}"/>
              </a:ext>
            </a:extLst>
          </p:cNvPr>
          <p:cNvGrpSpPr/>
          <p:nvPr userDrawn="1"/>
        </p:nvGrpSpPr>
        <p:grpSpPr>
          <a:xfrm>
            <a:off x="1938383" y="1241880"/>
            <a:ext cx="565497" cy="568561"/>
            <a:chOff x="2464618" y="3703283"/>
            <a:chExt cx="801205" cy="805546"/>
          </a:xfrm>
        </p:grpSpPr>
        <p:sp>
          <p:nvSpPr>
            <p:cNvPr id="12" name="Freeform: Shape 88">
              <a:extLst>
                <a:ext uri="{FF2B5EF4-FFF2-40B4-BE49-F238E27FC236}">
                  <a16:creationId xmlns:a16="http://schemas.microsoft.com/office/drawing/2014/main" id="{AC58FBFC-251C-CF47-84B5-C073C94ADA7E}"/>
                </a:ext>
              </a:extLst>
            </p:cNvPr>
            <p:cNvSpPr/>
            <p:nvPr/>
          </p:nvSpPr>
          <p:spPr>
            <a:xfrm>
              <a:off x="2802647" y="4045724"/>
              <a:ext cx="332565" cy="332613"/>
            </a:xfrm>
            <a:custGeom>
              <a:avLst/>
              <a:gdLst>
                <a:gd name="connsiteX0" fmla="*/ 166283 w 332565"/>
                <a:gd name="connsiteY0" fmla="*/ 332613 h 332613"/>
                <a:gd name="connsiteX1" fmla="*/ 48649 w 332565"/>
                <a:gd name="connsiteY1" fmla="*/ 283940 h 332613"/>
                <a:gd name="connsiteX2" fmla="*/ 48649 w 332565"/>
                <a:gd name="connsiteY2" fmla="*/ 48673 h 332613"/>
                <a:gd name="connsiteX3" fmla="*/ 166283 w 332565"/>
                <a:gd name="connsiteY3" fmla="*/ 0 h 332613"/>
                <a:gd name="connsiteX4" fmla="*/ 283916 w 332565"/>
                <a:gd name="connsiteY4" fmla="*/ 48673 h 332613"/>
                <a:gd name="connsiteX5" fmla="*/ 283916 w 332565"/>
                <a:gd name="connsiteY5" fmla="*/ 283940 h 332613"/>
                <a:gd name="connsiteX6" fmla="*/ 166283 w 332565"/>
                <a:gd name="connsiteY6" fmla="*/ 332613 h 332613"/>
                <a:gd name="connsiteX7" fmla="*/ 166283 w 332565"/>
                <a:gd name="connsiteY7" fmla="*/ 61436 h 332613"/>
                <a:gd name="connsiteX8" fmla="*/ 92178 w 332565"/>
                <a:gd name="connsiteY8" fmla="*/ 92107 h 332613"/>
                <a:gd name="connsiteX9" fmla="*/ 92178 w 332565"/>
                <a:gd name="connsiteY9" fmla="*/ 240316 h 332613"/>
                <a:gd name="connsiteX10" fmla="*/ 166283 w 332565"/>
                <a:gd name="connsiteY10" fmla="*/ 270986 h 332613"/>
                <a:gd name="connsiteX11" fmla="*/ 240387 w 332565"/>
                <a:gd name="connsiteY11" fmla="*/ 240316 h 332613"/>
                <a:gd name="connsiteX12" fmla="*/ 240387 w 332565"/>
                <a:gd name="connsiteY12" fmla="*/ 92107 h 332613"/>
                <a:gd name="connsiteX13" fmla="*/ 166283 w 332565"/>
                <a:gd name="connsiteY13" fmla="*/ 61436 h 3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565" h="332613">
                  <a:moveTo>
                    <a:pt x="166283" y="332613"/>
                  </a:moveTo>
                  <a:cubicBezTo>
                    <a:pt x="121801" y="332613"/>
                    <a:pt x="80081" y="315278"/>
                    <a:pt x="48649" y="283940"/>
                  </a:cubicBezTo>
                  <a:cubicBezTo>
                    <a:pt x="-16216" y="219075"/>
                    <a:pt x="-16216" y="113538"/>
                    <a:pt x="48649" y="48673"/>
                  </a:cubicBezTo>
                  <a:cubicBezTo>
                    <a:pt x="80081" y="17240"/>
                    <a:pt x="121801" y="0"/>
                    <a:pt x="166283" y="0"/>
                  </a:cubicBezTo>
                  <a:cubicBezTo>
                    <a:pt x="210669" y="0"/>
                    <a:pt x="252484" y="17335"/>
                    <a:pt x="283916" y="48673"/>
                  </a:cubicBezTo>
                  <a:cubicBezTo>
                    <a:pt x="348782" y="113538"/>
                    <a:pt x="348782" y="219075"/>
                    <a:pt x="283916" y="283940"/>
                  </a:cubicBezTo>
                  <a:cubicBezTo>
                    <a:pt x="252484" y="315278"/>
                    <a:pt x="210764" y="332613"/>
                    <a:pt x="166283" y="332613"/>
                  </a:cubicBezTo>
                  <a:moveTo>
                    <a:pt x="166283" y="61436"/>
                  </a:moveTo>
                  <a:cubicBezTo>
                    <a:pt x="138279" y="61436"/>
                    <a:pt x="111990" y="72390"/>
                    <a:pt x="92178" y="92107"/>
                  </a:cubicBezTo>
                  <a:cubicBezTo>
                    <a:pt x="51316" y="132969"/>
                    <a:pt x="51316" y="199453"/>
                    <a:pt x="92178" y="240316"/>
                  </a:cubicBezTo>
                  <a:cubicBezTo>
                    <a:pt x="111990" y="260128"/>
                    <a:pt x="138279" y="270986"/>
                    <a:pt x="166283" y="270986"/>
                  </a:cubicBezTo>
                  <a:cubicBezTo>
                    <a:pt x="194286" y="270986"/>
                    <a:pt x="220575" y="260128"/>
                    <a:pt x="240387" y="240316"/>
                  </a:cubicBezTo>
                  <a:cubicBezTo>
                    <a:pt x="281249" y="199453"/>
                    <a:pt x="281249" y="132969"/>
                    <a:pt x="240387" y="92107"/>
                  </a:cubicBezTo>
                  <a:cubicBezTo>
                    <a:pt x="220670" y="72295"/>
                    <a:pt x="194286" y="61436"/>
                    <a:pt x="166283" y="61436"/>
                  </a:cubicBezTo>
                </a:path>
              </a:pathLst>
            </a:custGeom>
            <a:solidFill>
              <a:schemeClr val="bg1"/>
            </a:solidFill>
            <a:ln w="9525" cap="flat">
              <a:noFill/>
              <a:prstDash val="solid"/>
              <a:miter/>
            </a:ln>
          </p:spPr>
          <p:txBody>
            <a:bodyPr rtlCol="0" anchor="ctr"/>
            <a:lstStyle/>
            <a:p>
              <a:endParaRPr lang="en-US"/>
            </a:p>
          </p:txBody>
        </p:sp>
        <p:sp>
          <p:nvSpPr>
            <p:cNvPr id="13" name="Freeform: Shape 89">
              <a:extLst>
                <a:ext uri="{FF2B5EF4-FFF2-40B4-BE49-F238E27FC236}">
                  <a16:creationId xmlns:a16="http://schemas.microsoft.com/office/drawing/2014/main" id="{F90FA123-48FC-6448-A93F-0D00DF7A8F67}"/>
                </a:ext>
              </a:extLst>
            </p:cNvPr>
            <p:cNvSpPr/>
            <p:nvPr/>
          </p:nvSpPr>
          <p:spPr>
            <a:xfrm>
              <a:off x="2672035" y="3915041"/>
              <a:ext cx="593788" cy="593788"/>
            </a:xfrm>
            <a:custGeom>
              <a:avLst/>
              <a:gdLst>
                <a:gd name="connsiteX0" fmla="*/ 296894 w 593788"/>
                <a:gd name="connsiteY0" fmla="*/ 593789 h 593788"/>
                <a:gd name="connsiteX1" fmla="*/ 86963 w 593788"/>
                <a:gd name="connsiteY1" fmla="*/ 506825 h 593788"/>
                <a:gd name="connsiteX2" fmla="*/ 0 w 593788"/>
                <a:gd name="connsiteY2" fmla="*/ 296894 h 593788"/>
                <a:gd name="connsiteX3" fmla="*/ 86963 w 593788"/>
                <a:gd name="connsiteY3" fmla="*/ 86963 h 593788"/>
                <a:gd name="connsiteX4" fmla="*/ 296894 w 593788"/>
                <a:gd name="connsiteY4" fmla="*/ 0 h 593788"/>
                <a:gd name="connsiteX5" fmla="*/ 506825 w 593788"/>
                <a:gd name="connsiteY5" fmla="*/ 86963 h 593788"/>
                <a:gd name="connsiteX6" fmla="*/ 593789 w 593788"/>
                <a:gd name="connsiteY6" fmla="*/ 296894 h 593788"/>
                <a:gd name="connsiteX7" fmla="*/ 506825 w 593788"/>
                <a:gd name="connsiteY7" fmla="*/ 506825 h 593788"/>
                <a:gd name="connsiteX8" fmla="*/ 296894 w 593788"/>
                <a:gd name="connsiteY8" fmla="*/ 593789 h 593788"/>
                <a:gd name="connsiteX9" fmla="*/ 296894 w 593788"/>
                <a:gd name="connsiteY9" fmla="*/ 61627 h 593788"/>
                <a:gd name="connsiteX10" fmla="*/ 130493 w 593788"/>
                <a:gd name="connsiteY10" fmla="*/ 130588 h 593788"/>
                <a:gd name="connsiteX11" fmla="*/ 61532 w 593788"/>
                <a:gd name="connsiteY11" fmla="*/ 296990 h 593788"/>
                <a:gd name="connsiteX12" fmla="*/ 130493 w 593788"/>
                <a:gd name="connsiteY12" fmla="*/ 463391 h 593788"/>
                <a:gd name="connsiteX13" fmla="*/ 296894 w 593788"/>
                <a:gd name="connsiteY13" fmla="*/ 532352 h 593788"/>
                <a:gd name="connsiteX14" fmla="*/ 463296 w 593788"/>
                <a:gd name="connsiteY14" fmla="*/ 463391 h 593788"/>
                <a:gd name="connsiteX15" fmla="*/ 532257 w 593788"/>
                <a:gd name="connsiteY15" fmla="*/ 296990 h 593788"/>
                <a:gd name="connsiteX16" fmla="*/ 463296 w 593788"/>
                <a:gd name="connsiteY16" fmla="*/ 130588 h 593788"/>
                <a:gd name="connsiteX17" fmla="*/ 296894 w 593788"/>
                <a:gd name="connsiteY17" fmla="*/ 61627 h 5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788" h="593788">
                  <a:moveTo>
                    <a:pt x="296894" y="593789"/>
                  </a:moveTo>
                  <a:cubicBezTo>
                    <a:pt x="217551" y="593789"/>
                    <a:pt x="143066" y="562928"/>
                    <a:pt x="86963" y="506825"/>
                  </a:cubicBezTo>
                  <a:cubicBezTo>
                    <a:pt x="30861" y="450723"/>
                    <a:pt x="0" y="376238"/>
                    <a:pt x="0" y="296894"/>
                  </a:cubicBezTo>
                  <a:cubicBezTo>
                    <a:pt x="0" y="217551"/>
                    <a:pt x="30861" y="143066"/>
                    <a:pt x="86963" y="86963"/>
                  </a:cubicBezTo>
                  <a:cubicBezTo>
                    <a:pt x="143066" y="30861"/>
                    <a:pt x="217551" y="0"/>
                    <a:pt x="296894" y="0"/>
                  </a:cubicBezTo>
                  <a:cubicBezTo>
                    <a:pt x="376142" y="0"/>
                    <a:pt x="450723" y="30861"/>
                    <a:pt x="506825" y="86963"/>
                  </a:cubicBezTo>
                  <a:cubicBezTo>
                    <a:pt x="562928" y="143066"/>
                    <a:pt x="593789" y="217551"/>
                    <a:pt x="593789" y="296894"/>
                  </a:cubicBezTo>
                  <a:cubicBezTo>
                    <a:pt x="593789" y="376238"/>
                    <a:pt x="562928" y="450723"/>
                    <a:pt x="506825" y="506825"/>
                  </a:cubicBezTo>
                  <a:cubicBezTo>
                    <a:pt x="450723" y="562928"/>
                    <a:pt x="376238" y="593789"/>
                    <a:pt x="296894" y="593789"/>
                  </a:cubicBezTo>
                  <a:moveTo>
                    <a:pt x="296894" y="61627"/>
                  </a:moveTo>
                  <a:cubicBezTo>
                    <a:pt x="234029" y="61627"/>
                    <a:pt x="174879" y="86106"/>
                    <a:pt x="130493" y="130588"/>
                  </a:cubicBezTo>
                  <a:cubicBezTo>
                    <a:pt x="86011" y="175070"/>
                    <a:pt x="61532" y="234125"/>
                    <a:pt x="61532" y="296990"/>
                  </a:cubicBezTo>
                  <a:cubicBezTo>
                    <a:pt x="61532" y="359855"/>
                    <a:pt x="86011" y="418910"/>
                    <a:pt x="130493" y="463391"/>
                  </a:cubicBezTo>
                  <a:cubicBezTo>
                    <a:pt x="174974" y="507873"/>
                    <a:pt x="234029" y="532352"/>
                    <a:pt x="296894" y="532352"/>
                  </a:cubicBezTo>
                  <a:cubicBezTo>
                    <a:pt x="359759" y="532352"/>
                    <a:pt x="418814" y="507873"/>
                    <a:pt x="463296" y="463391"/>
                  </a:cubicBezTo>
                  <a:cubicBezTo>
                    <a:pt x="507778" y="418910"/>
                    <a:pt x="532257" y="359855"/>
                    <a:pt x="532257" y="296990"/>
                  </a:cubicBezTo>
                  <a:cubicBezTo>
                    <a:pt x="532257" y="234125"/>
                    <a:pt x="507778" y="175070"/>
                    <a:pt x="463296" y="130588"/>
                  </a:cubicBezTo>
                  <a:cubicBezTo>
                    <a:pt x="418910" y="86106"/>
                    <a:pt x="359759" y="61627"/>
                    <a:pt x="296894" y="61627"/>
                  </a:cubicBezTo>
                </a:path>
              </a:pathLst>
            </a:custGeom>
            <a:solidFill>
              <a:schemeClr val="bg1"/>
            </a:solidFill>
            <a:ln w="9525" cap="flat">
              <a:noFill/>
              <a:prstDash val="solid"/>
              <a:miter/>
            </a:ln>
          </p:spPr>
          <p:txBody>
            <a:bodyPr rtlCol="0" anchor="ctr"/>
            <a:lstStyle/>
            <a:p>
              <a:endParaRPr lang="en-US"/>
            </a:p>
          </p:txBody>
        </p:sp>
        <p:sp>
          <p:nvSpPr>
            <p:cNvPr id="14" name="Freeform: Shape 90">
              <a:extLst>
                <a:ext uri="{FF2B5EF4-FFF2-40B4-BE49-F238E27FC236}">
                  <a16:creationId xmlns:a16="http://schemas.microsoft.com/office/drawing/2014/main" id="{4CE19912-1337-9B49-84CF-BF6C3DDDDC4D}"/>
                </a:ext>
              </a:extLst>
            </p:cNvPr>
            <p:cNvSpPr/>
            <p:nvPr/>
          </p:nvSpPr>
          <p:spPr>
            <a:xfrm>
              <a:off x="2608028" y="3703283"/>
              <a:ext cx="171926" cy="314195"/>
            </a:xfrm>
            <a:custGeom>
              <a:avLst/>
              <a:gdLst>
                <a:gd name="connsiteX0" fmla="*/ 138017 w 171926"/>
                <a:gd name="connsiteY0" fmla="*/ 314056 h 314195"/>
                <a:gd name="connsiteX1" fmla="*/ 110299 w 171926"/>
                <a:gd name="connsiteY1" fmla="*/ 282148 h 314195"/>
                <a:gd name="connsiteX2" fmla="*/ 110299 w 171926"/>
                <a:gd name="connsiteY2" fmla="*/ 156418 h 314195"/>
                <a:gd name="connsiteX3" fmla="*/ 108490 w 171926"/>
                <a:gd name="connsiteY3" fmla="*/ 152036 h 314195"/>
                <a:gd name="connsiteX4" fmla="*/ 71914 w 171926"/>
                <a:gd name="connsiteY4" fmla="*/ 115460 h 314195"/>
                <a:gd name="connsiteX5" fmla="*/ 61436 w 171926"/>
                <a:gd name="connsiteY5" fmla="*/ 119842 h 314195"/>
                <a:gd name="connsiteX6" fmla="*/ 61436 w 171926"/>
                <a:gd name="connsiteY6" fmla="*/ 171658 h 314195"/>
                <a:gd name="connsiteX7" fmla="*/ 33718 w 171926"/>
                <a:gd name="connsiteY7" fmla="*/ 203566 h 314195"/>
                <a:gd name="connsiteX8" fmla="*/ 0 w 171926"/>
                <a:gd name="connsiteY8" fmla="*/ 172991 h 314195"/>
                <a:gd name="connsiteX9" fmla="*/ 0 w 171926"/>
                <a:gd name="connsiteY9" fmla="*/ 31926 h 314195"/>
                <a:gd name="connsiteX10" fmla="*/ 12954 w 171926"/>
                <a:gd name="connsiteY10" fmla="*/ 5637 h 314195"/>
                <a:gd name="connsiteX11" fmla="*/ 52483 w 171926"/>
                <a:gd name="connsiteY11" fmla="*/ 8971 h 314195"/>
                <a:gd name="connsiteX12" fmla="*/ 162877 w 171926"/>
                <a:gd name="connsiteY12" fmla="*/ 119365 h 314195"/>
                <a:gd name="connsiteX13" fmla="*/ 171926 w 171926"/>
                <a:gd name="connsiteY13" fmla="*/ 141082 h 314195"/>
                <a:gd name="connsiteX14" fmla="*/ 171926 w 171926"/>
                <a:gd name="connsiteY14" fmla="*/ 283386 h 314195"/>
                <a:gd name="connsiteX15" fmla="*/ 138017 w 171926"/>
                <a:gd name="connsiteY15" fmla="*/ 314056 h 3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926" h="314195">
                  <a:moveTo>
                    <a:pt x="138017" y="314056"/>
                  </a:moveTo>
                  <a:cubicBezTo>
                    <a:pt x="122015" y="312532"/>
                    <a:pt x="110299" y="298150"/>
                    <a:pt x="110299" y="282148"/>
                  </a:cubicBezTo>
                  <a:lnTo>
                    <a:pt x="110299" y="156418"/>
                  </a:lnTo>
                  <a:cubicBezTo>
                    <a:pt x="110299" y="154798"/>
                    <a:pt x="109633" y="153274"/>
                    <a:pt x="108490" y="152036"/>
                  </a:cubicBezTo>
                  <a:lnTo>
                    <a:pt x="71914" y="115460"/>
                  </a:lnTo>
                  <a:cubicBezTo>
                    <a:pt x="68008" y="111555"/>
                    <a:pt x="61436" y="114317"/>
                    <a:pt x="61436" y="119842"/>
                  </a:cubicBezTo>
                  <a:lnTo>
                    <a:pt x="61436" y="171658"/>
                  </a:lnTo>
                  <a:cubicBezTo>
                    <a:pt x="61436" y="187755"/>
                    <a:pt x="49720" y="202042"/>
                    <a:pt x="33718" y="203566"/>
                  </a:cubicBezTo>
                  <a:cubicBezTo>
                    <a:pt x="15430" y="205281"/>
                    <a:pt x="0" y="190898"/>
                    <a:pt x="0" y="172991"/>
                  </a:cubicBezTo>
                  <a:lnTo>
                    <a:pt x="0" y="31926"/>
                  </a:lnTo>
                  <a:cubicBezTo>
                    <a:pt x="0" y="21639"/>
                    <a:pt x="4572" y="11542"/>
                    <a:pt x="12954" y="5637"/>
                  </a:cubicBezTo>
                  <a:cubicBezTo>
                    <a:pt x="25527" y="-3126"/>
                    <a:pt x="42100" y="-1412"/>
                    <a:pt x="52483" y="8971"/>
                  </a:cubicBezTo>
                  <a:lnTo>
                    <a:pt x="162877" y="119365"/>
                  </a:lnTo>
                  <a:cubicBezTo>
                    <a:pt x="168592" y="125176"/>
                    <a:pt x="171926" y="132986"/>
                    <a:pt x="171926" y="141082"/>
                  </a:cubicBezTo>
                  <a:lnTo>
                    <a:pt x="171926" y="283386"/>
                  </a:lnTo>
                  <a:cubicBezTo>
                    <a:pt x="171736" y="301388"/>
                    <a:pt x="156305" y="315771"/>
                    <a:pt x="138017" y="314056"/>
                  </a:cubicBezTo>
                </a:path>
              </a:pathLst>
            </a:custGeom>
            <a:solidFill>
              <a:srgbClr val="52D0E2"/>
            </a:solidFill>
            <a:ln w="9525" cap="flat">
              <a:noFill/>
              <a:prstDash val="solid"/>
              <a:miter/>
            </a:ln>
          </p:spPr>
          <p:txBody>
            <a:bodyPr rtlCol="0" anchor="ctr"/>
            <a:lstStyle/>
            <a:p>
              <a:endParaRPr lang="en-US"/>
            </a:p>
          </p:txBody>
        </p:sp>
        <p:sp>
          <p:nvSpPr>
            <p:cNvPr id="15" name="Freeform: Shape 91">
              <a:extLst>
                <a:ext uri="{FF2B5EF4-FFF2-40B4-BE49-F238E27FC236}">
                  <a16:creationId xmlns:a16="http://schemas.microsoft.com/office/drawing/2014/main" id="{FF12F6F3-85F6-0E4E-BBDC-2DD771B519F2}"/>
                </a:ext>
              </a:extLst>
            </p:cNvPr>
            <p:cNvSpPr/>
            <p:nvPr/>
          </p:nvSpPr>
          <p:spPr>
            <a:xfrm>
              <a:off x="2464618" y="3852843"/>
              <a:ext cx="314156" cy="171926"/>
            </a:xfrm>
            <a:custGeom>
              <a:avLst/>
              <a:gdLst>
                <a:gd name="connsiteX0" fmla="*/ 283427 w 314156"/>
                <a:gd name="connsiteY0" fmla="*/ 171926 h 171926"/>
                <a:gd name="connsiteX1" fmla="*/ 141124 w 314156"/>
                <a:gd name="connsiteY1" fmla="*/ 171926 h 171926"/>
                <a:gd name="connsiteX2" fmla="*/ 119407 w 314156"/>
                <a:gd name="connsiteY2" fmla="*/ 162878 h 171926"/>
                <a:gd name="connsiteX3" fmla="*/ 9869 w 314156"/>
                <a:gd name="connsiteY3" fmla="*/ 53340 h 171926"/>
                <a:gd name="connsiteX4" fmla="*/ 439 w 314156"/>
                <a:gd name="connsiteY4" fmla="*/ 25527 h 171926"/>
                <a:gd name="connsiteX5" fmla="*/ 30729 w 314156"/>
                <a:gd name="connsiteY5" fmla="*/ 0 h 171926"/>
                <a:gd name="connsiteX6" fmla="*/ 171699 w 314156"/>
                <a:gd name="connsiteY6" fmla="*/ 0 h 171926"/>
                <a:gd name="connsiteX7" fmla="*/ 203608 w 314156"/>
                <a:gd name="connsiteY7" fmla="*/ 27718 h 171926"/>
                <a:gd name="connsiteX8" fmla="*/ 173032 w 314156"/>
                <a:gd name="connsiteY8" fmla="*/ 61532 h 171926"/>
                <a:gd name="connsiteX9" fmla="*/ 119883 w 314156"/>
                <a:gd name="connsiteY9" fmla="*/ 61532 h 171926"/>
                <a:gd name="connsiteX10" fmla="*/ 115501 w 314156"/>
                <a:gd name="connsiteY10" fmla="*/ 72009 h 171926"/>
                <a:gd name="connsiteX11" fmla="*/ 152077 w 314156"/>
                <a:gd name="connsiteY11" fmla="*/ 108585 h 171926"/>
                <a:gd name="connsiteX12" fmla="*/ 156459 w 314156"/>
                <a:gd name="connsiteY12" fmla="*/ 110395 h 171926"/>
                <a:gd name="connsiteX13" fmla="*/ 282094 w 314156"/>
                <a:gd name="connsiteY13" fmla="*/ 110395 h 171926"/>
                <a:gd name="connsiteX14" fmla="*/ 314002 w 314156"/>
                <a:gd name="connsiteY14" fmla="*/ 138113 h 171926"/>
                <a:gd name="connsiteX15" fmla="*/ 283427 w 314156"/>
                <a:gd name="connsiteY15" fmla="*/ 171926 h 17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156" h="171926">
                  <a:moveTo>
                    <a:pt x="283427" y="171926"/>
                  </a:moveTo>
                  <a:lnTo>
                    <a:pt x="141124" y="171926"/>
                  </a:lnTo>
                  <a:cubicBezTo>
                    <a:pt x="132932" y="171926"/>
                    <a:pt x="125122" y="168688"/>
                    <a:pt x="119407" y="162878"/>
                  </a:cubicBezTo>
                  <a:lnTo>
                    <a:pt x="9869" y="53340"/>
                  </a:lnTo>
                  <a:cubicBezTo>
                    <a:pt x="2535" y="46006"/>
                    <a:pt x="-1370" y="35719"/>
                    <a:pt x="439" y="25527"/>
                  </a:cubicBezTo>
                  <a:cubicBezTo>
                    <a:pt x="3106" y="10382"/>
                    <a:pt x="16060" y="0"/>
                    <a:pt x="30729" y="0"/>
                  </a:cubicBezTo>
                  <a:lnTo>
                    <a:pt x="171699" y="0"/>
                  </a:lnTo>
                  <a:cubicBezTo>
                    <a:pt x="187796" y="0"/>
                    <a:pt x="202084" y="11716"/>
                    <a:pt x="203608" y="27718"/>
                  </a:cubicBezTo>
                  <a:cubicBezTo>
                    <a:pt x="205322" y="46006"/>
                    <a:pt x="190939" y="61532"/>
                    <a:pt x="173032" y="61532"/>
                  </a:cubicBezTo>
                  <a:lnTo>
                    <a:pt x="119883" y="61532"/>
                  </a:lnTo>
                  <a:cubicBezTo>
                    <a:pt x="114358" y="61532"/>
                    <a:pt x="111691" y="68199"/>
                    <a:pt x="115501" y="72009"/>
                  </a:cubicBezTo>
                  <a:lnTo>
                    <a:pt x="152077" y="108585"/>
                  </a:lnTo>
                  <a:cubicBezTo>
                    <a:pt x="153220" y="109728"/>
                    <a:pt x="154840" y="110395"/>
                    <a:pt x="156459" y="110395"/>
                  </a:cubicBezTo>
                  <a:lnTo>
                    <a:pt x="282094" y="110395"/>
                  </a:lnTo>
                  <a:cubicBezTo>
                    <a:pt x="298191" y="110395"/>
                    <a:pt x="312478" y="122111"/>
                    <a:pt x="314002" y="138113"/>
                  </a:cubicBezTo>
                  <a:cubicBezTo>
                    <a:pt x="315812" y="156496"/>
                    <a:pt x="301429" y="171926"/>
                    <a:pt x="283427" y="171926"/>
                  </a:cubicBezTo>
                </a:path>
              </a:pathLst>
            </a:custGeom>
            <a:solidFill>
              <a:srgbClr val="52D0E2"/>
            </a:solidFill>
            <a:ln w="9525" cap="flat">
              <a:noFill/>
              <a:prstDash val="solid"/>
              <a:miter/>
            </a:ln>
          </p:spPr>
          <p:txBody>
            <a:bodyPr rtlCol="0" anchor="ctr"/>
            <a:lstStyle/>
            <a:p>
              <a:endParaRPr lang="en-US"/>
            </a:p>
          </p:txBody>
        </p:sp>
        <p:sp>
          <p:nvSpPr>
            <p:cNvPr id="16" name="Freeform: Shape 92">
              <a:extLst>
                <a:ext uri="{FF2B5EF4-FFF2-40B4-BE49-F238E27FC236}">
                  <a16:creationId xmlns:a16="http://schemas.microsoft.com/office/drawing/2014/main" id="{680EAB4B-5103-264E-B024-9654C983913C}"/>
                </a:ext>
              </a:extLst>
            </p:cNvPr>
            <p:cNvSpPr/>
            <p:nvPr/>
          </p:nvSpPr>
          <p:spPr>
            <a:xfrm>
              <a:off x="2560069" y="3799170"/>
              <a:ext cx="445293" cy="445341"/>
            </a:xfrm>
            <a:custGeom>
              <a:avLst/>
              <a:gdLst>
                <a:gd name="connsiteX0" fmla="*/ 414480 w 445293"/>
                <a:gd name="connsiteY0" fmla="*/ 445341 h 445341"/>
                <a:gd name="connsiteX1" fmla="*/ 392763 w 445293"/>
                <a:gd name="connsiteY1" fmla="*/ 436293 h 445341"/>
                <a:gd name="connsiteX2" fmla="*/ 9001 w 445293"/>
                <a:gd name="connsiteY2" fmla="*/ 52530 h 445341"/>
                <a:gd name="connsiteX3" fmla="*/ 9001 w 445293"/>
                <a:gd name="connsiteY3" fmla="*/ 9001 h 445341"/>
                <a:gd name="connsiteX4" fmla="*/ 52530 w 445293"/>
                <a:gd name="connsiteY4" fmla="*/ 9001 h 445341"/>
                <a:gd name="connsiteX5" fmla="*/ 436293 w 445293"/>
                <a:gd name="connsiteY5" fmla="*/ 392763 h 445341"/>
                <a:gd name="connsiteX6" fmla="*/ 436293 w 445293"/>
                <a:gd name="connsiteY6" fmla="*/ 436293 h 445341"/>
                <a:gd name="connsiteX7" fmla="*/ 414480 w 445293"/>
                <a:gd name="connsiteY7" fmla="*/ 445341 h 44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93" h="445341">
                  <a:moveTo>
                    <a:pt x="414480" y="445341"/>
                  </a:moveTo>
                  <a:cubicBezTo>
                    <a:pt x="406575" y="445341"/>
                    <a:pt x="398764" y="442389"/>
                    <a:pt x="392763" y="436293"/>
                  </a:cubicBezTo>
                  <a:lnTo>
                    <a:pt x="9001" y="52530"/>
                  </a:lnTo>
                  <a:cubicBezTo>
                    <a:pt x="-3000" y="40529"/>
                    <a:pt x="-3000" y="21098"/>
                    <a:pt x="9001" y="9001"/>
                  </a:cubicBezTo>
                  <a:cubicBezTo>
                    <a:pt x="21003" y="-3000"/>
                    <a:pt x="40529" y="-3000"/>
                    <a:pt x="52530" y="9001"/>
                  </a:cubicBezTo>
                  <a:lnTo>
                    <a:pt x="436293" y="392763"/>
                  </a:lnTo>
                  <a:cubicBezTo>
                    <a:pt x="448294" y="404765"/>
                    <a:pt x="448294" y="424196"/>
                    <a:pt x="436293" y="436293"/>
                  </a:cubicBezTo>
                  <a:cubicBezTo>
                    <a:pt x="430197" y="442293"/>
                    <a:pt x="422386" y="445341"/>
                    <a:pt x="414480" y="445341"/>
                  </a:cubicBezTo>
                </a:path>
              </a:pathLst>
            </a:custGeom>
            <a:solidFill>
              <a:srgbClr val="52D0E2"/>
            </a:solidFill>
            <a:ln w="9525"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453549DA-017A-8F41-BEBA-5B8B150F6325}"/>
              </a:ext>
            </a:extLst>
          </p:cNvPr>
          <p:cNvGrpSpPr/>
          <p:nvPr userDrawn="1"/>
        </p:nvGrpSpPr>
        <p:grpSpPr>
          <a:xfrm>
            <a:off x="9580132" y="1258005"/>
            <a:ext cx="419100" cy="577068"/>
            <a:chOff x="8133592" y="4682575"/>
            <a:chExt cx="482433" cy="664272"/>
          </a:xfrm>
        </p:grpSpPr>
        <p:sp>
          <p:nvSpPr>
            <p:cNvPr id="18" name="Freeform: Shape 132">
              <a:extLst>
                <a:ext uri="{FF2B5EF4-FFF2-40B4-BE49-F238E27FC236}">
                  <a16:creationId xmlns:a16="http://schemas.microsoft.com/office/drawing/2014/main" id="{B0A49AA1-A650-8549-BCF4-D7213E7A6044}"/>
                </a:ext>
              </a:extLst>
            </p:cNvPr>
            <p:cNvSpPr/>
            <p:nvPr/>
          </p:nvSpPr>
          <p:spPr>
            <a:xfrm>
              <a:off x="8397099" y="5116797"/>
              <a:ext cx="95337" cy="84056"/>
            </a:xfrm>
            <a:custGeom>
              <a:avLst/>
              <a:gdLst>
                <a:gd name="connsiteX0" fmla="*/ 95200 w 95337"/>
                <a:gd name="connsiteY0" fmla="*/ 23168 h 84056"/>
                <a:gd name="connsiteX1" fmla="*/ 72912 w 95337"/>
                <a:gd name="connsiteY1" fmla="*/ 213 h 84056"/>
                <a:gd name="connsiteX2" fmla="*/ 47671 w 95337"/>
                <a:gd name="connsiteY2" fmla="*/ 12119 h 84056"/>
                <a:gd name="connsiteX3" fmla="*/ 22429 w 95337"/>
                <a:gd name="connsiteY3" fmla="*/ 213 h 84056"/>
                <a:gd name="connsiteX4" fmla="*/ 141 w 95337"/>
                <a:gd name="connsiteY4" fmla="*/ 23168 h 84056"/>
                <a:gd name="connsiteX5" fmla="*/ 6141 w 95337"/>
                <a:gd name="connsiteY5" fmla="*/ 42504 h 84056"/>
                <a:gd name="connsiteX6" fmla="*/ 6046 w 95337"/>
                <a:gd name="connsiteY6" fmla="*/ 42504 h 84056"/>
                <a:gd name="connsiteX7" fmla="*/ 41955 w 95337"/>
                <a:gd name="connsiteY7" fmla="*/ 81556 h 84056"/>
                <a:gd name="connsiteX8" fmla="*/ 53290 w 95337"/>
                <a:gd name="connsiteY8" fmla="*/ 81556 h 84056"/>
                <a:gd name="connsiteX9" fmla="*/ 89200 w 95337"/>
                <a:gd name="connsiteY9" fmla="*/ 42504 h 84056"/>
                <a:gd name="connsiteX10" fmla="*/ 89200 w 95337"/>
                <a:gd name="connsiteY10" fmla="*/ 42504 h 84056"/>
                <a:gd name="connsiteX11" fmla="*/ 95200 w 95337"/>
                <a:gd name="connsiteY11" fmla="*/ 23168 h 8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337" h="84056">
                  <a:moveTo>
                    <a:pt x="95200" y="23168"/>
                  </a:moveTo>
                  <a:cubicBezTo>
                    <a:pt x="94057" y="11357"/>
                    <a:pt x="84627" y="1737"/>
                    <a:pt x="72912" y="213"/>
                  </a:cubicBezTo>
                  <a:cubicBezTo>
                    <a:pt x="62339" y="-1121"/>
                    <a:pt x="52719" y="3928"/>
                    <a:pt x="47671" y="12119"/>
                  </a:cubicBezTo>
                  <a:cubicBezTo>
                    <a:pt x="42527" y="3928"/>
                    <a:pt x="33002" y="-1121"/>
                    <a:pt x="22429" y="213"/>
                  </a:cubicBezTo>
                  <a:cubicBezTo>
                    <a:pt x="10714" y="1737"/>
                    <a:pt x="1379" y="11357"/>
                    <a:pt x="141" y="23168"/>
                  </a:cubicBezTo>
                  <a:cubicBezTo>
                    <a:pt x="-621" y="30598"/>
                    <a:pt x="1760" y="37360"/>
                    <a:pt x="6141" y="42504"/>
                  </a:cubicBezTo>
                  <a:lnTo>
                    <a:pt x="6046" y="42504"/>
                  </a:lnTo>
                  <a:lnTo>
                    <a:pt x="41955" y="81556"/>
                  </a:lnTo>
                  <a:cubicBezTo>
                    <a:pt x="45003" y="84890"/>
                    <a:pt x="50242" y="84890"/>
                    <a:pt x="53290" y="81556"/>
                  </a:cubicBezTo>
                  <a:lnTo>
                    <a:pt x="89200" y="42504"/>
                  </a:lnTo>
                  <a:lnTo>
                    <a:pt x="89200" y="42504"/>
                  </a:lnTo>
                  <a:cubicBezTo>
                    <a:pt x="93486" y="37360"/>
                    <a:pt x="95962" y="30598"/>
                    <a:pt x="95200" y="23168"/>
                  </a:cubicBezTo>
                </a:path>
              </a:pathLst>
            </a:custGeom>
            <a:solidFill>
              <a:schemeClr val="tx2"/>
            </a:solidFill>
            <a:ln w="9525" cap="flat">
              <a:noFill/>
              <a:prstDash val="solid"/>
              <a:miter/>
            </a:ln>
          </p:spPr>
          <p:txBody>
            <a:bodyPr rtlCol="0" anchor="ctr"/>
            <a:lstStyle/>
            <a:p>
              <a:endParaRPr lang="en-US"/>
            </a:p>
          </p:txBody>
        </p:sp>
        <p:sp>
          <p:nvSpPr>
            <p:cNvPr id="19" name="Freeform: Shape 133">
              <a:extLst>
                <a:ext uri="{FF2B5EF4-FFF2-40B4-BE49-F238E27FC236}">
                  <a16:creationId xmlns:a16="http://schemas.microsoft.com/office/drawing/2014/main" id="{2B4872BC-B1DA-9D41-A3FD-6BE6CBBBC824}"/>
                </a:ext>
              </a:extLst>
            </p:cNvPr>
            <p:cNvSpPr/>
            <p:nvPr/>
          </p:nvSpPr>
          <p:spPr>
            <a:xfrm>
              <a:off x="8133592" y="5004710"/>
              <a:ext cx="482433" cy="342137"/>
            </a:xfrm>
            <a:custGeom>
              <a:avLst/>
              <a:gdLst>
                <a:gd name="connsiteX0" fmla="*/ 454529 w 482433"/>
                <a:gd name="connsiteY0" fmla="*/ 342138 h 342137"/>
                <a:gd name="connsiteX1" fmla="*/ 426716 w 482433"/>
                <a:gd name="connsiteY1" fmla="*/ 316421 h 342137"/>
                <a:gd name="connsiteX2" fmla="*/ 413762 w 482433"/>
                <a:gd name="connsiteY2" fmla="*/ 151257 h 342137"/>
                <a:gd name="connsiteX3" fmla="*/ 318322 w 482433"/>
                <a:gd name="connsiteY3" fmla="*/ 55817 h 342137"/>
                <a:gd name="connsiteX4" fmla="*/ 164112 w 482433"/>
                <a:gd name="connsiteY4" fmla="*/ 55817 h 342137"/>
                <a:gd name="connsiteX5" fmla="*/ 68671 w 482433"/>
                <a:gd name="connsiteY5" fmla="*/ 151257 h 342137"/>
                <a:gd name="connsiteX6" fmla="*/ 68576 w 482433"/>
                <a:gd name="connsiteY6" fmla="*/ 153448 h 342137"/>
                <a:gd name="connsiteX7" fmla="*/ 55717 w 482433"/>
                <a:gd name="connsiteY7" fmla="*/ 316421 h 342137"/>
                <a:gd name="connsiteX8" fmla="*/ 25713 w 482433"/>
                <a:gd name="connsiteY8" fmla="*/ 342043 h 342137"/>
                <a:gd name="connsiteX9" fmla="*/ 91 w 482433"/>
                <a:gd name="connsiteY9" fmla="*/ 312039 h 342137"/>
                <a:gd name="connsiteX10" fmla="*/ 12855 w 482433"/>
                <a:gd name="connsiteY10" fmla="*/ 150114 h 342137"/>
                <a:gd name="connsiteX11" fmla="*/ 164112 w 482433"/>
                <a:gd name="connsiteY11" fmla="*/ 0 h 342137"/>
                <a:gd name="connsiteX12" fmla="*/ 318322 w 482433"/>
                <a:gd name="connsiteY12" fmla="*/ 0 h 342137"/>
                <a:gd name="connsiteX13" fmla="*/ 469578 w 482433"/>
                <a:gd name="connsiteY13" fmla="*/ 150114 h 342137"/>
                <a:gd name="connsiteX14" fmla="*/ 482342 w 482433"/>
                <a:gd name="connsiteY14" fmla="*/ 312039 h 342137"/>
                <a:gd name="connsiteX15" fmla="*/ 456720 w 482433"/>
                <a:gd name="connsiteY15" fmla="*/ 342043 h 342137"/>
                <a:gd name="connsiteX16" fmla="*/ 454529 w 482433"/>
                <a:gd name="connsiteY16" fmla="*/ 342138 h 34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33" h="342137">
                  <a:moveTo>
                    <a:pt x="454529" y="342138"/>
                  </a:moveTo>
                  <a:cubicBezTo>
                    <a:pt x="440051" y="342138"/>
                    <a:pt x="427859" y="330994"/>
                    <a:pt x="426716" y="316421"/>
                  </a:cubicBezTo>
                  <a:lnTo>
                    <a:pt x="413762" y="151257"/>
                  </a:lnTo>
                  <a:cubicBezTo>
                    <a:pt x="413762" y="98679"/>
                    <a:pt x="370899" y="55817"/>
                    <a:pt x="318322" y="55817"/>
                  </a:cubicBezTo>
                  <a:lnTo>
                    <a:pt x="164112" y="55817"/>
                  </a:lnTo>
                  <a:cubicBezTo>
                    <a:pt x="111534" y="55817"/>
                    <a:pt x="68671" y="98584"/>
                    <a:pt x="68671" y="151257"/>
                  </a:cubicBezTo>
                  <a:lnTo>
                    <a:pt x="68576" y="153448"/>
                  </a:lnTo>
                  <a:lnTo>
                    <a:pt x="55717" y="316421"/>
                  </a:lnTo>
                  <a:cubicBezTo>
                    <a:pt x="54479" y="331756"/>
                    <a:pt x="41049" y="343281"/>
                    <a:pt x="25713" y="342043"/>
                  </a:cubicBezTo>
                  <a:cubicBezTo>
                    <a:pt x="10378" y="340805"/>
                    <a:pt x="-1147" y="327374"/>
                    <a:pt x="91" y="312039"/>
                  </a:cubicBezTo>
                  <a:lnTo>
                    <a:pt x="12855" y="150114"/>
                  </a:lnTo>
                  <a:cubicBezTo>
                    <a:pt x="13522" y="67247"/>
                    <a:pt x="81054" y="0"/>
                    <a:pt x="164112" y="0"/>
                  </a:cubicBezTo>
                  <a:lnTo>
                    <a:pt x="318322" y="0"/>
                  </a:lnTo>
                  <a:cubicBezTo>
                    <a:pt x="401379" y="0"/>
                    <a:pt x="469007" y="67247"/>
                    <a:pt x="469578" y="150114"/>
                  </a:cubicBezTo>
                  <a:lnTo>
                    <a:pt x="482342" y="312039"/>
                  </a:lnTo>
                  <a:cubicBezTo>
                    <a:pt x="483580" y="327374"/>
                    <a:pt x="472055" y="340900"/>
                    <a:pt x="456720" y="342043"/>
                  </a:cubicBezTo>
                  <a:cubicBezTo>
                    <a:pt x="456053" y="342138"/>
                    <a:pt x="455291" y="342138"/>
                    <a:pt x="454529" y="342138"/>
                  </a:cubicBezTo>
                </a:path>
              </a:pathLst>
            </a:custGeom>
            <a:solidFill>
              <a:schemeClr val="bg1"/>
            </a:solidFill>
            <a:ln w="9525" cap="flat">
              <a:noFill/>
              <a:prstDash val="solid"/>
              <a:miter/>
            </a:ln>
          </p:spPr>
          <p:txBody>
            <a:bodyPr rtlCol="0" anchor="ctr"/>
            <a:lstStyle/>
            <a:p>
              <a:endParaRPr lang="en-US"/>
            </a:p>
          </p:txBody>
        </p:sp>
        <p:sp>
          <p:nvSpPr>
            <p:cNvPr id="20" name="Freeform: Shape 134">
              <a:extLst>
                <a:ext uri="{FF2B5EF4-FFF2-40B4-BE49-F238E27FC236}">
                  <a16:creationId xmlns:a16="http://schemas.microsoft.com/office/drawing/2014/main" id="{E4880B44-CC20-0D41-B1C4-3FCA71050FF3}"/>
                </a:ext>
              </a:extLst>
            </p:cNvPr>
            <p:cNvSpPr/>
            <p:nvPr/>
          </p:nvSpPr>
          <p:spPr>
            <a:xfrm>
              <a:off x="8263984" y="4682575"/>
              <a:ext cx="244221" cy="288607"/>
            </a:xfrm>
            <a:custGeom>
              <a:avLst/>
              <a:gdLst>
                <a:gd name="connsiteX0" fmla="*/ 122111 w 244221"/>
                <a:gd name="connsiteY0" fmla="*/ 288608 h 288607"/>
                <a:gd name="connsiteX1" fmla="*/ 0 w 244221"/>
                <a:gd name="connsiteY1" fmla="*/ 166497 h 288607"/>
                <a:gd name="connsiteX2" fmla="*/ 0 w 244221"/>
                <a:gd name="connsiteY2" fmla="*/ 122206 h 288607"/>
                <a:gd name="connsiteX3" fmla="*/ 122111 w 244221"/>
                <a:gd name="connsiteY3" fmla="*/ 0 h 288607"/>
                <a:gd name="connsiteX4" fmla="*/ 244221 w 244221"/>
                <a:gd name="connsiteY4" fmla="*/ 122111 h 288607"/>
                <a:gd name="connsiteX5" fmla="*/ 244221 w 244221"/>
                <a:gd name="connsiteY5" fmla="*/ 166402 h 288607"/>
                <a:gd name="connsiteX6" fmla="*/ 122111 w 244221"/>
                <a:gd name="connsiteY6" fmla="*/ 288608 h 288607"/>
                <a:gd name="connsiteX7" fmla="*/ 122111 w 244221"/>
                <a:gd name="connsiteY7" fmla="*/ 55817 h 288607"/>
                <a:gd name="connsiteX8" fmla="*/ 55816 w 244221"/>
                <a:gd name="connsiteY8" fmla="*/ 122111 h 288607"/>
                <a:gd name="connsiteX9" fmla="*/ 55816 w 244221"/>
                <a:gd name="connsiteY9" fmla="*/ 166402 h 288607"/>
                <a:gd name="connsiteX10" fmla="*/ 122111 w 244221"/>
                <a:gd name="connsiteY10" fmla="*/ 232696 h 288607"/>
                <a:gd name="connsiteX11" fmla="*/ 188405 w 244221"/>
                <a:gd name="connsiteY11" fmla="*/ 166402 h 288607"/>
                <a:gd name="connsiteX12" fmla="*/ 188405 w 244221"/>
                <a:gd name="connsiteY12" fmla="*/ 122111 h 288607"/>
                <a:gd name="connsiteX13" fmla="*/ 122111 w 244221"/>
                <a:gd name="connsiteY13" fmla="*/ 55817 h 28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221" h="288607">
                  <a:moveTo>
                    <a:pt x="122111" y="288608"/>
                  </a:moveTo>
                  <a:cubicBezTo>
                    <a:pt x="54769" y="288608"/>
                    <a:pt x="0" y="233839"/>
                    <a:pt x="0" y="166497"/>
                  </a:cubicBezTo>
                  <a:lnTo>
                    <a:pt x="0" y="122206"/>
                  </a:lnTo>
                  <a:cubicBezTo>
                    <a:pt x="-95" y="54769"/>
                    <a:pt x="54769" y="0"/>
                    <a:pt x="122111" y="0"/>
                  </a:cubicBezTo>
                  <a:cubicBezTo>
                    <a:pt x="189453" y="0"/>
                    <a:pt x="244221" y="54769"/>
                    <a:pt x="244221" y="122111"/>
                  </a:cubicBezTo>
                  <a:lnTo>
                    <a:pt x="244221" y="166402"/>
                  </a:lnTo>
                  <a:cubicBezTo>
                    <a:pt x="244221" y="233839"/>
                    <a:pt x="189453" y="288608"/>
                    <a:pt x="122111" y="288608"/>
                  </a:cubicBezTo>
                  <a:moveTo>
                    <a:pt x="122111" y="55817"/>
                  </a:moveTo>
                  <a:cubicBezTo>
                    <a:pt x="85535" y="55817"/>
                    <a:pt x="55816" y="85534"/>
                    <a:pt x="55816" y="122111"/>
                  </a:cubicBezTo>
                  <a:lnTo>
                    <a:pt x="55816" y="166402"/>
                  </a:lnTo>
                  <a:cubicBezTo>
                    <a:pt x="55816" y="202978"/>
                    <a:pt x="85535" y="232696"/>
                    <a:pt x="122111" y="232696"/>
                  </a:cubicBezTo>
                  <a:cubicBezTo>
                    <a:pt x="158687" y="232696"/>
                    <a:pt x="188405" y="202978"/>
                    <a:pt x="188405" y="166402"/>
                  </a:cubicBezTo>
                  <a:lnTo>
                    <a:pt x="188405" y="122111"/>
                  </a:lnTo>
                  <a:cubicBezTo>
                    <a:pt x="188405" y="85630"/>
                    <a:pt x="158687" y="55817"/>
                    <a:pt x="122111" y="55817"/>
                  </a:cubicBezTo>
                </a:path>
              </a:pathLst>
            </a:custGeom>
            <a:solidFill>
              <a:schemeClr val="bg1"/>
            </a:solidFill>
            <a:ln w="9525" cap="flat">
              <a:noFill/>
              <a:prstDash val="solid"/>
              <a:miter/>
            </a:ln>
          </p:spPr>
          <p:txBody>
            <a:bodyPr rtlCol="0" anchor="ctr"/>
            <a:lstStyle/>
            <a:p>
              <a:endParaRPr lang="en-US"/>
            </a:p>
          </p:txBody>
        </p:sp>
      </p:grpSp>
      <p:pic>
        <p:nvPicPr>
          <p:cNvPr id="21" name="Picture 20">
            <a:extLst>
              <a:ext uri="{FF2B5EF4-FFF2-40B4-BE49-F238E27FC236}">
                <a16:creationId xmlns:a16="http://schemas.microsoft.com/office/drawing/2014/main" id="{267D9F2F-7139-F645-9ABF-4092FC1783DE}"/>
              </a:ext>
            </a:extLst>
          </p:cNvPr>
          <p:cNvPicPr>
            <a:picLocks noChangeAspect="1"/>
          </p:cNvPicPr>
          <p:nvPr userDrawn="1"/>
        </p:nvPicPr>
        <p:blipFill>
          <a:blip r:embed="rId3"/>
          <a:stretch>
            <a:fillRect/>
          </a:stretch>
        </p:blipFill>
        <p:spPr>
          <a:xfrm>
            <a:off x="5801878" y="1319618"/>
            <a:ext cx="515452" cy="494834"/>
          </a:xfrm>
          <a:prstGeom prst="rect">
            <a:avLst/>
          </a:prstGeom>
        </p:spPr>
      </p:pic>
      <p:cxnSp>
        <p:nvCxnSpPr>
          <p:cNvPr id="22" name="Straight Connector 21">
            <a:extLst>
              <a:ext uri="{FF2B5EF4-FFF2-40B4-BE49-F238E27FC236}">
                <a16:creationId xmlns:a16="http://schemas.microsoft.com/office/drawing/2014/main" id="{3D3E2091-7DD1-904E-84E1-8F2B33D9C52C}"/>
              </a:ext>
            </a:extLst>
          </p:cNvPr>
          <p:cNvCxnSpPr/>
          <p:nvPr userDrawn="1"/>
        </p:nvCxnSpPr>
        <p:spPr>
          <a:xfrm>
            <a:off x="927100" y="2755900"/>
            <a:ext cx="27220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3E58EDE-1371-B346-8EBE-83BA39F0008F}"/>
              </a:ext>
            </a:extLst>
          </p:cNvPr>
          <p:cNvCxnSpPr/>
          <p:nvPr userDrawn="1"/>
        </p:nvCxnSpPr>
        <p:spPr>
          <a:xfrm>
            <a:off x="4711700" y="2755900"/>
            <a:ext cx="27220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650B67-CEBF-D745-9FD3-DB8F45B076D9}"/>
              </a:ext>
            </a:extLst>
          </p:cNvPr>
          <p:cNvCxnSpPr/>
          <p:nvPr userDrawn="1"/>
        </p:nvCxnSpPr>
        <p:spPr>
          <a:xfrm>
            <a:off x="8470900" y="2755900"/>
            <a:ext cx="2722026" cy="0"/>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descr="A picture containing drawing, sign&#10;&#10;Description automatically generated">
            <a:extLst>
              <a:ext uri="{FF2B5EF4-FFF2-40B4-BE49-F238E27FC236}">
                <a16:creationId xmlns:a16="http://schemas.microsoft.com/office/drawing/2014/main" id="{AA0C7730-B5E3-C945-A241-20640B8C9D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80" y="6437376"/>
            <a:ext cx="1314314" cy="192024"/>
          </a:xfrm>
          <a:prstGeom prst="rect">
            <a:avLst/>
          </a:prstGeom>
        </p:spPr>
      </p:pic>
      <p:sp>
        <p:nvSpPr>
          <p:cNvPr id="28" name="TextBox 27">
            <a:extLst>
              <a:ext uri="{FF2B5EF4-FFF2-40B4-BE49-F238E27FC236}">
                <a16:creationId xmlns:a16="http://schemas.microsoft.com/office/drawing/2014/main" id="{A45FDF7A-9F53-1849-9119-056058B9C911}"/>
              </a:ext>
            </a:extLst>
          </p:cNvPr>
          <p:cNvSpPr txBox="1"/>
          <p:nvPr userDrawn="1"/>
        </p:nvSpPr>
        <p:spPr>
          <a:xfrm>
            <a:off x="3941690" y="437682"/>
            <a:ext cx="4300682" cy="369332"/>
          </a:xfrm>
          <a:prstGeom prst="rect">
            <a:avLst/>
          </a:prstGeom>
          <a:noFill/>
        </p:spPr>
        <p:txBody>
          <a:bodyPr wrap="square" rtlCol="0">
            <a:spAutoFit/>
          </a:bodyPr>
          <a:lstStyle/>
          <a:p>
            <a:pPr algn="ctr"/>
            <a:r>
              <a:rPr lang="en-US" sz="1800" b="1">
                <a:solidFill>
                  <a:schemeClr val="bg1"/>
                </a:solidFill>
              </a:rPr>
              <a:t>WHO WE ARE</a:t>
            </a:r>
            <a:endParaRPr lang="en-US" b="1">
              <a:solidFill>
                <a:schemeClr val="bg1"/>
              </a:solidFill>
            </a:endParaRPr>
          </a:p>
        </p:txBody>
      </p:sp>
    </p:spTree>
    <p:extLst>
      <p:ext uri="{BB962C8B-B14F-4D97-AF65-F5344CB8AC3E}">
        <p14:creationId xmlns:p14="http://schemas.microsoft.com/office/powerpoint/2010/main" val="1213570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2520C7-5F0E-BE46-AA10-E8E883720656}"/>
              </a:ext>
            </a:extLst>
          </p:cNvPr>
          <p:cNvSpPr>
            <a:spLocks noGrp="1"/>
          </p:cNvSpPr>
          <p:nvPr>
            <p:ph type="sldNum" sz="quarter" idx="10"/>
          </p:nvPr>
        </p:nvSpPr>
        <p:spPr/>
        <p:txBody>
          <a:bodyPr/>
          <a:lstStyle/>
          <a:p>
            <a:fld id="{0F6880C2-9285-4126-A2C7-CF1F9D79AAAA}" type="slidenum">
              <a:rPr lang="en-US" smtClean="0"/>
              <a:pPr/>
              <a:t>‹#›</a:t>
            </a:fld>
            <a:endParaRPr lang="en-US"/>
          </a:p>
        </p:txBody>
      </p:sp>
      <p:sp>
        <p:nvSpPr>
          <p:cNvPr id="2" name="Graphic 12">
            <a:extLst>
              <a:ext uri="{FF2B5EF4-FFF2-40B4-BE49-F238E27FC236}">
                <a16:creationId xmlns:a16="http://schemas.microsoft.com/office/drawing/2014/main" id="{19ECE332-C4F5-B773-1692-0DA1BE577C10}"/>
              </a:ext>
            </a:extLst>
          </p:cNvPr>
          <p:cNvSpPr>
            <a:spLocks noChangeAspect="1"/>
          </p:cNvSpPr>
          <p:nvPr userDrawn="1"/>
        </p:nvSpPr>
        <p:spPr>
          <a:xfrm>
            <a:off x="6071744" y="914400"/>
            <a:ext cx="6120256" cy="5943600"/>
          </a:xfrm>
          <a:custGeom>
            <a:avLst/>
            <a:gdLst>
              <a:gd name="connsiteX0" fmla="*/ 7061835 w 7061834"/>
              <a:gd name="connsiteY0" fmla="*/ 3131820 h 6858000"/>
              <a:gd name="connsiteX1" fmla="*/ 7061835 w 7061834"/>
              <a:gd name="connsiteY1" fmla="*/ 1931670 h 6858000"/>
              <a:gd name="connsiteX2" fmla="*/ 4975196 w 7061834"/>
              <a:gd name="connsiteY2" fmla="*/ 3519170 h 6858000"/>
              <a:gd name="connsiteX3" fmla="*/ 1457919 w 7061834"/>
              <a:gd name="connsiteY3" fmla="*/ 1445260 h 6858000"/>
              <a:gd name="connsiteX4" fmla="*/ 706120 w 7061834"/>
              <a:gd name="connsiteY4" fmla="*/ 2394585 h 6858000"/>
              <a:gd name="connsiteX5" fmla="*/ 4331885 w 7061834"/>
              <a:gd name="connsiteY5" fmla="*/ 4397375 h 6858000"/>
              <a:gd name="connsiteX6" fmla="*/ 3802771 w 7061834"/>
              <a:gd name="connsiteY6" fmla="*/ 5480050 h 6858000"/>
              <a:gd name="connsiteX7" fmla="*/ 228395 w 7061834"/>
              <a:gd name="connsiteY7" fmla="*/ 3422650 h 6858000"/>
              <a:gd name="connsiteX8" fmla="*/ 0 w 7061834"/>
              <a:gd name="connsiteY8" fmla="*/ 4478655 h 6858000"/>
              <a:gd name="connsiteX9" fmla="*/ 114832 w 7061834"/>
              <a:gd name="connsiteY9" fmla="*/ 4478655 h 6858000"/>
              <a:gd name="connsiteX10" fmla="*/ 3265409 w 7061834"/>
              <a:gd name="connsiteY10" fmla="*/ 6858000 h 6858000"/>
              <a:gd name="connsiteX11" fmla="*/ 4521579 w 7061834"/>
              <a:gd name="connsiteY11" fmla="*/ 6858000 h 6858000"/>
              <a:gd name="connsiteX12" fmla="*/ 4975196 w 7061834"/>
              <a:gd name="connsiteY12" fmla="*/ 5424805 h 6858000"/>
              <a:gd name="connsiteX13" fmla="*/ 5428813 w 7061834"/>
              <a:gd name="connsiteY13" fmla="*/ 6858000 h 6858000"/>
              <a:gd name="connsiteX14" fmla="*/ 6684349 w 7061834"/>
              <a:gd name="connsiteY14" fmla="*/ 6858000 h 6858000"/>
              <a:gd name="connsiteX15" fmla="*/ 7061835 w 7061834"/>
              <a:gd name="connsiteY15" fmla="*/ 6012180 h 6858000"/>
              <a:gd name="connsiteX16" fmla="*/ 7061835 w 7061834"/>
              <a:gd name="connsiteY16" fmla="*/ 4425950 h 6858000"/>
              <a:gd name="connsiteX17" fmla="*/ 6146988 w 7061834"/>
              <a:gd name="connsiteY17" fmla="*/ 5480685 h 6858000"/>
              <a:gd name="connsiteX18" fmla="*/ 5618507 w 7061834"/>
              <a:gd name="connsiteY18" fmla="*/ 4398010 h 6858000"/>
              <a:gd name="connsiteX19" fmla="*/ 7061835 w 7061834"/>
              <a:gd name="connsiteY19" fmla="*/ 3131820 h 6858000"/>
              <a:gd name="connsiteX20" fmla="*/ 114832 w 7061834"/>
              <a:gd name="connsiteY20" fmla="*/ 5535930 h 6858000"/>
              <a:gd name="connsiteX21" fmla="*/ 0 w 7061834"/>
              <a:gd name="connsiteY21" fmla="*/ 5535930 h 6858000"/>
              <a:gd name="connsiteX22" fmla="*/ 324828 w 7061834"/>
              <a:gd name="connsiteY22" fmla="*/ 6858000 h 6858000"/>
              <a:gd name="connsiteX23" fmla="*/ 2144372 w 7061834"/>
              <a:gd name="connsiteY23" fmla="*/ 6858000 h 6858000"/>
              <a:gd name="connsiteX24" fmla="*/ 114832 w 7061834"/>
              <a:gd name="connsiteY24" fmla="*/ 5535930 h 6858000"/>
              <a:gd name="connsiteX25" fmla="*/ 4975196 w 7061834"/>
              <a:gd name="connsiteY25" fmla="*/ 0 h 6858000"/>
              <a:gd name="connsiteX26" fmla="*/ 3936001 w 7061834"/>
              <a:gd name="connsiteY26" fmla="*/ 1040130 h 6858000"/>
              <a:gd name="connsiteX27" fmla="*/ 4975196 w 7061834"/>
              <a:gd name="connsiteY27" fmla="*/ 2080895 h 6858000"/>
              <a:gd name="connsiteX28" fmla="*/ 6014392 w 7061834"/>
              <a:gd name="connsiteY28" fmla="*/ 1040130 h 6858000"/>
              <a:gd name="connsiteX29" fmla="*/ 4975196 w 70618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61834" h="6858000">
                <a:moveTo>
                  <a:pt x="7061835" y="3131820"/>
                </a:moveTo>
                <a:lnTo>
                  <a:pt x="7061835" y="1931670"/>
                </a:lnTo>
                <a:cubicBezTo>
                  <a:pt x="6261185" y="2313940"/>
                  <a:pt x="5551892" y="2857500"/>
                  <a:pt x="4975196" y="3519170"/>
                </a:cubicBezTo>
                <a:cubicBezTo>
                  <a:pt x="4074306" y="2484755"/>
                  <a:pt x="2849223" y="1740535"/>
                  <a:pt x="1457919" y="1445260"/>
                </a:cubicBezTo>
                <a:cubicBezTo>
                  <a:pt x="1171157" y="1729105"/>
                  <a:pt x="918019" y="2047875"/>
                  <a:pt x="706120" y="2394585"/>
                </a:cubicBezTo>
                <a:cubicBezTo>
                  <a:pt x="2171018" y="2554605"/>
                  <a:pt x="3459544" y="3302635"/>
                  <a:pt x="4331885" y="4397375"/>
                </a:cubicBezTo>
                <a:cubicBezTo>
                  <a:pt x="4123157" y="4739005"/>
                  <a:pt x="3946151" y="5100955"/>
                  <a:pt x="3802771" y="5480050"/>
                </a:cubicBezTo>
                <a:cubicBezTo>
                  <a:pt x="3057950" y="4274820"/>
                  <a:pt x="1739606" y="3461385"/>
                  <a:pt x="228395" y="3422650"/>
                </a:cubicBezTo>
                <a:cubicBezTo>
                  <a:pt x="116101" y="3759835"/>
                  <a:pt x="38066" y="4113530"/>
                  <a:pt x="0" y="4478655"/>
                </a:cubicBezTo>
                <a:lnTo>
                  <a:pt x="114832" y="4478655"/>
                </a:lnTo>
                <a:cubicBezTo>
                  <a:pt x="1612085" y="4478655"/>
                  <a:pt x="2874600" y="5484495"/>
                  <a:pt x="3265409" y="6858000"/>
                </a:cubicBezTo>
                <a:lnTo>
                  <a:pt x="4521579" y="6858000"/>
                </a:lnTo>
                <a:cubicBezTo>
                  <a:pt x="4605958" y="6353175"/>
                  <a:pt x="4760759" y="5871845"/>
                  <a:pt x="4975196" y="5424805"/>
                </a:cubicBezTo>
                <a:cubicBezTo>
                  <a:pt x="5189633" y="5871845"/>
                  <a:pt x="5344434" y="6353175"/>
                  <a:pt x="5428813" y="6858000"/>
                </a:cubicBezTo>
                <a:lnTo>
                  <a:pt x="6684349" y="6858000"/>
                </a:lnTo>
                <a:cubicBezTo>
                  <a:pt x="6769997" y="6555740"/>
                  <a:pt x="6898152" y="6271895"/>
                  <a:pt x="7061835" y="6012180"/>
                </a:cubicBezTo>
                <a:lnTo>
                  <a:pt x="7061835" y="4425950"/>
                </a:lnTo>
                <a:cubicBezTo>
                  <a:pt x="6703382" y="4725035"/>
                  <a:pt x="6393780" y="5081905"/>
                  <a:pt x="6146988" y="5480685"/>
                </a:cubicBezTo>
                <a:cubicBezTo>
                  <a:pt x="6004875" y="5101590"/>
                  <a:pt x="5827235" y="4739005"/>
                  <a:pt x="5618507" y="4398010"/>
                </a:cubicBezTo>
                <a:cubicBezTo>
                  <a:pt x="6019467" y="3895090"/>
                  <a:pt x="6507978" y="3465195"/>
                  <a:pt x="7061835" y="3131820"/>
                </a:cubicBezTo>
                <a:close/>
                <a:moveTo>
                  <a:pt x="114832" y="5535930"/>
                </a:moveTo>
                <a:lnTo>
                  <a:pt x="0" y="5535930"/>
                </a:lnTo>
                <a:cubicBezTo>
                  <a:pt x="48217" y="5998210"/>
                  <a:pt x="159876" y="6442075"/>
                  <a:pt x="324828" y="6858000"/>
                </a:cubicBezTo>
                <a:lnTo>
                  <a:pt x="2144372" y="6858000"/>
                </a:lnTo>
                <a:cubicBezTo>
                  <a:pt x="1799877" y="6079490"/>
                  <a:pt x="1020797" y="5535930"/>
                  <a:pt x="114832" y="5535930"/>
                </a:cubicBezTo>
                <a:close/>
                <a:moveTo>
                  <a:pt x="4975196" y="0"/>
                </a:moveTo>
                <a:cubicBezTo>
                  <a:pt x="4401672" y="0"/>
                  <a:pt x="3936001" y="466090"/>
                  <a:pt x="3936001" y="1040130"/>
                </a:cubicBezTo>
                <a:cubicBezTo>
                  <a:pt x="3936001" y="1614805"/>
                  <a:pt x="4401672" y="2080895"/>
                  <a:pt x="4975196" y="2080895"/>
                </a:cubicBezTo>
                <a:cubicBezTo>
                  <a:pt x="5548720" y="2080895"/>
                  <a:pt x="6014392" y="1614805"/>
                  <a:pt x="6014392" y="1040130"/>
                </a:cubicBezTo>
                <a:cubicBezTo>
                  <a:pt x="6014392" y="466090"/>
                  <a:pt x="5548720" y="0"/>
                  <a:pt x="4975196" y="0"/>
                </a:cubicBezTo>
                <a:close/>
              </a:path>
            </a:pathLst>
          </a:custGeom>
          <a:gradFill>
            <a:gsLst>
              <a:gs pos="25000">
                <a:schemeClr val="bg2">
                  <a:lumMod val="20000"/>
                  <a:lumOff val="80000"/>
                  <a:alpha val="0"/>
                </a:schemeClr>
              </a:gs>
              <a:gs pos="55000">
                <a:schemeClr val="bg2">
                  <a:lumMod val="20000"/>
                  <a:lumOff val="80000"/>
                  <a:alpha val="40000"/>
                </a:schemeClr>
              </a:gs>
            </a:gsLst>
            <a:lin ang="0" scaled="0"/>
          </a:gradFill>
          <a:ln w="6341" cap="flat">
            <a:noFill/>
            <a:prstDash val="solid"/>
            <a:miter/>
          </a:ln>
        </p:spPr>
        <p:txBody>
          <a:bodyPr rtlCol="0" anchor="ctr"/>
          <a:lstStyle/>
          <a:p>
            <a:endParaRPr lang="en-US" b="0" i="0">
              <a:latin typeface="Avenir LT Std 55 Roman" panose="020B0503020203020204" pitchFamily="34" charset="0"/>
            </a:endParaRPr>
          </a:p>
        </p:txBody>
      </p:sp>
    </p:spTree>
    <p:extLst>
      <p:ext uri="{BB962C8B-B14F-4D97-AF65-F5344CB8AC3E}">
        <p14:creationId xmlns:p14="http://schemas.microsoft.com/office/powerpoint/2010/main" val="2826483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6CE0-AD6A-C4C9-D070-8A5E8DCAE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330EBE-2FE6-F872-FA12-4EAFAEAC97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2677D-1B08-87B9-D2A6-F20C7D750410}"/>
              </a:ext>
            </a:extLst>
          </p:cNvPr>
          <p:cNvSpPr>
            <a:spLocks noGrp="1"/>
          </p:cNvSpPr>
          <p:nvPr>
            <p:ph type="dt" sz="half" idx="10"/>
          </p:nvPr>
        </p:nvSpPr>
        <p:spPr/>
        <p:txBody>
          <a:bodyPr/>
          <a:lstStyle/>
          <a:p>
            <a:fld id="{55FB1973-5704-4B2F-A9C2-84E49417A181}" type="datetimeFigureOut">
              <a:rPr lang="en-US" smtClean="0"/>
              <a:t>10/31/2024</a:t>
            </a:fld>
            <a:endParaRPr lang="en-US"/>
          </a:p>
        </p:txBody>
      </p:sp>
      <p:sp>
        <p:nvSpPr>
          <p:cNvPr id="5" name="Footer Placeholder 4">
            <a:extLst>
              <a:ext uri="{FF2B5EF4-FFF2-40B4-BE49-F238E27FC236}">
                <a16:creationId xmlns:a16="http://schemas.microsoft.com/office/drawing/2014/main" id="{684C50E1-D475-CF53-F769-A4DDFF5A3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968EF-04B4-0AA5-145D-9E68841A8BDC}"/>
              </a:ext>
            </a:extLst>
          </p:cNvPr>
          <p:cNvSpPr>
            <a:spLocks noGrp="1"/>
          </p:cNvSpPr>
          <p:nvPr>
            <p:ph type="sldNum" sz="quarter" idx="12"/>
          </p:nvPr>
        </p:nvSpPr>
        <p:spPr/>
        <p:txBody>
          <a:bodyPr/>
          <a:lstStyle/>
          <a:p>
            <a:fld id="{68D0770A-4820-41F2-A533-66151E9A5870}" type="slidenum">
              <a:rPr lang="en-US" smtClean="0"/>
              <a:t>‹#›</a:t>
            </a:fld>
            <a:endParaRPr lang="en-US"/>
          </a:p>
        </p:txBody>
      </p:sp>
    </p:spTree>
    <p:extLst>
      <p:ext uri="{BB962C8B-B14F-4D97-AF65-F5344CB8AC3E}">
        <p14:creationId xmlns:p14="http://schemas.microsoft.com/office/powerpoint/2010/main" val="984519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no Allina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795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hree Section — conten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892BF4-5343-CB4D-9F73-FD3C2A846012}"/>
              </a:ext>
            </a:extLst>
          </p:cNvPr>
          <p:cNvSpPr/>
          <p:nvPr userDrawn="1"/>
        </p:nvSpPr>
        <p:spPr>
          <a:xfrm>
            <a:off x="-6" y="1"/>
            <a:ext cx="6096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A95672E2-9C6F-154F-B69D-6F7F0EF83B16}"/>
              </a:ext>
            </a:extLst>
          </p:cNvPr>
          <p:cNvSpPr>
            <a:spLocks noGrp="1"/>
          </p:cNvSpPr>
          <p:nvPr>
            <p:ph sz="quarter" idx="11" hasCustomPrompt="1"/>
          </p:nvPr>
        </p:nvSpPr>
        <p:spPr>
          <a:xfrm>
            <a:off x="6095997" y="0"/>
            <a:ext cx="6096000" cy="3487738"/>
          </a:xfrm>
          <a:prstGeom prst="rect">
            <a:avLst/>
          </a:prstGeom>
          <a:solidFill>
            <a:schemeClr val="tx2"/>
          </a:solidFill>
        </p:spPr>
        <p:txBody>
          <a:bodyPr anchor="ctr"/>
          <a:lstStyle>
            <a:lvl1pPr marL="0" indent="0" algn="ctr">
              <a:buNone/>
              <a:defRPr b="1" i="1">
                <a:solidFill>
                  <a:schemeClr val="bg1"/>
                </a:solidFill>
                <a:latin typeface="Georgia" panose="02040502050405020303" pitchFamily="18" charset="0"/>
              </a:defRPr>
            </a:lvl1pPr>
            <a:lvl2pPr marL="457200" indent="0" algn="ctr">
              <a:buNone/>
              <a:defRPr b="1" i="1">
                <a:solidFill>
                  <a:schemeClr val="bg1"/>
                </a:solidFill>
                <a:latin typeface="Georgia" panose="02040502050405020303" pitchFamily="18" charset="0"/>
              </a:defRPr>
            </a:lvl2pPr>
            <a:lvl3pPr marL="914400" indent="0" algn="ctr">
              <a:buNone/>
              <a:defRPr b="1" i="1">
                <a:solidFill>
                  <a:schemeClr val="bg1"/>
                </a:solidFill>
                <a:latin typeface="Georgia" panose="02040502050405020303" pitchFamily="18" charset="0"/>
              </a:defRPr>
            </a:lvl3pPr>
            <a:lvl4pPr marL="1371600" indent="0" algn="ctr">
              <a:buNone/>
              <a:defRPr b="1" i="1">
                <a:solidFill>
                  <a:schemeClr val="bg1"/>
                </a:solidFill>
                <a:latin typeface="Georgia" panose="02040502050405020303" pitchFamily="18" charset="0"/>
              </a:defRPr>
            </a:lvl4pPr>
            <a:lvl5pPr marL="1828800" indent="0" algn="ctr">
              <a:buNone/>
              <a:defRPr b="1" i="1">
                <a:solidFill>
                  <a:schemeClr val="bg1"/>
                </a:solidFill>
                <a:latin typeface="Georgia" panose="02040502050405020303" pitchFamily="18"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0F7E40B-8AC8-BB44-B9A7-899D6A751613}"/>
              </a:ext>
            </a:extLst>
          </p:cNvPr>
          <p:cNvSpPr>
            <a:spLocks noGrp="1"/>
          </p:cNvSpPr>
          <p:nvPr>
            <p:ph type="sldNum" sz="quarter" idx="10"/>
          </p:nvPr>
        </p:nvSpPr>
        <p:spPr/>
        <p:txBody>
          <a:bodyPr/>
          <a:lstStyle/>
          <a:p>
            <a:fld id="{0F6880C2-9285-4126-A2C7-CF1F9D79AAAA}" type="slidenum">
              <a:rPr lang="en-US" smtClean="0"/>
              <a:pPr/>
              <a:t>‹#›</a:t>
            </a:fld>
            <a:endParaRPr lang="en-US"/>
          </a:p>
        </p:txBody>
      </p:sp>
      <p:pic>
        <p:nvPicPr>
          <p:cNvPr id="5" name="Picture 4" descr="A picture containing drawing, sign&#10;&#10;Description automatically generated">
            <a:extLst>
              <a:ext uri="{FF2B5EF4-FFF2-40B4-BE49-F238E27FC236}">
                <a16:creationId xmlns:a16="http://schemas.microsoft.com/office/drawing/2014/main" id="{679E9313-0A85-7440-9C3E-625BB1CAA2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480" y="6437376"/>
            <a:ext cx="1314314" cy="192024"/>
          </a:xfrm>
          <a:prstGeom prst="rect">
            <a:avLst/>
          </a:prstGeom>
        </p:spPr>
      </p:pic>
    </p:spTree>
    <p:extLst>
      <p:ext uri="{BB962C8B-B14F-4D97-AF65-F5344CB8AC3E}">
        <p14:creationId xmlns:p14="http://schemas.microsoft.com/office/powerpoint/2010/main" val="1597149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36B39C0-A3B0-46AA-9A18-773E36790438}"/>
              </a:ext>
            </a:extLst>
          </p:cNvPr>
          <p:cNvSpPr>
            <a:spLocks noGrp="1"/>
          </p:cNvSpPr>
          <p:nvPr>
            <p:ph type="sldNum" sz="quarter" idx="11"/>
          </p:nvPr>
        </p:nvSpPr>
        <p:spPr/>
        <p:txBody>
          <a:bodyPr/>
          <a:lstStyle/>
          <a:p>
            <a:fld id="{0F6880C2-9285-4126-A2C7-CF1F9D79AAAA}" type="slidenum">
              <a:rPr lang="en-US" smtClean="0"/>
              <a:pPr/>
              <a:t>‹#›</a:t>
            </a:fld>
            <a:endParaRPr lang="en-US"/>
          </a:p>
        </p:txBody>
      </p:sp>
      <p:sp>
        <p:nvSpPr>
          <p:cNvPr id="8" name="Title 1">
            <a:extLst>
              <a:ext uri="{FF2B5EF4-FFF2-40B4-BE49-F238E27FC236}">
                <a16:creationId xmlns:a16="http://schemas.microsoft.com/office/drawing/2014/main" id="{21D85185-7A36-410B-9EC2-50B48F0FD976}"/>
              </a:ext>
            </a:extLst>
          </p:cNvPr>
          <p:cNvSpPr>
            <a:spLocks noGrp="1"/>
          </p:cNvSpPr>
          <p:nvPr>
            <p:ph type="title" hasCustomPrompt="1"/>
          </p:nvPr>
        </p:nvSpPr>
        <p:spPr>
          <a:xfrm>
            <a:off x="411163" y="376097"/>
            <a:ext cx="10942637" cy="473382"/>
          </a:xfrm>
        </p:spPr>
        <p:txBody>
          <a:bodyPr/>
          <a:lstStyle>
            <a:lvl1pPr>
              <a:defRPr baseline="0"/>
            </a:lvl1pPr>
          </a:lstStyle>
          <a:p>
            <a:r>
              <a:rPr lang="en-US"/>
              <a:t>CLICK TO EDIT TITLE</a:t>
            </a:r>
          </a:p>
        </p:txBody>
      </p:sp>
    </p:spTree>
    <p:extLst>
      <p:ext uri="{BB962C8B-B14F-4D97-AF65-F5344CB8AC3E}">
        <p14:creationId xmlns:p14="http://schemas.microsoft.com/office/powerpoint/2010/main" val="160373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1825048-A4FF-FEB4-3D05-874EAA93F3C0}"/>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raphic 12">
            <a:extLst>
              <a:ext uri="{FF2B5EF4-FFF2-40B4-BE49-F238E27FC236}">
                <a16:creationId xmlns:a16="http://schemas.microsoft.com/office/drawing/2014/main" id="{C46352EC-F76F-C378-86E0-FED7923B7C3B}"/>
              </a:ext>
            </a:extLst>
          </p:cNvPr>
          <p:cNvSpPr>
            <a:spLocks noChangeAspect="1"/>
          </p:cNvSpPr>
          <p:nvPr userDrawn="1"/>
        </p:nvSpPr>
        <p:spPr>
          <a:xfrm>
            <a:off x="6071744" y="914400"/>
            <a:ext cx="6120256" cy="5943600"/>
          </a:xfrm>
          <a:custGeom>
            <a:avLst/>
            <a:gdLst>
              <a:gd name="connsiteX0" fmla="*/ 7061835 w 7061834"/>
              <a:gd name="connsiteY0" fmla="*/ 3131820 h 6858000"/>
              <a:gd name="connsiteX1" fmla="*/ 7061835 w 7061834"/>
              <a:gd name="connsiteY1" fmla="*/ 1931670 h 6858000"/>
              <a:gd name="connsiteX2" fmla="*/ 4975196 w 7061834"/>
              <a:gd name="connsiteY2" fmla="*/ 3519170 h 6858000"/>
              <a:gd name="connsiteX3" fmla="*/ 1457919 w 7061834"/>
              <a:gd name="connsiteY3" fmla="*/ 1445260 h 6858000"/>
              <a:gd name="connsiteX4" fmla="*/ 706120 w 7061834"/>
              <a:gd name="connsiteY4" fmla="*/ 2394585 h 6858000"/>
              <a:gd name="connsiteX5" fmla="*/ 4331885 w 7061834"/>
              <a:gd name="connsiteY5" fmla="*/ 4397375 h 6858000"/>
              <a:gd name="connsiteX6" fmla="*/ 3802771 w 7061834"/>
              <a:gd name="connsiteY6" fmla="*/ 5480050 h 6858000"/>
              <a:gd name="connsiteX7" fmla="*/ 228395 w 7061834"/>
              <a:gd name="connsiteY7" fmla="*/ 3422650 h 6858000"/>
              <a:gd name="connsiteX8" fmla="*/ 0 w 7061834"/>
              <a:gd name="connsiteY8" fmla="*/ 4478655 h 6858000"/>
              <a:gd name="connsiteX9" fmla="*/ 114832 w 7061834"/>
              <a:gd name="connsiteY9" fmla="*/ 4478655 h 6858000"/>
              <a:gd name="connsiteX10" fmla="*/ 3265409 w 7061834"/>
              <a:gd name="connsiteY10" fmla="*/ 6858000 h 6858000"/>
              <a:gd name="connsiteX11" fmla="*/ 4521579 w 7061834"/>
              <a:gd name="connsiteY11" fmla="*/ 6858000 h 6858000"/>
              <a:gd name="connsiteX12" fmla="*/ 4975196 w 7061834"/>
              <a:gd name="connsiteY12" fmla="*/ 5424805 h 6858000"/>
              <a:gd name="connsiteX13" fmla="*/ 5428813 w 7061834"/>
              <a:gd name="connsiteY13" fmla="*/ 6858000 h 6858000"/>
              <a:gd name="connsiteX14" fmla="*/ 6684349 w 7061834"/>
              <a:gd name="connsiteY14" fmla="*/ 6858000 h 6858000"/>
              <a:gd name="connsiteX15" fmla="*/ 7061835 w 7061834"/>
              <a:gd name="connsiteY15" fmla="*/ 6012180 h 6858000"/>
              <a:gd name="connsiteX16" fmla="*/ 7061835 w 7061834"/>
              <a:gd name="connsiteY16" fmla="*/ 4425950 h 6858000"/>
              <a:gd name="connsiteX17" fmla="*/ 6146988 w 7061834"/>
              <a:gd name="connsiteY17" fmla="*/ 5480685 h 6858000"/>
              <a:gd name="connsiteX18" fmla="*/ 5618507 w 7061834"/>
              <a:gd name="connsiteY18" fmla="*/ 4398010 h 6858000"/>
              <a:gd name="connsiteX19" fmla="*/ 7061835 w 7061834"/>
              <a:gd name="connsiteY19" fmla="*/ 3131820 h 6858000"/>
              <a:gd name="connsiteX20" fmla="*/ 114832 w 7061834"/>
              <a:gd name="connsiteY20" fmla="*/ 5535930 h 6858000"/>
              <a:gd name="connsiteX21" fmla="*/ 0 w 7061834"/>
              <a:gd name="connsiteY21" fmla="*/ 5535930 h 6858000"/>
              <a:gd name="connsiteX22" fmla="*/ 324828 w 7061834"/>
              <a:gd name="connsiteY22" fmla="*/ 6858000 h 6858000"/>
              <a:gd name="connsiteX23" fmla="*/ 2144372 w 7061834"/>
              <a:gd name="connsiteY23" fmla="*/ 6858000 h 6858000"/>
              <a:gd name="connsiteX24" fmla="*/ 114832 w 7061834"/>
              <a:gd name="connsiteY24" fmla="*/ 5535930 h 6858000"/>
              <a:gd name="connsiteX25" fmla="*/ 4975196 w 7061834"/>
              <a:gd name="connsiteY25" fmla="*/ 0 h 6858000"/>
              <a:gd name="connsiteX26" fmla="*/ 3936001 w 7061834"/>
              <a:gd name="connsiteY26" fmla="*/ 1040130 h 6858000"/>
              <a:gd name="connsiteX27" fmla="*/ 4975196 w 7061834"/>
              <a:gd name="connsiteY27" fmla="*/ 2080895 h 6858000"/>
              <a:gd name="connsiteX28" fmla="*/ 6014392 w 7061834"/>
              <a:gd name="connsiteY28" fmla="*/ 1040130 h 6858000"/>
              <a:gd name="connsiteX29" fmla="*/ 4975196 w 70618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61834" h="6858000">
                <a:moveTo>
                  <a:pt x="7061835" y="3131820"/>
                </a:moveTo>
                <a:lnTo>
                  <a:pt x="7061835" y="1931670"/>
                </a:lnTo>
                <a:cubicBezTo>
                  <a:pt x="6261185" y="2313940"/>
                  <a:pt x="5551892" y="2857500"/>
                  <a:pt x="4975196" y="3519170"/>
                </a:cubicBezTo>
                <a:cubicBezTo>
                  <a:pt x="4074306" y="2484755"/>
                  <a:pt x="2849223" y="1740535"/>
                  <a:pt x="1457919" y="1445260"/>
                </a:cubicBezTo>
                <a:cubicBezTo>
                  <a:pt x="1171157" y="1729105"/>
                  <a:pt x="918019" y="2047875"/>
                  <a:pt x="706120" y="2394585"/>
                </a:cubicBezTo>
                <a:cubicBezTo>
                  <a:pt x="2171018" y="2554605"/>
                  <a:pt x="3459544" y="3302635"/>
                  <a:pt x="4331885" y="4397375"/>
                </a:cubicBezTo>
                <a:cubicBezTo>
                  <a:pt x="4123157" y="4739005"/>
                  <a:pt x="3946151" y="5100955"/>
                  <a:pt x="3802771" y="5480050"/>
                </a:cubicBezTo>
                <a:cubicBezTo>
                  <a:pt x="3057950" y="4274820"/>
                  <a:pt x="1739606" y="3461385"/>
                  <a:pt x="228395" y="3422650"/>
                </a:cubicBezTo>
                <a:cubicBezTo>
                  <a:pt x="116101" y="3759835"/>
                  <a:pt x="38066" y="4113530"/>
                  <a:pt x="0" y="4478655"/>
                </a:cubicBezTo>
                <a:lnTo>
                  <a:pt x="114832" y="4478655"/>
                </a:lnTo>
                <a:cubicBezTo>
                  <a:pt x="1612085" y="4478655"/>
                  <a:pt x="2874600" y="5484495"/>
                  <a:pt x="3265409" y="6858000"/>
                </a:cubicBezTo>
                <a:lnTo>
                  <a:pt x="4521579" y="6858000"/>
                </a:lnTo>
                <a:cubicBezTo>
                  <a:pt x="4605958" y="6353175"/>
                  <a:pt x="4760759" y="5871845"/>
                  <a:pt x="4975196" y="5424805"/>
                </a:cubicBezTo>
                <a:cubicBezTo>
                  <a:pt x="5189633" y="5871845"/>
                  <a:pt x="5344434" y="6353175"/>
                  <a:pt x="5428813" y="6858000"/>
                </a:cubicBezTo>
                <a:lnTo>
                  <a:pt x="6684349" y="6858000"/>
                </a:lnTo>
                <a:cubicBezTo>
                  <a:pt x="6769997" y="6555740"/>
                  <a:pt x="6898152" y="6271895"/>
                  <a:pt x="7061835" y="6012180"/>
                </a:cubicBezTo>
                <a:lnTo>
                  <a:pt x="7061835" y="4425950"/>
                </a:lnTo>
                <a:cubicBezTo>
                  <a:pt x="6703382" y="4725035"/>
                  <a:pt x="6393780" y="5081905"/>
                  <a:pt x="6146988" y="5480685"/>
                </a:cubicBezTo>
                <a:cubicBezTo>
                  <a:pt x="6004875" y="5101590"/>
                  <a:pt x="5827235" y="4739005"/>
                  <a:pt x="5618507" y="4398010"/>
                </a:cubicBezTo>
                <a:cubicBezTo>
                  <a:pt x="6019467" y="3895090"/>
                  <a:pt x="6507978" y="3465195"/>
                  <a:pt x="7061835" y="3131820"/>
                </a:cubicBezTo>
                <a:close/>
                <a:moveTo>
                  <a:pt x="114832" y="5535930"/>
                </a:moveTo>
                <a:lnTo>
                  <a:pt x="0" y="5535930"/>
                </a:lnTo>
                <a:cubicBezTo>
                  <a:pt x="48217" y="5998210"/>
                  <a:pt x="159876" y="6442075"/>
                  <a:pt x="324828" y="6858000"/>
                </a:cubicBezTo>
                <a:lnTo>
                  <a:pt x="2144372" y="6858000"/>
                </a:lnTo>
                <a:cubicBezTo>
                  <a:pt x="1799877" y="6079490"/>
                  <a:pt x="1020797" y="5535930"/>
                  <a:pt x="114832" y="5535930"/>
                </a:cubicBezTo>
                <a:close/>
                <a:moveTo>
                  <a:pt x="4975196" y="0"/>
                </a:moveTo>
                <a:cubicBezTo>
                  <a:pt x="4401672" y="0"/>
                  <a:pt x="3936001" y="466090"/>
                  <a:pt x="3936001" y="1040130"/>
                </a:cubicBezTo>
                <a:cubicBezTo>
                  <a:pt x="3936001" y="1614805"/>
                  <a:pt x="4401672" y="2080895"/>
                  <a:pt x="4975196" y="2080895"/>
                </a:cubicBezTo>
                <a:cubicBezTo>
                  <a:pt x="5548720" y="2080895"/>
                  <a:pt x="6014392" y="1614805"/>
                  <a:pt x="6014392" y="1040130"/>
                </a:cubicBezTo>
                <a:cubicBezTo>
                  <a:pt x="6014392" y="466090"/>
                  <a:pt x="5548720" y="0"/>
                  <a:pt x="4975196" y="0"/>
                </a:cubicBezTo>
                <a:close/>
              </a:path>
            </a:pathLst>
          </a:custGeom>
          <a:gradFill>
            <a:gsLst>
              <a:gs pos="25000">
                <a:schemeClr val="bg1">
                  <a:alpha val="0"/>
                </a:schemeClr>
              </a:gs>
              <a:gs pos="55000">
                <a:schemeClr val="bg1">
                  <a:alpha val="5000"/>
                </a:schemeClr>
              </a:gs>
            </a:gsLst>
            <a:lin ang="0" scaled="0"/>
          </a:gradFill>
          <a:ln w="6341" cap="flat">
            <a:noFill/>
            <a:prstDash val="solid"/>
            <a:miter/>
          </a:ln>
        </p:spPr>
        <p:txBody>
          <a:bodyPr rtlCol="0" anchor="ctr"/>
          <a:lstStyle/>
          <a:p>
            <a:endParaRPr lang="en-US" b="0" i="0">
              <a:latin typeface="Avenir LT Std 55 Roman" panose="020B0503020203020204" pitchFamily="34" charset="0"/>
            </a:endParaRPr>
          </a:p>
        </p:txBody>
      </p:sp>
      <p:sp>
        <p:nvSpPr>
          <p:cNvPr id="3" name="Slide Number Placeholder 2">
            <a:extLst>
              <a:ext uri="{FF2B5EF4-FFF2-40B4-BE49-F238E27FC236}">
                <a16:creationId xmlns:a16="http://schemas.microsoft.com/office/drawing/2014/main" id="{86746ABD-C5D8-A543-98CE-ECFD4DEB4284}"/>
              </a:ext>
            </a:extLst>
          </p:cNvPr>
          <p:cNvSpPr>
            <a:spLocks noGrp="1"/>
          </p:cNvSpPr>
          <p:nvPr>
            <p:ph type="sldNum" sz="quarter" idx="10"/>
          </p:nvPr>
        </p:nvSpPr>
        <p:spPr/>
        <p:txBody>
          <a:bodyPr/>
          <a:lstStyle>
            <a:lvl1pPr>
              <a:defRPr>
                <a:solidFill>
                  <a:schemeClr val="bg1"/>
                </a:solidFill>
              </a:defRPr>
            </a:lvl1pPr>
          </a:lstStyle>
          <a:p>
            <a:fld id="{0F6880C2-9285-4126-A2C7-CF1F9D79AAAA}" type="slidenum">
              <a:rPr lang="en-US" smtClean="0"/>
              <a:pPr/>
              <a:t>‹#›</a:t>
            </a:fld>
            <a:endParaRPr lang="en-US"/>
          </a:p>
        </p:txBody>
      </p:sp>
      <p:sp>
        <p:nvSpPr>
          <p:cNvPr id="5" name="Text Placeholder 6">
            <a:extLst>
              <a:ext uri="{FF2B5EF4-FFF2-40B4-BE49-F238E27FC236}">
                <a16:creationId xmlns:a16="http://schemas.microsoft.com/office/drawing/2014/main" id="{5848B499-3B7B-F94C-BCCF-56E6CA9B437E}"/>
              </a:ext>
            </a:extLst>
          </p:cNvPr>
          <p:cNvSpPr txBox="1">
            <a:spLocks/>
          </p:cNvSpPr>
          <p:nvPr userDrawn="1"/>
        </p:nvSpPr>
        <p:spPr>
          <a:xfrm>
            <a:off x="764639" y="2209739"/>
            <a:ext cx="2986087" cy="336550"/>
          </a:xfrm>
          <a:prstGeom prst="rect">
            <a:avLst/>
          </a:prstGeom>
          <a:ln>
            <a:noFill/>
          </a:ln>
        </p:spPr>
        <p:txBody>
          <a:bodyPr/>
          <a:lstStyle>
            <a:lvl1pPr marL="0" indent="0" algn="ctr" defTabSz="914400" rtl="0" eaLnBrk="1" latinLnBrk="0" hangingPunct="1">
              <a:lnSpc>
                <a:spcPct val="90000"/>
              </a:lnSpc>
              <a:spcBef>
                <a:spcPts val="1000"/>
              </a:spcBef>
              <a:buClr>
                <a:schemeClr val="tx2"/>
              </a:buClr>
              <a:buFontTx/>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2"/>
              </a:buClr>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2"/>
              </a:buClr>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2"/>
              </a:buClr>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i="1">
                <a:solidFill>
                  <a:schemeClr val="tx2"/>
                </a:solidFill>
                <a:latin typeface="Georgia" panose="02040502050405020303" pitchFamily="18" charset="0"/>
              </a:rPr>
              <a:t>Mission</a:t>
            </a:r>
          </a:p>
        </p:txBody>
      </p:sp>
      <p:sp>
        <p:nvSpPr>
          <p:cNvPr id="6" name="Text Placeholder 6">
            <a:extLst>
              <a:ext uri="{FF2B5EF4-FFF2-40B4-BE49-F238E27FC236}">
                <a16:creationId xmlns:a16="http://schemas.microsoft.com/office/drawing/2014/main" id="{3B741DAC-F11D-804D-961C-7E5BAEF39C9F}"/>
              </a:ext>
            </a:extLst>
          </p:cNvPr>
          <p:cNvSpPr txBox="1">
            <a:spLocks/>
          </p:cNvSpPr>
          <p:nvPr userDrawn="1"/>
        </p:nvSpPr>
        <p:spPr>
          <a:xfrm>
            <a:off x="4566562" y="2209739"/>
            <a:ext cx="2986087" cy="336550"/>
          </a:xfrm>
          <a:prstGeom prst="rect">
            <a:avLst/>
          </a:prstGeom>
          <a:ln>
            <a:noFill/>
          </a:ln>
        </p:spPr>
        <p:txBody>
          <a:bodyPr>
            <a:noAutofit/>
          </a:bodyPr>
          <a:lstStyle>
            <a:lvl1pPr marL="0" indent="0" algn="ctr" defTabSz="914400" rtl="0" eaLnBrk="1" latinLnBrk="0" hangingPunct="1">
              <a:lnSpc>
                <a:spcPct val="90000"/>
              </a:lnSpc>
              <a:spcBef>
                <a:spcPts val="1000"/>
              </a:spcBef>
              <a:buClr>
                <a:schemeClr val="tx2"/>
              </a:buClr>
              <a:buFontTx/>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2"/>
              </a:buClr>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2"/>
              </a:buClr>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2"/>
              </a:buClr>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i="1">
                <a:solidFill>
                  <a:schemeClr val="tx2"/>
                </a:solidFill>
                <a:latin typeface="Georgia" panose="02040502050405020303" pitchFamily="18" charset="0"/>
              </a:rPr>
              <a:t>Vision</a:t>
            </a:r>
          </a:p>
        </p:txBody>
      </p:sp>
      <p:sp>
        <p:nvSpPr>
          <p:cNvPr id="7" name="Text Placeholder 6">
            <a:extLst>
              <a:ext uri="{FF2B5EF4-FFF2-40B4-BE49-F238E27FC236}">
                <a16:creationId xmlns:a16="http://schemas.microsoft.com/office/drawing/2014/main" id="{D407F302-DE5B-7747-925E-AF8FA696E22B}"/>
              </a:ext>
            </a:extLst>
          </p:cNvPr>
          <p:cNvSpPr txBox="1">
            <a:spLocks/>
          </p:cNvSpPr>
          <p:nvPr userDrawn="1"/>
        </p:nvSpPr>
        <p:spPr>
          <a:xfrm>
            <a:off x="8263936" y="2209739"/>
            <a:ext cx="2986087" cy="336550"/>
          </a:xfrm>
          <a:prstGeom prst="rect">
            <a:avLst/>
          </a:prstGeom>
          <a:ln>
            <a:noFill/>
          </a:ln>
        </p:spPr>
        <p:txBody>
          <a:bodyPr/>
          <a:lstStyle>
            <a:lvl1pPr marL="0" indent="0" algn="ctr" defTabSz="914400" rtl="0" eaLnBrk="1" latinLnBrk="0" hangingPunct="1">
              <a:lnSpc>
                <a:spcPct val="90000"/>
              </a:lnSpc>
              <a:spcBef>
                <a:spcPts val="1000"/>
              </a:spcBef>
              <a:buClr>
                <a:schemeClr val="tx2"/>
              </a:buClr>
              <a:buFontTx/>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2"/>
              </a:buClr>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2"/>
              </a:buClr>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2"/>
              </a:buClr>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i="1">
                <a:solidFill>
                  <a:schemeClr val="tx2"/>
                </a:solidFill>
                <a:latin typeface="Georgia" panose="02040502050405020303" pitchFamily="18" charset="0"/>
              </a:rPr>
              <a:t>Values</a:t>
            </a:r>
          </a:p>
        </p:txBody>
      </p:sp>
      <p:sp>
        <p:nvSpPr>
          <p:cNvPr id="8" name="Text Placeholder 8">
            <a:extLst>
              <a:ext uri="{FF2B5EF4-FFF2-40B4-BE49-F238E27FC236}">
                <a16:creationId xmlns:a16="http://schemas.microsoft.com/office/drawing/2014/main" id="{38FD0B16-3179-3B4B-B10B-DE9D1668524A}"/>
              </a:ext>
            </a:extLst>
          </p:cNvPr>
          <p:cNvSpPr txBox="1">
            <a:spLocks/>
          </p:cNvSpPr>
          <p:nvPr userDrawn="1"/>
        </p:nvSpPr>
        <p:spPr>
          <a:xfrm>
            <a:off x="840324" y="2954815"/>
            <a:ext cx="2986087" cy="2809875"/>
          </a:xfrm>
          <a:prstGeom prst="rect">
            <a:avLst/>
          </a:prstGeom>
        </p:spPr>
        <p:txBody>
          <a:bodyPr>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a:t>We serve our communities by providing exceptional care, as we prevent illness, restore health and provide comfort to all who entrust us with their care.</a:t>
            </a:r>
          </a:p>
        </p:txBody>
      </p:sp>
      <p:sp>
        <p:nvSpPr>
          <p:cNvPr id="9" name="Text Placeholder 8">
            <a:extLst>
              <a:ext uri="{FF2B5EF4-FFF2-40B4-BE49-F238E27FC236}">
                <a16:creationId xmlns:a16="http://schemas.microsoft.com/office/drawing/2014/main" id="{DA7E1637-6632-D841-A768-FB7768C8130E}"/>
              </a:ext>
            </a:extLst>
          </p:cNvPr>
          <p:cNvSpPr txBox="1">
            <a:spLocks/>
          </p:cNvSpPr>
          <p:nvPr userDrawn="1"/>
        </p:nvSpPr>
        <p:spPr>
          <a:xfrm>
            <a:off x="4668161" y="2954814"/>
            <a:ext cx="2986087" cy="3196281"/>
          </a:xfrm>
          <a:prstGeom prst="rect">
            <a:avLst/>
          </a:prstGeom>
        </p:spPr>
        <p:txBody>
          <a:bodyPr>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tabLst>
                <a:tab pos="163513" algn="l"/>
              </a:tabLst>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We will:</a:t>
            </a:r>
          </a:p>
          <a:p>
            <a:pPr marL="285750" indent="-285750">
              <a:buFont typeface="Arial" panose="020B0604020202020204" pitchFamily="34" charset="0"/>
              <a:buChar char="•"/>
            </a:pPr>
            <a:r>
              <a:rPr lang="en-US"/>
              <a:t>put the patient first;</a:t>
            </a:r>
          </a:p>
          <a:p>
            <a:pPr marL="285750" indent="-285750">
              <a:buFont typeface="Arial" panose="020B0604020202020204" pitchFamily="34" charset="0"/>
              <a:buChar char="•"/>
            </a:pPr>
            <a:r>
              <a:rPr lang="en-US"/>
              <a:t>make a difference in people’s lives by providing exceptional care and service;</a:t>
            </a:r>
          </a:p>
          <a:p>
            <a:pPr marL="285750" indent="-285750">
              <a:buFont typeface="Arial" panose="020B0604020202020204" pitchFamily="34" charset="0"/>
              <a:buChar char="•"/>
            </a:pPr>
            <a:r>
              <a:rPr lang="en-US"/>
              <a:t>create a healing environment where passionate people thrive and excel; and</a:t>
            </a:r>
          </a:p>
          <a:p>
            <a:pPr marL="285750" indent="-285750">
              <a:buFont typeface="Arial" panose="020B0604020202020204" pitchFamily="34" charset="0"/>
              <a:buChar char="•"/>
            </a:pPr>
            <a:r>
              <a:rPr lang="en-US"/>
              <a:t>lead collaborative efforts that solve our community’s health care challenges.</a:t>
            </a:r>
          </a:p>
        </p:txBody>
      </p:sp>
      <p:sp>
        <p:nvSpPr>
          <p:cNvPr id="10" name="Text Placeholder 8">
            <a:extLst>
              <a:ext uri="{FF2B5EF4-FFF2-40B4-BE49-F238E27FC236}">
                <a16:creationId xmlns:a16="http://schemas.microsoft.com/office/drawing/2014/main" id="{32F9D433-D52E-FF49-93B8-FB4B063C180D}"/>
              </a:ext>
            </a:extLst>
          </p:cNvPr>
          <p:cNvSpPr txBox="1">
            <a:spLocks/>
          </p:cNvSpPr>
          <p:nvPr userDrawn="1"/>
        </p:nvSpPr>
        <p:spPr>
          <a:xfrm>
            <a:off x="8301121" y="2954815"/>
            <a:ext cx="3061583" cy="3196281"/>
          </a:xfrm>
          <a:prstGeom prst="rect">
            <a:avLst/>
          </a:prstGeom>
        </p:spPr>
        <p:txBody>
          <a:bodyPr>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tabLst>
                <a:tab pos="163513" algn="l"/>
              </a:tabLst>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2"/>
                </a:solidFill>
              </a:rPr>
              <a:t>INTEGRITY:</a:t>
            </a:r>
            <a:r>
              <a:rPr lang="en-US"/>
              <a:t> We match our actions with our words.</a:t>
            </a:r>
          </a:p>
          <a:p>
            <a:r>
              <a:rPr lang="en-US">
                <a:solidFill>
                  <a:schemeClr val="tx2"/>
                </a:solidFill>
              </a:rPr>
              <a:t>RESPECT:</a:t>
            </a:r>
            <a:r>
              <a:rPr lang="en-US"/>
              <a:t> We treat everyone with honor, dignity and courtesy.</a:t>
            </a:r>
          </a:p>
          <a:p>
            <a:r>
              <a:rPr lang="en-US">
                <a:solidFill>
                  <a:srgbClr val="2CCCD3"/>
                </a:solidFill>
              </a:rPr>
              <a:t>TRUST:</a:t>
            </a:r>
            <a:r>
              <a:rPr lang="en-US"/>
              <a:t> We act in the best interests of our patients, physicians, communities and one another.</a:t>
            </a:r>
          </a:p>
          <a:p>
            <a:r>
              <a:rPr lang="en-US">
                <a:solidFill>
                  <a:srgbClr val="2CCCD3"/>
                </a:solidFill>
              </a:rPr>
              <a:t>COMPASSION:</a:t>
            </a:r>
            <a:r>
              <a:rPr lang="en-US"/>
              <a:t> We create a caring environment for our patients and one another.</a:t>
            </a:r>
          </a:p>
          <a:p>
            <a:r>
              <a:rPr lang="en-US">
                <a:solidFill>
                  <a:srgbClr val="2CCCD3"/>
                </a:solidFill>
              </a:rPr>
              <a:t>STEWARDSHIP:</a:t>
            </a:r>
            <a:r>
              <a:rPr lang="en-US"/>
              <a:t> We use our resources wisely.</a:t>
            </a:r>
          </a:p>
        </p:txBody>
      </p:sp>
      <p:grpSp>
        <p:nvGrpSpPr>
          <p:cNvPr id="11" name="Group 10">
            <a:extLst>
              <a:ext uri="{FF2B5EF4-FFF2-40B4-BE49-F238E27FC236}">
                <a16:creationId xmlns:a16="http://schemas.microsoft.com/office/drawing/2014/main" id="{817EEE52-657D-5D45-9076-B1C7B2E1010B}"/>
              </a:ext>
            </a:extLst>
          </p:cNvPr>
          <p:cNvGrpSpPr/>
          <p:nvPr userDrawn="1"/>
        </p:nvGrpSpPr>
        <p:grpSpPr>
          <a:xfrm>
            <a:off x="1938383" y="1241880"/>
            <a:ext cx="565497" cy="568561"/>
            <a:chOff x="2464618" y="3703283"/>
            <a:chExt cx="801205" cy="805546"/>
          </a:xfrm>
        </p:grpSpPr>
        <p:sp>
          <p:nvSpPr>
            <p:cNvPr id="12" name="Freeform: Shape 88">
              <a:extLst>
                <a:ext uri="{FF2B5EF4-FFF2-40B4-BE49-F238E27FC236}">
                  <a16:creationId xmlns:a16="http://schemas.microsoft.com/office/drawing/2014/main" id="{AC58FBFC-251C-CF47-84B5-C073C94ADA7E}"/>
                </a:ext>
              </a:extLst>
            </p:cNvPr>
            <p:cNvSpPr/>
            <p:nvPr/>
          </p:nvSpPr>
          <p:spPr>
            <a:xfrm>
              <a:off x="2802647" y="4045724"/>
              <a:ext cx="332565" cy="332613"/>
            </a:xfrm>
            <a:custGeom>
              <a:avLst/>
              <a:gdLst>
                <a:gd name="connsiteX0" fmla="*/ 166283 w 332565"/>
                <a:gd name="connsiteY0" fmla="*/ 332613 h 332613"/>
                <a:gd name="connsiteX1" fmla="*/ 48649 w 332565"/>
                <a:gd name="connsiteY1" fmla="*/ 283940 h 332613"/>
                <a:gd name="connsiteX2" fmla="*/ 48649 w 332565"/>
                <a:gd name="connsiteY2" fmla="*/ 48673 h 332613"/>
                <a:gd name="connsiteX3" fmla="*/ 166283 w 332565"/>
                <a:gd name="connsiteY3" fmla="*/ 0 h 332613"/>
                <a:gd name="connsiteX4" fmla="*/ 283916 w 332565"/>
                <a:gd name="connsiteY4" fmla="*/ 48673 h 332613"/>
                <a:gd name="connsiteX5" fmla="*/ 283916 w 332565"/>
                <a:gd name="connsiteY5" fmla="*/ 283940 h 332613"/>
                <a:gd name="connsiteX6" fmla="*/ 166283 w 332565"/>
                <a:gd name="connsiteY6" fmla="*/ 332613 h 332613"/>
                <a:gd name="connsiteX7" fmla="*/ 166283 w 332565"/>
                <a:gd name="connsiteY7" fmla="*/ 61436 h 332613"/>
                <a:gd name="connsiteX8" fmla="*/ 92178 w 332565"/>
                <a:gd name="connsiteY8" fmla="*/ 92107 h 332613"/>
                <a:gd name="connsiteX9" fmla="*/ 92178 w 332565"/>
                <a:gd name="connsiteY9" fmla="*/ 240316 h 332613"/>
                <a:gd name="connsiteX10" fmla="*/ 166283 w 332565"/>
                <a:gd name="connsiteY10" fmla="*/ 270986 h 332613"/>
                <a:gd name="connsiteX11" fmla="*/ 240387 w 332565"/>
                <a:gd name="connsiteY11" fmla="*/ 240316 h 332613"/>
                <a:gd name="connsiteX12" fmla="*/ 240387 w 332565"/>
                <a:gd name="connsiteY12" fmla="*/ 92107 h 332613"/>
                <a:gd name="connsiteX13" fmla="*/ 166283 w 332565"/>
                <a:gd name="connsiteY13" fmla="*/ 61436 h 3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565" h="332613">
                  <a:moveTo>
                    <a:pt x="166283" y="332613"/>
                  </a:moveTo>
                  <a:cubicBezTo>
                    <a:pt x="121801" y="332613"/>
                    <a:pt x="80081" y="315278"/>
                    <a:pt x="48649" y="283940"/>
                  </a:cubicBezTo>
                  <a:cubicBezTo>
                    <a:pt x="-16216" y="219075"/>
                    <a:pt x="-16216" y="113538"/>
                    <a:pt x="48649" y="48673"/>
                  </a:cubicBezTo>
                  <a:cubicBezTo>
                    <a:pt x="80081" y="17240"/>
                    <a:pt x="121801" y="0"/>
                    <a:pt x="166283" y="0"/>
                  </a:cubicBezTo>
                  <a:cubicBezTo>
                    <a:pt x="210669" y="0"/>
                    <a:pt x="252484" y="17335"/>
                    <a:pt x="283916" y="48673"/>
                  </a:cubicBezTo>
                  <a:cubicBezTo>
                    <a:pt x="348782" y="113538"/>
                    <a:pt x="348782" y="219075"/>
                    <a:pt x="283916" y="283940"/>
                  </a:cubicBezTo>
                  <a:cubicBezTo>
                    <a:pt x="252484" y="315278"/>
                    <a:pt x="210764" y="332613"/>
                    <a:pt x="166283" y="332613"/>
                  </a:cubicBezTo>
                  <a:moveTo>
                    <a:pt x="166283" y="61436"/>
                  </a:moveTo>
                  <a:cubicBezTo>
                    <a:pt x="138279" y="61436"/>
                    <a:pt x="111990" y="72390"/>
                    <a:pt x="92178" y="92107"/>
                  </a:cubicBezTo>
                  <a:cubicBezTo>
                    <a:pt x="51316" y="132969"/>
                    <a:pt x="51316" y="199453"/>
                    <a:pt x="92178" y="240316"/>
                  </a:cubicBezTo>
                  <a:cubicBezTo>
                    <a:pt x="111990" y="260128"/>
                    <a:pt x="138279" y="270986"/>
                    <a:pt x="166283" y="270986"/>
                  </a:cubicBezTo>
                  <a:cubicBezTo>
                    <a:pt x="194286" y="270986"/>
                    <a:pt x="220575" y="260128"/>
                    <a:pt x="240387" y="240316"/>
                  </a:cubicBezTo>
                  <a:cubicBezTo>
                    <a:pt x="281249" y="199453"/>
                    <a:pt x="281249" y="132969"/>
                    <a:pt x="240387" y="92107"/>
                  </a:cubicBezTo>
                  <a:cubicBezTo>
                    <a:pt x="220670" y="72295"/>
                    <a:pt x="194286" y="61436"/>
                    <a:pt x="166283" y="61436"/>
                  </a:cubicBezTo>
                </a:path>
              </a:pathLst>
            </a:custGeom>
            <a:solidFill>
              <a:schemeClr val="bg1"/>
            </a:solidFill>
            <a:ln w="9525" cap="flat">
              <a:noFill/>
              <a:prstDash val="solid"/>
              <a:miter/>
            </a:ln>
          </p:spPr>
          <p:txBody>
            <a:bodyPr rtlCol="0" anchor="ctr"/>
            <a:lstStyle/>
            <a:p>
              <a:endParaRPr lang="en-US"/>
            </a:p>
          </p:txBody>
        </p:sp>
        <p:sp>
          <p:nvSpPr>
            <p:cNvPr id="13" name="Freeform: Shape 89">
              <a:extLst>
                <a:ext uri="{FF2B5EF4-FFF2-40B4-BE49-F238E27FC236}">
                  <a16:creationId xmlns:a16="http://schemas.microsoft.com/office/drawing/2014/main" id="{F90FA123-48FC-6448-A93F-0D00DF7A8F67}"/>
                </a:ext>
              </a:extLst>
            </p:cNvPr>
            <p:cNvSpPr/>
            <p:nvPr/>
          </p:nvSpPr>
          <p:spPr>
            <a:xfrm>
              <a:off x="2672035" y="3915041"/>
              <a:ext cx="593788" cy="593788"/>
            </a:xfrm>
            <a:custGeom>
              <a:avLst/>
              <a:gdLst>
                <a:gd name="connsiteX0" fmla="*/ 296894 w 593788"/>
                <a:gd name="connsiteY0" fmla="*/ 593789 h 593788"/>
                <a:gd name="connsiteX1" fmla="*/ 86963 w 593788"/>
                <a:gd name="connsiteY1" fmla="*/ 506825 h 593788"/>
                <a:gd name="connsiteX2" fmla="*/ 0 w 593788"/>
                <a:gd name="connsiteY2" fmla="*/ 296894 h 593788"/>
                <a:gd name="connsiteX3" fmla="*/ 86963 w 593788"/>
                <a:gd name="connsiteY3" fmla="*/ 86963 h 593788"/>
                <a:gd name="connsiteX4" fmla="*/ 296894 w 593788"/>
                <a:gd name="connsiteY4" fmla="*/ 0 h 593788"/>
                <a:gd name="connsiteX5" fmla="*/ 506825 w 593788"/>
                <a:gd name="connsiteY5" fmla="*/ 86963 h 593788"/>
                <a:gd name="connsiteX6" fmla="*/ 593789 w 593788"/>
                <a:gd name="connsiteY6" fmla="*/ 296894 h 593788"/>
                <a:gd name="connsiteX7" fmla="*/ 506825 w 593788"/>
                <a:gd name="connsiteY7" fmla="*/ 506825 h 593788"/>
                <a:gd name="connsiteX8" fmla="*/ 296894 w 593788"/>
                <a:gd name="connsiteY8" fmla="*/ 593789 h 593788"/>
                <a:gd name="connsiteX9" fmla="*/ 296894 w 593788"/>
                <a:gd name="connsiteY9" fmla="*/ 61627 h 593788"/>
                <a:gd name="connsiteX10" fmla="*/ 130493 w 593788"/>
                <a:gd name="connsiteY10" fmla="*/ 130588 h 593788"/>
                <a:gd name="connsiteX11" fmla="*/ 61532 w 593788"/>
                <a:gd name="connsiteY11" fmla="*/ 296990 h 593788"/>
                <a:gd name="connsiteX12" fmla="*/ 130493 w 593788"/>
                <a:gd name="connsiteY12" fmla="*/ 463391 h 593788"/>
                <a:gd name="connsiteX13" fmla="*/ 296894 w 593788"/>
                <a:gd name="connsiteY13" fmla="*/ 532352 h 593788"/>
                <a:gd name="connsiteX14" fmla="*/ 463296 w 593788"/>
                <a:gd name="connsiteY14" fmla="*/ 463391 h 593788"/>
                <a:gd name="connsiteX15" fmla="*/ 532257 w 593788"/>
                <a:gd name="connsiteY15" fmla="*/ 296990 h 593788"/>
                <a:gd name="connsiteX16" fmla="*/ 463296 w 593788"/>
                <a:gd name="connsiteY16" fmla="*/ 130588 h 593788"/>
                <a:gd name="connsiteX17" fmla="*/ 296894 w 593788"/>
                <a:gd name="connsiteY17" fmla="*/ 61627 h 59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788" h="593788">
                  <a:moveTo>
                    <a:pt x="296894" y="593789"/>
                  </a:moveTo>
                  <a:cubicBezTo>
                    <a:pt x="217551" y="593789"/>
                    <a:pt x="143066" y="562928"/>
                    <a:pt x="86963" y="506825"/>
                  </a:cubicBezTo>
                  <a:cubicBezTo>
                    <a:pt x="30861" y="450723"/>
                    <a:pt x="0" y="376238"/>
                    <a:pt x="0" y="296894"/>
                  </a:cubicBezTo>
                  <a:cubicBezTo>
                    <a:pt x="0" y="217551"/>
                    <a:pt x="30861" y="143066"/>
                    <a:pt x="86963" y="86963"/>
                  </a:cubicBezTo>
                  <a:cubicBezTo>
                    <a:pt x="143066" y="30861"/>
                    <a:pt x="217551" y="0"/>
                    <a:pt x="296894" y="0"/>
                  </a:cubicBezTo>
                  <a:cubicBezTo>
                    <a:pt x="376142" y="0"/>
                    <a:pt x="450723" y="30861"/>
                    <a:pt x="506825" y="86963"/>
                  </a:cubicBezTo>
                  <a:cubicBezTo>
                    <a:pt x="562928" y="143066"/>
                    <a:pt x="593789" y="217551"/>
                    <a:pt x="593789" y="296894"/>
                  </a:cubicBezTo>
                  <a:cubicBezTo>
                    <a:pt x="593789" y="376238"/>
                    <a:pt x="562928" y="450723"/>
                    <a:pt x="506825" y="506825"/>
                  </a:cubicBezTo>
                  <a:cubicBezTo>
                    <a:pt x="450723" y="562928"/>
                    <a:pt x="376238" y="593789"/>
                    <a:pt x="296894" y="593789"/>
                  </a:cubicBezTo>
                  <a:moveTo>
                    <a:pt x="296894" y="61627"/>
                  </a:moveTo>
                  <a:cubicBezTo>
                    <a:pt x="234029" y="61627"/>
                    <a:pt x="174879" y="86106"/>
                    <a:pt x="130493" y="130588"/>
                  </a:cubicBezTo>
                  <a:cubicBezTo>
                    <a:pt x="86011" y="175070"/>
                    <a:pt x="61532" y="234125"/>
                    <a:pt x="61532" y="296990"/>
                  </a:cubicBezTo>
                  <a:cubicBezTo>
                    <a:pt x="61532" y="359855"/>
                    <a:pt x="86011" y="418910"/>
                    <a:pt x="130493" y="463391"/>
                  </a:cubicBezTo>
                  <a:cubicBezTo>
                    <a:pt x="174974" y="507873"/>
                    <a:pt x="234029" y="532352"/>
                    <a:pt x="296894" y="532352"/>
                  </a:cubicBezTo>
                  <a:cubicBezTo>
                    <a:pt x="359759" y="532352"/>
                    <a:pt x="418814" y="507873"/>
                    <a:pt x="463296" y="463391"/>
                  </a:cubicBezTo>
                  <a:cubicBezTo>
                    <a:pt x="507778" y="418910"/>
                    <a:pt x="532257" y="359855"/>
                    <a:pt x="532257" y="296990"/>
                  </a:cubicBezTo>
                  <a:cubicBezTo>
                    <a:pt x="532257" y="234125"/>
                    <a:pt x="507778" y="175070"/>
                    <a:pt x="463296" y="130588"/>
                  </a:cubicBezTo>
                  <a:cubicBezTo>
                    <a:pt x="418910" y="86106"/>
                    <a:pt x="359759" y="61627"/>
                    <a:pt x="296894" y="61627"/>
                  </a:cubicBezTo>
                </a:path>
              </a:pathLst>
            </a:custGeom>
            <a:solidFill>
              <a:schemeClr val="bg1"/>
            </a:solidFill>
            <a:ln w="9525" cap="flat">
              <a:noFill/>
              <a:prstDash val="solid"/>
              <a:miter/>
            </a:ln>
          </p:spPr>
          <p:txBody>
            <a:bodyPr rtlCol="0" anchor="ctr"/>
            <a:lstStyle/>
            <a:p>
              <a:endParaRPr lang="en-US"/>
            </a:p>
          </p:txBody>
        </p:sp>
        <p:sp>
          <p:nvSpPr>
            <p:cNvPr id="14" name="Freeform: Shape 90">
              <a:extLst>
                <a:ext uri="{FF2B5EF4-FFF2-40B4-BE49-F238E27FC236}">
                  <a16:creationId xmlns:a16="http://schemas.microsoft.com/office/drawing/2014/main" id="{4CE19912-1337-9B49-84CF-BF6C3DDDDC4D}"/>
                </a:ext>
              </a:extLst>
            </p:cNvPr>
            <p:cNvSpPr/>
            <p:nvPr/>
          </p:nvSpPr>
          <p:spPr>
            <a:xfrm>
              <a:off x="2608028" y="3703283"/>
              <a:ext cx="171926" cy="314195"/>
            </a:xfrm>
            <a:custGeom>
              <a:avLst/>
              <a:gdLst>
                <a:gd name="connsiteX0" fmla="*/ 138017 w 171926"/>
                <a:gd name="connsiteY0" fmla="*/ 314056 h 314195"/>
                <a:gd name="connsiteX1" fmla="*/ 110299 w 171926"/>
                <a:gd name="connsiteY1" fmla="*/ 282148 h 314195"/>
                <a:gd name="connsiteX2" fmla="*/ 110299 w 171926"/>
                <a:gd name="connsiteY2" fmla="*/ 156418 h 314195"/>
                <a:gd name="connsiteX3" fmla="*/ 108490 w 171926"/>
                <a:gd name="connsiteY3" fmla="*/ 152036 h 314195"/>
                <a:gd name="connsiteX4" fmla="*/ 71914 w 171926"/>
                <a:gd name="connsiteY4" fmla="*/ 115460 h 314195"/>
                <a:gd name="connsiteX5" fmla="*/ 61436 w 171926"/>
                <a:gd name="connsiteY5" fmla="*/ 119842 h 314195"/>
                <a:gd name="connsiteX6" fmla="*/ 61436 w 171926"/>
                <a:gd name="connsiteY6" fmla="*/ 171658 h 314195"/>
                <a:gd name="connsiteX7" fmla="*/ 33718 w 171926"/>
                <a:gd name="connsiteY7" fmla="*/ 203566 h 314195"/>
                <a:gd name="connsiteX8" fmla="*/ 0 w 171926"/>
                <a:gd name="connsiteY8" fmla="*/ 172991 h 314195"/>
                <a:gd name="connsiteX9" fmla="*/ 0 w 171926"/>
                <a:gd name="connsiteY9" fmla="*/ 31926 h 314195"/>
                <a:gd name="connsiteX10" fmla="*/ 12954 w 171926"/>
                <a:gd name="connsiteY10" fmla="*/ 5637 h 314195"/>
                <a:gd name="connsiteX11" fmla="*/ 52483 w 171926"/>
                <a:gd name="connsiteY11" fmla="*/ 8971 h 314195"/>
                <a:gd name="connsiteX12" fmla="*/ 162877 w 171926"/>
                <a:gd name="connsiteY12" fmla="*/ 119365 h 314195"/>
                <a:gd name="connsiteX13" fmla="*/ 171926 w 171926"/>
                <a:gd name="connsiteY13" fmla="*/ 141082 h 314195"/>
                <a:gd name="connsiteX14" fmla="*/ 171926 w 171926"/>
                <a:gd name="connsiteY14" fmla="*/ 283386 h 314195"/>
                <a:gd name="connsiteX15" fmla="*/ 138017 w 171926"/>
                <a:gd name="connsiteY15" fmla="*/ 314056 h 3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926" h="314195">
                  <a:moveTo>
                    <a:pt x="138017" y="314056"/>
                  </a:moveTo>
                  <a:cubicBezTo>
                    <a:pt x="122015" y="312532"/>
                    <a:pt x="110299" y="298150"/>
                    <a:pt x="110299" y="282148"/>
                  </a:cubicBezTo>
                  <a:lnTo>
                    <a:pt x="110299" y="156418"/>
                  </a:lnTo>
                  <a:cubicBezTo>
                    <a:pt x="110299" y="154798"/>
                    <a:pt x="109633" y="153274"/>
                    <a:pt x="108490" y="152036"/>
                  </a:cubicBezTo>
                  <a:lnTo>
                    <a:pt x="71914" y="115460"/>
                  </a:lnTo>
                  <a:cubicBezTo>
                    <a:pt x="68008" y="111555"/>
                    <a:pt x="61436" y="114317"/>
                    <a:pt x="61436" y="119842"/>
                  </a:cubicBezTo>
                  <a:lnTo>
                    <a:pt x="61436" y="171658"/>
                  </a:lnTo>
                  <a:cubicBezTo>
                    <a:pt x="61436" y="187755"/>
                    <a:pt x="49720" y="202042"/>
                    <a:pt x="33718" y="203566"/>
                  </a:cubicBezTo>
                  <a:cubicBezTo>
                    <a:pt x="15430" y="205281"/>
                    <a:pt x="0" y="190898"/>
                    <a:pt x="0" y="172991"/>
                  </a:cubicBezTo>
                  <a:lnTo>
                    <a:pt x="0" y="31926"/>
                  </a:lnTo>
                  <a:cubicBezTo>
                    <a:pt x="0" y="21639"/>
                    <a:pt x="4572" y="11542"/>
                    <a:pt x="12954" y="5637"/>
                  </a:cubicBezTo>
                  <a:cubicBezTo>
                    <a:pt x="25527" y="-3126"/>
                    <a:pt x="42100" y="-1412"/>
                    <a:pt x="52483" y="8971"/>
                  </a:cubicBezTo>
                  <a:lnTo>
                    <a:pt x="162877" y="119365"/>
                  </a:lnTo>
                  <a:cubicBezTo>
                    <a:pt x="168592" y="125176"/>
                    <a:pt x="171926" y="132986"/>
                    <a:pt x="171926" y="141082"/>
                  </a:cubicBezTo>
                  <a:lnTo>
                    <a:pt x="171926" y="283386"/>
                  </a:lnTo>
                  <a:cubicBezTo>
                    <a:pt x="171736" y="301388"/>
                    <a:pt x="156305" y="315771"/>
                    <a:pt x="138017" y="314056"/>
                  </a:cubicBezTo>
                </a:path>
              </a:pathLst>
            </a:custGeom>
            <a:solidFill>
              <a:schemeClr val="tx2"/>
            </a:solidFill>
            <a:ln w="9525" cap="flat">
              <a:noFill/>
              <a:prstDash val="solid"/>
              <a:miter/>
            </a:ln>
          </p:spPr>
          <p:txBody>
            <a:bodyPr rtlCol="0" anchor="ctr"/>
            <a:lstStyle/>
            <a:p>
              <a:endParaRPr lang="en-US"/>
            </a:p>
          </p:txBody>
        </p:sp>
        <p:sp>
          <p:nvSpPr>
            <p:cNvPr id="15" name="Freeform: Shape 91">
              <a:extLst>
                <a:ext uri="{FF2B5EF4-FFF2-40B4-BE49-F238E27FC236}">
                  <a16:creationId xmlns:a16="http://schemas.microsoft.com/office/drawing/2014/main" id="{FF12F6F3-85F6-0E4E-BBDC-2DD771B519F2}"/>
                </a:ext>
              </a:extLst>
            </p:cNvPr>
            <p:cNvSpPr/>
            <p:nvPr/>
          </p:nvSpPr>
          <p:spPr>
            <a:xfrm>
              <a:off x="2464618" y="3852843"/>
              <a:ext cx="314156" cy="171926"/>
            </a:xfrm>
            <a:custGeom>
              <a:avLst/>
              <a:gdLst>
                <a:gd name="connsiteX0" fmla="*/ 283427 w 314156"/>
                <a:gd name="connsiteY0" fmla="*/ 171926 h 171926"/>
                <a:gd name="connsiteX1" fmla="*/ 141124 w 314156"/>
                <a:gd name="connsiteY1" fmla="*/ 171926 h 171926"/>
                <a:gd name="connsiteX2" fmla="*/ 119407 w 314156"/>
                <a:gd name="connsiteY2" fmla="*/ 162878 h 171926"/>
                <a:gd name="connsiteX3" fmla="*/ 9869 w 314156"/>
                <a:gd name="connsiteY3" fmla="*/ 53340 h 171926"/>
                <a:gd name="connsiteX4" fmla="*/ 439 w 314156"/>
                <a:gd name="connsiteY4" fmla="*/ 25527 h 171926"/>
                <a:gd name="connsiteX5" fmla="*/ 30729 w 314156"/>
                <a:gd name="connsiteY5" fmla="*/ 0 h 171926"/>
                <a:gd name="connsiteX6" fmla="*/ 171699 w 314156"/>
                <a:gd name="connsiteY6" fmla="*/ 0 h 171926"/>
                <a:gd name="connsiteX7" fmla="*/ 203608 w 314156"/>
                <a:gd name="connsiteY7" fmla="*/ 27718 h 171926"/>
                <a:gd name="connsiteX8" fmla="*/ 173032 w 314156"/>
                <a:gd name="connsiteY8" fmla="*/ 61532 h 171926"/>
                <a:gd name="connsiteX9" fmla="*/ 119883 w 314156"/>
                <a:gd name="connsiteY9" fmla="*/ 61532 h 171926"/>
                <a:gd name="connsiteX10" fmla="*/ 115501 w 314156"/>
                <a:gd name="connsiteY10" fmla="*/ 72009 h 171926"/>
                <a:gd name="connsiteX11" fmla="*/ 152077 w 314156"/>
                <a:gd name="connsiteY11" fmla="*/ 108585 h 171926"/>
                <a:gd name="connsiteX12" fmla="*/ 156459 w 314156"/>
                <a:gd name="connsiteY12" fmla="*/ 110395 h 171926"/>
                <a:gd name="connsiteX13" fmla="*/ 282094 w 314156"/>
                <a:gd name="connsiteY13" fmla="*/ 110395 h 171926"/>
                <a:gd name="connsiteX14" fmla="*/ 314002 w 314156"/>
                <a:gd name="connsiteY14" fmla="*/ 138113 h 171926"/>
                <a:gd name="connsiteX15" fmla="*/ 283427 w 314156"/>
                <a:gd name="connsiteY15" fmla="*/ 171926 h 17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156" h="171926">
                  <a:moveTo>
                    <a:pt x="283427" y="171926"/>
                  </a:moveTo>
                  <a:lnTo>
                    <a:pt x="141124" y="171926"/>
                  </a:lnTo>
                  <a:cubicBezTo>
                    <a:pt x="132932" y="171926"/>
                    <a:pt x="125122" y="168688"/>
                    <a:pt x="119407" y="162878"/>
                  </a:cubicBezTo>
                  <a:lnTo>
                    <a:pt x="9869" y="53340"/>
                  </a:lnTo>
                  <a:cubicBezTo>
                    <a:pt x="2535" y="46006"/>
                    <a:pt x="-1370" y="35719"/>
                    <a:pt x="439" y="25527"/>
                  </a:cubicBezTo>
                  <a:cubicBezTo>
                    <a:pt x="3106" y="10382"/>
                    <a:pt x="16060" y="0"/>
                    <a:pt x="30729" y="0"/>
                  </a:cubicBezTo>
                  <a:lnTo>
                    <a:pt x="171699" y="0"/>
                  </a:lnTo>
                  <a:cubicBezTo>
                    <a:pt x="187796" y="0"/>
                    <a:pt x="202084" y="11716"/>
                    <a:pt x="203608" y="27718"/>
                  </a:cubicBezTo>
                  <a:cubicBezTo>
                    <a:pt x="205322" y="46006"/>
                    <a:pt x="190939" y="61532"/>
                    <a:pt x="173032" y="61532"/>
                  </a:cubicBezTo>
                  <a:lnTo>
                    <a:pt x="119883" y="61532"/>
                  </a:lnTo>
                  <a:cubicBezTo>
                    <a:pt x="114358" y="61532"/>
                    <a:pt x="111691" y="68199"/>
                    <a:pt x="115501" y="72009"/>
                  </a:cubicBezTo>
                  <a:lnTo>
                    <a:pt x="152077" y="108585"/>
                  </a:lnTo>
                  <a:cubicBezTo>
                    <a:pt x="153220" y="109728"/>
                    <a:pt x="154840" y="110395"/>
                    <a:pt x="156459" y="110395"/>
                  </a:cubicBezTo>
                  <a:lnTo>
                    <a:pt x="282094" y="110395"/>
                  </a:lnTo>
                  <a:cubicBezTo>
                    <a:pt x="298191" y="110395"/>
                    <a:pt x="312478" y="122111"/>
                    <a:pt x="314002" y="138113"/>
                  </a:cubicBezTo>
                  <a:cubicBezTo>
                    <a:pt x="315812" y="156496"/>
                    <a:pt x="301429" y="171926"/>
                    <a:pt x="283427" y="171926"/>
                  </a:cubicBezTo>
                </a:path>
              </a:pathLst>
            </a:custGeom>
            <a:solidFill>
              <a:schemeClr val="tx2"/>
            </a:solidFill>
            <a:ln w="9525" cap="flat">
              <a:noFill/>
              <a:prstDash val="solid"/>
              <a:miter/>
            </a:ln>
          </p:spPr>
          <p:txBody>
            <a:bodyPr rtlCol="0" anchor="ctr"/>
            <a:lstStyle/>
            <a:p>
              <a:endParaRPr lang="en-US"/>
            </a:p>
          </p:txBody>
        </p:sp>
        <p:sp>
          <p:nvSpPr>
            <p:cNvPr id="16" name="Freeform: Shape 92">
              <a:extLst>
                <a:ext uri="{FF2B5EF4-FFF2-40B4-BE49-F238E27FC236}">
                  <a16:creationId xmlns:a16="http://schemas.microsoft.com/office/drawing/2014/main" id="{680EAB4B-5103-264E-B024-9654C983913C}"/>
                </a:ext>
              </a:extLst>
            </p:cNvPr>
            <p:cNvSpPr/>
            <p:nvPr/>
          </p:nvSpPr>
          <p:spPr>
            <a:xfrm>
              <a:off x="2560069" y="3799170"/>
              <a:ext cx="445293" cy="445341"/>
            </a:xfrm>
            <a:custGeom>
              <a:avLst/>
              <a:gdLst>
                <a:gd name="connsiteX0" fmla="*/ 414480 w 445293"/>
                <a:gd name="connsiteY0" fmla="*/ 445341 h 445341"/>
                <a:gd name="connsiteX1" fmla="*/ 392763 w 445293"/>
                <a:gd name="connsiteY1" fmla="*/ 436293 h 445341"/>
                <a:gd name="connsiteX2" fmla="*/ 9001 w 445293"/>
                <a:gd name="connsiteY2" fmla="*/ 52530 h 445341"/>
                <a:gd name="connsiteX3" fmla="*/ 9001 w 445293"/>
                <a:gd name="connsiteY3" fmla="*/ 9001 h 445341"/>
                <a:gd name="connsiteX4" fmla="*/ 52530 w 445293"/>
                <a:gd name="connsiteY4" fmla="*/ 9001 h 445341"/>
                <a:gd name="connsiteX5" fmla="*/ 436293 w 445293"/>
                <a:gd name="connsiteY5" fmla="*/ 392763 h 445341"/>
                <a:gd name="connsiteX6" fmla="*/ 436293 w 445293"/>
                <a:gd name="connsiteY6" fmla="*/ 436293 h 445341"/>
                <a:gd name="connsiteX7" fmla="*/ 414480 w 445293"/>
                <a:gd name="connsiteY7" fmla="*/ 445341 h 44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93" h="445341">
                  <a:moveTo>
                    <a:pt x="414480" y="445341"/>
                  </a:moveTo>
                  <a:cubicBezTo>
                    <a:pt x="406575" y="445341"/>
                    <a:pt x="398764" y="442389"/>
                    <a:pt x="392763" y="436293"/>
                  </a:cubicBezTo>
                  <a:lnTo>
                    <a:pt x="9001" y="52530"/>
                  </a:lnTo>
                  <a:cubicBezTo>
                    <a:pt x="-3000" y="40529"/>
                    <a:pt x="-3000" y="21098"/>
                    <a:pt x="9001" y="9001"/>
                  </a:cubicBezTo>
                  <a:cubicBezTo>
                    <a:pt x="21003" y="-3000"/>
                    <a:pt x="40529" y="-3000"/>
                    <a:pt x="52530" y="9001"/>
                  </a:cubicBezTo>
                  <a:lnTo>
                    <a:pt x="436293" y="392763"/>
                  </a:lnTo>
                  <a:cubicBezTo>
                    <a:pt x="448294" y="404765"/>
                    <a:pt x="448294" y="424196"/>
                    <a:pt x="436293" y="436293"/>
                  </a:cubicBezTo>
                  <a:cubicBezTo>
                    <a:pt x="430197" y="442293"/>
                    <a:pt x="422386" y="445341"/>
                    <a:pt x="414480" y="445341"/>
                  </a:cubicBezTo>
                </a:path>
              </a:pathLst>
            </a:custGeom>
            <a:solidFill>
              <a:schemeClr val="tx2"/>
            </a:solidFill>
            <a:ln w="9525"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453549DA-017A-8F41-BEBA-5B8B150F6325}"/>
              </a:ext>
            </a:extLst>
          </p:cNvPr>
          <p:cNvGrpSpPr/>
          <p:nvPr userDrawn="1"/>
        </p:nvGrpSpPr>
        <p:grpSpPr>
          <a:xfrm>
            <a:off x="9580132" y="1258005"/>
            <a:ext cx="419100" cy="577068"/>
            <a:chOff x="8133592" y="4682575"/>
            <a:chExt cx="482433" cy="664272"/>
          </a:xfrm>
        </p:grpSpPr>
        <p:sp>
          <p:nvSpPr>
            <p:cNvPr id="18" name="Freeform: Shape 132">
              <a:extLst>
                <a:ext uri="{FF2B5EF4-FFF2-40B4-BE49-F238E27FC236}">
                  <a16:creationId xmlns:a16="http://schemas.microsoft.com/office/drawing/2014/main" id="{B0A49AA1-A650-8549-BCF4-D7213E7A6044}"/>
                </a:ext>
              </a:extLst>
            </p:cNvPr>
            <p:cNvSpPr/>
            <p:nvPr/>
          </p:nvSpPr>
          <p:spPr>
            <a:xfrm>
              <a:off x="8397099" y="5116797"/>
              <a:ext cx="95337" cy="84056"/>
            </a:xfrm>
            <a:custGeom>
              <a:avLst/>
              <a:gdLst>
                <a:gd name="connsiteX0" fmla="*/ 95200 w 95337"/>
                <a:gd name="connsiteY0" fmla="*/ 23168 h 84056"/>
                <a:gd name="connsiteX1" fmla="*/ 72912 w 95337"/>
                <a:gd name="connsiteY1" fmla="*/ 213 h 84056"/>
                <a:gd name="connsiteX2" fmla="*/ 47671 w 95337"/>
                <a:gd name="connsiteY2" fmla="*/ 12119 h 84056"/>
                <a:gd name="connsiteX3" fmla="*/ 22429 w 95337"/>
                <a:gd name="connsiteY3" fmla="*/ 213 h 84056"/>
                <a:gd name="connsiteX4" fmla="*/ 141 w 95337"/>
                <a:gd name="connsiteY4" fmla="*/ 23168 h 84056"/>
                <a:gd name="connsiteX5" fmla="*/ 6141 w 95337"/>
                <a:gd name="connsiteY5" fmla="*/ 42504 h 84056"/>
                <a:gd name="connsiteX6" fmla="*/ 6046 w 95337"/>
                <a:gd name="connsiteY6" fmla="*/ 42504 h 84056"/>
                <a:gd name="connsiteX7" fmla="*/ 41955 w 95337"/>
                <a:gd name="connsiteY7" fmla="*/ 81556 h 84056"/>
                <a:gd name="connsiteX8" fmla="*/ 53290 w 95337"/>
                <a:gd name="connsiteY8" fmla="*/ 81556 h 84056"/>
                <a:gd name="connsiteX9" fmla="*/ 89200 w 95337"/>
                <a:gd name="connsiteY9" fmla="*/ 42504 h 84056"/>
                <a:gd name="connsiteX10" fmla="*/ 89200 w 95337"/>
                <a:gd name="connsiteY10" fmla="*/ 42504 h 84056"/>
                <a:gd name="connsiteX11" fmla="*/ 95200 w 95337"/>
                <a:gd name="connsiteY11" fmla="*/ 23168 h 8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337" h="84056">
                  <a:moveTo>
                    <a:pt x="95200" y="23168"/>
                  </a:moveTo>
                  <a:cubicBezTo>
                    <a:pt x="94057" y="11357"/>
                    <a:pt x="84627" y="1737"/>
                    <a:pt x="72912" y="213"/>
                  </a:cubicBezTo>
                  <a:cubicBezTo>
                    <a:pt x="62339" y="-1121"/>
                    <a:pt x="52719" y="3928"/>
                    <a:pt x="47671" y="12119"/>
                  </a:cubicBezTo>
                  <a:cubicBezTo>
                    <a:pt x="42527" y="3928"/>
                    <a:pt x="33002" y="-1121"/>
                    <a:pt x="22429" y="213"/>
                  </a:cubicBezTo>
                  <a:cubicBezTo>
                    <a:pt x="10714" y="1737"/>
                    <a:pt x="1379" y="11357"/>
                    <a:pt x="141" y="23168"/>
                  </a:cubicBezTo>
                  <a:cubicBezTo>
                    <a:pt x="-621" y="30598"/>
                    <a:pt x="1760" y="37360"/>
                    <a:pt x="6141" y="42504"/>
                  </a:cubicBezTo>
                  <a:lnTo>
                    <a:pt x="6046" y="42504"/>
                  </a:lnTo>
                  <a:lnTo>
                    <a:pt x="41955" y="81556"/>
                  </a:lnTo>
                  <a:cubicBezTo>
                    <a:pt x="45003" y="84890"/>
                    <a:pt x="50242" y="84890"/>
                    <a:pt x="53290" y="81556"/>
                  </a:cubicBezTo>
                  <a:lnTo>
                    <a:pt x="89200" y="42504"/>
                  </a:lnTo>
                  <a:lnTo>
                    <a:pt x="89200" y="42504"/>
                  </a:lnTo>
                  <a:cubicBezTo>
                    <a:pt x="93486" y="37360"/>
                    <a:pt x="95962" y="30598"/>
                    <a:pt x="95200" y="23168"/>
                  </a:cubicBezTo>
                </a:path>
              </a:pathLst>
            </a:custGeom>
            <a:solidFill>
              <a:schemeClr val="tx2"/>
            </a:solidFill>
            <a:ln w="9525" cap="flat">
              <a:noFill/>
              <a:prstDash val="solid"/>
              <a:miter/>
            </a:ln>
          </p:spPr>
          <p:txBody>
            <a:bodyPr rtlCol="0" anchor="ctr"/>
            <a:lstStyle/>
            <a:p>
              <a:endParaRPr lang="en-US"/>
            </a:p>
          </p:txBody>
        </p:sp>
        <p:sp>
          <p:nvSpPr>
            <p:cNvPr id="19" name="Freeform: Shape 133">
              <a:extLst>
                <a:ext uri="{FF2B5EF4-FFF2-40B4-BE49-F238E27FC236}">
                  <a16:creationId xmlns:a16="http://schemas.microsoft.com/office/drawing/2014/main" id="{2B4872BC-B1DA-9D41-A3FD-6BE6CBBBC824}"/>
                </a:ext>
              </a:extLst>
            </p:cNvPr>
            <p:cNvSpPr/>
            <p:nvPr/>
          </p:nvSpPr>
          <p:spPr>
            <a:xfrm>
              <a:off x="8133592" y="5004710"/>
              <a:ext cx="482433" cy="342137"/>
            </a:xfrm>
            <a:custGeom>
              <a:avLst/>
              <a:gdLst>
                <a:gd name="connsiteX0" fmla="*/ 454529 w 482433"/>
                <a:gd name="connsiteY0" fmla="*/ 342138 h 342137"/>
                <a:gd name="connsiteX1" fmla="*/ 426716 w 482433"/>
                <a:gd name="connsiteY1" fmla="*/ 316421 h 342137"/>
                <a:gd name="connsiteX2" fmla="*/ 413762 w 482433"/>
                <a:gd name="connsiteY2" fmla="*/ 151257 h 342137"/>
                <a:gd name="connsiteX3" fmla="*/ 318322 w 482433"/>
                <a:gd name="connsiteY3" fmla="*/ 55817 h 342137"/>
                <a:gd name="connsiteX4" fmla="*/ 164112 w 482433"/>
                <a:gd name="connsiteY4" fmla="*/ 55817 h 342137"/>
                <a:gd name="connsiteX5" fmla="*/ 68671 w 482433"/>
                <a:gd name="connsiteY5" fmla="*/ 151257 h 342137"/>
                <a:gd name="connsiteX6" fmla="*/ 68576 w 482433"/>
                <a:gd name="connsiteY6" fmla="*/ 153448 h 342137"/>
                <a:gd name="connsiteX7" fmla="*/ 55717 w 482433"/>
                <a:gd name="connsiteY7" fmla="*/ 316421 h 342137"/>
                <a:gd name="connsiteX8" fmla="*/ 25713 w 482433"/>
                <a:gd name="connsiteY8" fmla="*/ 342043 h 342137"/>
                <a:gd name="connsiteX9" fmla="*/ 91 w 482433"/>
                <a:gd name="connsiteY9" fmla="*/ 312039 h 342137"/>
                <a:gd name="connsiteX10" fmla="*/ 12855 w 482433"/>
                <a:gd name="connsiteY10" fmla="*/ 150114 h 342137"/>
                <a:gd name="connsiteX11" fmla="*/ 164112 w 482433"/>
                <a:gd name="connsiteY11" fmla="*/ 0 h 342137"/>
                <a:gd name="connsiteX12" fmla="*/ 318322 w 482433"/>
                <a:gd name="connsiteY12" fmla="*/ 0 h 342137"/>
                <a:gd name="connsiteX13" fmla="*/ 469578 w 482433"/>
                <a:gd name="connsiteY13" fmla="*/ 150114 h 342137"/>
                <a:gd name="connsiteX14" fmla="*/ 482342 w 482433"/>
                <a:gd name="connsiteY14" fmla="*/ 312039 h 342137"/>
                <a:gd name="connsiteX15" fmla="*/ 456720 w 482433"/>
                <a:gd name="connsiteY15" fmla="*/ 342043 h 342137"/>
                <a:gd name="connsiteX16" fmla="*/ 454529 w 482433"/>
                <a:gd name="connsiteY16" fmla="*/ 342138 h 34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33" h="342137">
                  <a:moveTo>
                    <a:pt x="454529" y="342138"/>
                  </a:moveTo>
                  <a:cubicBezTo>
                    <a:pt x="440051" y="342138"/>
                    <a:pt x="427859" y="330994"/>
                    <a:pt x="426716" y="316421"/>
                  </a:cubicBezTo>
                  <a:lnTo>
                    <a:pt x="413762" y="151257"/>
                  </a:lnTo>
                  <a:cubicBezTo>
                    <a:pt x="413762" y="98679"/>
                    <a:pt x="370899" y="55817"/>
                    <a:pt x="318322" y="55817"/>
                  </a:cubicBezTo>
                  <a:lnTo>
                    <a:pt x="164112" y="55817"/>
                  </a:lnTo>
                  <a:cubicBezTo>
                    <a:pt x="111534" y="55817"/>
                    <a:pt x="68671" y="98584"/>
                    <a:pt x="68671" y="151257"/>
                  </a:cubicBezTo>
                  <a:lnTo>
                    <a:pt x="68576" y="153448"/>
                  </a:lnTo>
                  <a:lnTo>
                    <a:pt x="55717" y="316421"/>
                  </a:lnTo>
                  <a:cubicBezTo>
                    <a:pt x="54479" y="331756"/>
                    <a:pt x="41049" y="343281"/>
                    <a:pt x="25713" y="342043"/>
                  </a:cubicBezTo>
                  <a:cubicBezTo>
                    <a:pt x="10378" y="340805"/>
                    <a:pt x="-1147" y="327374"/>
                    <a:pt x="91" y="312039"/>
                  </a:cubicBezTo>
                  <a:lnTo>
                    <a:pt x="12855" y="150114"/>
                  </a:lnTo>
                  <a:cubicBezTo>
                    <a:pt x="13522" y="67247"/>
                    <a:pt x="81054" y="0"/>
                    <a:pt x="164112" y="0"/>
                  </a:cubicBezTo>
                  <a:lnTo>
                    <a:pt x="318322" y="0"/>
                  </a:lnTo>
                  <a:cubicBezTo>
                    <a:pt x="401379" y="0"/>
                    <a:pt x="469007" y="67247"/>
                    <a:pt x="469578" y="150114"/>
                  </a:cubicBezTo>
                  <a:lnTo>
                    <a:pt x="482342" y="312039"/>
                  </a:lnTo>
                  <a:cubicBezTo>
                    <a:pt x="483580" y="327374"/>
                    <a:pt x="472055" y="340900"/>
                    <a:pt x="456720" y="342043"/>
                  </a:cubicBezTo>
                  <a:cubicBezTo>
                    <a:pt x="456053" y="342138"/>
                    <a:pt x="455291" y="342138"/>
                    <a:pt x="454529" y="342138"/>
                  </a:cubicBezTo>
                </a:path>
              </a:pathLst>
            </a:custGeom>
            <a:solidFill>
              <a:schemeClr val="bg1"/>
            </a:solidFill>
            <a:ln w="9525" cap="flat">
              <a:noFill/>
              <a:prstDash val="solid"/>
              <a:miter/>
            </a:ln>
          </p:spPr>
          <p:txBody>
            <a:bodyPr rtlCol="0" anchor="ctr"/>
            <a:lstStyle/>
            <a:p>
              <a:endParaRPr lang="en-US"/>
            </a:p>
          </p:txBody>
        </p:sp>
        <p:sp>
          <p:nvSpPr>
            <p:cNvPr id="20" name="Freeform: Shape 134">
              <a:extLst>
                <a:ext uri="{FF2B5EF4-FFF2-40B4-BE49-F238E27FC236}">
                  <a16:creationId xmlns:a16="http://schemas.microsoft.com/office/drawing/2014/main" id="{E4880B44-CC20-0D41-B1C4-3FCA71050FF3}"/>
                </a:ext>
              </a:extLst>
            </p:cNvPr>
            <p:cNvSpPr/>
            <p:nvPr/>
          </p:nvSpPr>
          <p:spPr>
            <a:xfrm>
              <a:off x="8263984" y="4682575"/>
              <a:ext cx="244221" cy="288607"/>
            </a:xfrm>
            <a:custGeom>
              <a:avLst/>
              <a:gdLst>
                <a:gd name="connsiteX0" fmla="*/ 122111 w 244221"/>
                <a:gd name="connsiteY0" fmla="*/ 288608 h 288607"/>
                <a:gd name="connsiteX1" fmla="*/ 0 w 244221"/>
                <a:gd name="connsiteY1" fmla="*/ 166497 h 288607"/>
                <a:gd name="connsiteX2" fmla="*/ 0 w 244221"/>
                <a:gd name="connsiteY2" fmla="*/ 122206 h 288607"/>
                <a:gd name="connsiteX3" fmla="*/ 122111 w 244221"/>
                <a:gd name="connsiteY3" fmla="*/ 0 h 288607"/>
                <a:gd name="connsiteX4" fmla="*/ 244221 w 244221"/>
                <a:gd name="connsiteY4" fmla="*/ 122111 h 288607"/>
                <a:gd name="connsiteX5" fmla="*/ 244221 w 244221"/>
                <a:gd name="connsiteY5" fmla="*/ 166402 h 288607"/>
                <a:gd name="connsiteX6" fmla="*/ 122111 w 244221"/>
                <a:gd name="connsiteY6" fmla="*/ 288608 h 288607"/>
                <a:gd name="connsiteX7" fmla="*/ 122111 w 244221"/>
                <a:gd name="connsiteY7" fmla="*/ 55817 h 288607"/>
                <a:gd name="connsiteX8" fmla="*/ 55816 w 244221"/>
                <a:gd name="connsiteY8" fmla="*/ 122111 h 288607"/>
                <a:gd name="connsiteX9" fmla="*/ 55816 w 244221"/>
                <a:gd name="connsiteY9" fmla="*/ 166402 h 288607"/>
                <a:gd name="connsiteX10" fmla="*/ 122111 w 244221"/>
                <a:gd name="connsiteY10" fmla="*/ 232696 h 288607"/>
                <a:gd name="connsiteX11" fmla="*/ 188405 w 244221"/>
                <a:gd name="connsiteY11" fmla="*/ 166402 h 288607"/>
                <a:gd name="connsiteX12" fmla="*/ 188405 w 244221"/>
                <a:gd name="connsiteY12" fmla="*/ 122111 h 288607"/>
                <a:gd name="connsiteX13" fmla="*/ 122111 w 244221"/>
                <a:gd name="connsiteY13" fmla="*/ 55817 h 28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221" h="288607">
                  <a:moveTo>
                    <a:pt x="122111" y="288608"/>
                  </a:moveTo>
                  <a:cubicBezTo>
                    <a:pt x="54769" y="288608"/>
                    <a:pt x="0" y="233839"/>
                    <a:pt x="0" y="166497"/>
                  </a:cubicBezTo>
                  <a:lnTo>
                    <a:pt x="0" y="122206"/>
                  </a:lnTo>
                  <a:cubicBezTo>
                    <a:pt x="-95" y="54769"/>
                    <a:pt x="54769" y="0"/>
                    <a:pt x="122111" y="0"/>
                  </a:cubicBezTo>
                  <a:cubicBezTo>
                    <a:pt x="189453" y="0"/>
                    <a:pt x="244221" y="54769"/>
                    <a:pt x="244221" y="122111"/>
                  </a:cubicBezTo>
                  <a:lnTo>
                    <a:pt x="244221" y="166402"/>
                  </a:lnTo>
                  <a:cubicBezTo>
                    <a:pt x="244221" y="233839"/>
                    <a:pt x="189453" y="288608"/>
                    <a:pt x="122111" y="288608"/>
                  </a:cubicBezTo>
                  <a:moveTo>
                    <a:pt x="122111" y="55817"/>
                  </a:moveTo>
                  <a:cubicBezTo>
                    <a:pt x="85535" y="55817"/>
                    <a:pt x="55816" y="85534"/>
                    <a:pt x="55816" y="122111"/>
                  </a:cubicBezTo>
                  <a:lnTo>
                    <a:pt x="55816" y="166402"/>
                  </a:lnTo>
                  <a:cubicBezTo>
                    <a:pt x="55816" y="202978"/>
                    <a:pt x="85535" y="232696"/>
                    <a:pt x="122111" y="232696"/>
                  </a:cubicBezTo>
                  <a:cubicBezTo>
                    <a:pt x="158687" y="232696"/>
                    <a:pt x="188405" y="202978"/>
                    <a:pt x="188405" y="166402"/>
                  </a:cubicBezTo>
                  <a:lnTo>
                    <a:pt x="188405" y="122111"/>
                  </a:lnTo>
                  <a:cubicBezTo>
                    <a:pt x="188405" y="85630"/>
                    <a:pt x="158687" y="55817"/>
                    <a:pt x="122111" y="55817"/>
                  </a:cubicBezTo>
                </a:path>
              </a:pathLst>
            </a:custGeom>
            <a:solidFill>
              <a:schemeClr val="bg1"/>
            </a:solidFill>
            <a:ln w="9525" cap="flat">
              <a:noFill/>
              <a:prstDash val="solid"/>
              <a:miter/>
            </a:ln>
          </p:spPr>
          <p:txBody>
            <a:bodyPr rtlCol="0" anchor="ctr"/>
            <a:lstStyle/>
            <a:p>
              <a:endParaRPr lang="en-US"/>
            </a:p>
          </p:txBody>
        </p:sp>
      </p:grpSp>
      <p:pic>
        <p:nvPicPr>
          <p:cNvPr id="21" name="Picture 20">
            <a:extLst>
              <a:ext uri="{FF2B5EF4-FFF2-40B4-BE49-F238E27FC236}">
                <a16:creationId xmlns:a16="http://schemas.microsoft.com/office/drawing/2014/main" id="{267D9F2F-7139-F645-9ABF-4092FC1783DE}"/>
              </a:ext>
            </a:extLst>
          </p:cNvPr>
          <p:cNvPicPr>
            <a:picLocks noChangeAspect="1"/>
          </p:cNvPicPr>
          <p:nvPr userDrawn="1"/>
        </p:nvPicPr>
        <p:blipFill>
          <a:blip r:embed="rId2"/>
          <a:stretch>
            <a:fillRect/>
          </a:stretch>
        </p:blipFill>
        <p:spPr>
          <a:xfrm>
            <a:off x="5801878" y="1319618"/>
            <a:ext cx="515452" cy="494834"/>
          </a:xfrm>
          <a:prstGeom prst="rect">
            <a:avLst/>
          </a:prstGeom>
        </p:spPr>
      </p:pic>
      <p:cxnSp>
        <p:nvCxnSpPr>
          <p:cNvPr id="22" name="Straight Connector 21">
            <a:extLst>
              <a:ext uri="{FF2B5EF4-FFF2-40B4-BE49-F238E27FC236}">
                <a16:creationId xmlns:a16="http://schemas.microsoft.com/office/drawing/2014/main" id="{3D3E2091-7DD1-904E-84E1-8F2B33D9C52C}"/>
              </a:ext>
            </a:extLst>
          </p:cNvPr>
          <p:cNvCxnSpPr/>
          <p:nvPr userDrawn="1"/>
        </p:nvCxnSpPr>
        <p:spPr>
          <a:xfrm>
            <a:off x="927100" y="2755900"/>
            <a:ext cx="27220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3E58EDE-1371-B346-8EBE-83BA39F0008F}"/>
              </a:ext>
            </a:extLst>
          </p:cNvPr>
          <p:cNvCxnSpPr/>
          <p:nvPr userDrawn="1"/>
        </p:nvCxnSpPr>
        <p:spPr>
          <a:xfrm>
            <a:off x="4711700" y="2755900"/>
            <a:ext cx="27220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650B67-CEBF-D745-9FD3-DB8F45B076D9}"/>
              </a:ext>
            </a:extLst>
          </p:cNvPr>
          <p:cNvCxnSpPr/>
          <p:nvPr userDrawn="1"/>
        </p:nvCxnSpPr>
        <p:spPr>
          <a:xfrm>
            <a:off x="8470900" y="2755900"/>
            <a:ext cx="2722026" cy="0"/>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descr="A picture containing drawing, sign&#10;&#10;Description automatically generated">
            <a:extLst>
              <a:ext uri="{FF2B5EF4-FFF2-40B4-BE49-F238E27FC236}">
                <a16:creationId xmlns:a16="http://schemas.microsoft.com/office/drawing/2014/main" id="{AA0C7730-B5E3-C945-A241-20640B8C9DA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20624" y="6437376"/>
            <a:ext cx="1234440" cy="180354"/>
          </a:xfrm>
          <a:prstGeom prst="rect">
            <a:avLst/>
          </a:prstGeom>
        </p:spPr>
      </p:pic>
      <p:sp>
        <p:nvSpPr>
          <p:cNvPr id="28" name="TextBox 27">
            <a:extLst>
              <a:ext uri="{FF2B5EF4-FFF2-40B4-BE49-F238E27FC236}">
                <a16:creationId xmlns:a16="http://schemas.microsoft.com/office/drawing/2014/main" id="{A45FDF7A-9F53-1849-9119-056058B9C911}"/>
              </a:ext>
            </a:extLst>
          </p:cNvPr>
          <p:cNvSpPr txBox="1"/>
          <p:nvPr userDrawn="1"/>
        </p:nvSpPr>
        <p:spPr>
          <a:xfrm>
            <a:off x="3941690" y="437682"/>
            <a:ext cx="4300682" cy="369332"/>
          </a:xfrm>
          <a:prstGeom prst="rect">
            <a:avLst/>
          </a:prstGeom>
          <a:noFill/>
        </p:spPr>
        <p:txBody>
          <a:bodyPr wrap="square" rtlCol="0">
            <a:spAutoFit/>
          </a:bodyPr>
          <a:lstStyle/>
          <a:p>
            <a:pPr algn="ctr"/>
            <a:r>
              <a:rPr lang="en-US" sz="1800" b="1">
                <a:solidFill>
                  <a:schemeClr val="bg1"/>
                </a:solidFill>
              </a:rPr>
              <a:t>WHO WE ARE</a:t>
            </a:r>
            <a:endParaRPr lang="en-US" b="1">
              <a:solidFill>
                <a:schemeClr val="bg1"/>
              </a:solidFill>
            </a:endParaRPr>
          </a:p>
        </p:txBody>
      </p:sp>
    </p:spTree>
    <p:extLst>
      <p:ext uri="{BB962C8B-B14F-4D97-AF65-F5344CB8AC3E}">
        <p14:creationId xmlns:p14="http://schemas.microsoft.com/office/powerpoint/2010/main" val="3090261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OLE PERSON CARE">
    <p:spTree>
      <p:nvGrpSpPr>
        <p:cNvPr id="1" name=""/>
        <p:cNvGrpSpPr/>
        <p:nvPr/>
      </p:nvGrpSpPr>
      <p:grpSpPr>
        <a:xfrm>
          <a:off x="0" y="0"/>
          <a:ext cx="0" cy="0"/>
          <a:chOff x="0" y="0"/>
          <a:chExt cx="0" cy="0"/>
        </a:xfrm>
      </p:grpSpPr>
      <p:pic>
        <p:nvPicPr>
          <p:cNvPr id="4" name="Picture 3" descr="A person smiling for the camera&#10;&#10;Description automatically generated">
            <a:extLst>
              <a:ext uri="{FF2B5EF4-FFF2-40B4-BE49-F238E27FC236}">
                <a16:creationId xmlns:a16="http://schemas.microsoft.com/office/drawing/2014/main" id="{D411F7BE-BADC-8E40-8E47-4F69785E4A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18" r="2436"/>
          <a:stretch/>
        </p:blipFill>
        <p:spPr>
          <a:xfrm>
            <a:off x="-152204" y="0"/>
            <a:ext cx="12344204" cy="6858000"/>
          </a:xfrm>
          <a:prstGeom prst="rect">
            <a:avLst/>
          </a:prstGeom>
        </p:spPr>
      </p:pic>
      <p:sp>
        <p:nvSpPr>
          <p:cNvPr id="3" name="Slide Number Placeholder 2">
            <a:extLst>
              <a:ext uri="{FF2B5EF4-FFF2-40B4-BE49-F238E27FC236}">
                <a16:creationId xmlns:a16="http://schemas.microsoft.com/office/drawing/2014/main" id="{4DF5DE97-2337-F049-B6F3-58CE734E948F}"/>
              </a:ext>
            </a:extLst>
          </p:cNvPr>
          <p:cNvSpPr>
            <a:spLocks noGrp="1"/>
          </p:cNvSpPr>
          <p:nvPr>
            <p:ph type="sldNum" sz="quarter" idx="10"/>
          </p:nvPr>
        </p:nvSpPr>
        <p:spPr/>
        <p:txBody>
          <a:bodyPr/>
          <a:lstStyle/>
          <a:p>
            <a:fld id="{0F6880C2-9285-4126-A2C7-CF1F9D79AAAA}" type="slidenum">
              <a:rPr lang="en-US" smtClean="0"/>
              <a:pPr/>
              <a:t>‹#›</a:t>
            </a:fld>
            <a:endParaRPr lang="en-US"/>
          </a:p>
        </p:txBody>
      </p:sp>
      <p:sp>
        <p:nvSpPr>
          <p:cNvPr id="5" name="TextBox 4">
            <a:extLst>
              <a:ext uri="{FF2B5EF4-FFF2-40B4-BE49-F238E27FC236}">
                <a16:creationId xmlns:a16="http://schemas.microsoft.com/office/drawing/2014/main" id="{8ED30E90-7455-264C-A74A-F0B2D504A440}"/>
              </a:ext>
            </a:extLst>
          </p:cNvPr>
          <p:cNvSpPr txBox="1"/>
          <p:nvPr userDrawn="1"/>
        </p:nvSpPr>
        <p:spPr>
          <a:xfrm>
            <a:off x="847510" y="2653410"/>
            <a:ext cx="4538165" cy="877163"/>
          </a:xfrm>
          <a:prstGeom prst="rect">
            <a:avLst/>
          </a:prstGeom>
          <a:noFill/>
        </p:spPr>
        <p:txBody>
          <a:bodyPr wrap="none" rtlCol="0">
            <a:spAutoFit/>
          </a:bodyPr>
          <a:lstStyle/>
          <a:p>
            <a:r>
              <a:rPr lang="en-US" sz="1700">
                <a:solidFill>
                  <a:schemeClr val="bg1"/>
                </a:solidFill>
              </a:rPr>
              <a:t>Whole Person Care is an approach that </a:t>
            </a:r>
            <a:br>
              <a:rPr lang="en-US" sz="1700">
                <a:solidFill>
                  <a:schemeClr val="bg1"/>
                </a:solidFill>
              </a:rPr>
            </a:br>
            <a:r>
              <a:rPr lang="en-US" sz="1700">
                <a:solidFill>
                  <a:schemeClr val="bg1"/>
                </a:solidFill>
              </a:rPr>
              <a:t>recognizes all factors impacting health are </a:t>
            </a:r>
            <a:br>
              <a:rPr lang="en-US" sz="1700">
                <a:solidFill>
                  <a:schemeClr val="bg1"/>
                </a:solidFill>
              </a:rPr>
            </a:br>
            <a:r>
              <a:rPr lang="en-US" sz="1700">
                <a:solidFill>
                  <a:schemeClr val="bg1"/>
                </a:solidFill>
              </a:rPr>
              <a:t>connected–mind, body, spirit and community.</a:t>
            </a:r>
          </a:p>
        </p:txBody>
      </p:sp>
      <p:sp>
        <p:nvSpPr>
          <p:cNvPr id="6" name="TextBox 5">
            <a:extLst>
              <a:ext uri="{FF2B5EF4-FFF2-40B4-BE49-F238E27FC236}">
                <a16:creationId xmlns:a16="http://schemas.microsoft.com/office/drawing/2014/main" id="{D3AF59F6-5DE8-0C48-9FCB-4FC760662B4A}"/>
              </a:ext>
            </a:extLst>
          </p:cNvPr>
          <p:cNvSpPr txBox="1"/>
          <p:nvPr userDrawn="1"/>
        </p:nvSpPr>
        <p:spPr>
          <a:xfrm>
            <a:off x="746564" y="1589385"/>
            <a:ext cx="4532010" cy="615553"/>
          </a:xfrm>
          <a:prstGeom prst="rect">
            <a:avLst/>
          </a:prstGeom>
          <a:noFill/>
        </p:spPr>
        <p:txBody>
          <a:bodyPr wrap="none" rtlCol="0">
            <a:spAutoFit/>
          </a:bodyPr>
          <a:lstStyle/>
          <a:p>
            <a:r>
              <a:rPr lang="en-US" sz="3400" b="1" i="1">
                <a:solidFill>
                  <a:schemeClr val="bg1"/>
                </a:solidFill>
                <a:latin typeface="Georgia" panose="02040502050405020303" pitchFamily="18" charset="0"/>
              </a:rPr>
              <a:t>Whole Person Care</a:t>
            </a:r>
          </a:p>
        </p:txBody>
      </p:sp>
      <p:cxnSp>
        <p:nvCxnSpPr>
          <p:cNvPr id="7" name="Straight Connector 6">
            <a:extLst>
              <a:ext uri="{FF2B5EF4-FFF2-40B4-BE49-F238E27FC236}">
                <a16:creationId xmlns:a16="http://schemas.microsoft.com/office/drawing/2014/main" id="{B4FABCA0-BAF1-A548-AD98-1787C974FAF4}"/>
              </a:ext>
            </a:extLst>
          </p:cNvPr>
          <p:cNvCxnSpPr>
            <a:cxnSpLocks/>
          </p:cNvCxnSpPr>
          <p:nvPr userDrawn="1"/>
        </p:nvCxnSpPr>
        <p:spPr>
          <a:xfrm>
            <a:off x="932729" y="2401849"/>
            <a:ext cx="480435"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Slide Number Placeholder 2">
            <a:extLst>
              <a:ext uri="{FF2B5EF4-FFF2-40B4-BE49-F238E27FC236}">
                <a16:creationId xmlns:a16="http://schemas.microsoft.com/office/drawing/2014/main" id="{D95547B4-CB2D-B14A-8B8C-17194F0894B6}"/>
              </a:ext>
            </a:extLst>
          </p:cNvPr>
          <p:cNvSpPr txBox="1">
            <a:spLocks/>
          </p:cNvSpPr>
          <p:nvPr userDrawn="1"/>
        </p:nvSpPr>
        <p:spPr>
          <a:xfrm>
            <a:off x="10900884" y="6335801"/>
            <a:ext cx="987176" cy="385673"/>
          </a:xfrm>
          <a:prstGeom prst="rect">
            <a:avLst/>
          </a:prstGeom>
        </p:spPr>
        <p:txBody>
          <a:bodyPr vert="horz" lIns="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6880C2-9285-4126-A2C7-CF1F9D79AAAA}" type="slidenum">
              <a:rPr lang="en-US" smtClean="0">
                <a:solidFill>
                  <a:schemeClr val="bg1"/>
                </a:solidFill>
              </a:rPr>
              <a:pPr/>
              <a:t>‹#›</a:t>
            </a:fld>
            <a:endParaRPr lang="en-US">
              <a:solidFill>
                <a:schemeClr val="bg1"/>
              </a:solidFill>
            </a:endParaRPr>
          </a:p>
        </p:txBody>
      </p:sp>
      <p:pic>
        <p:nvPicPr>
          <p:cNvPr id="10" name="Picture 9" descr="A picture containing drawing, sign&#10;&#10;Description automatically generated">
            <a:extLst>
              <a:ext uri="{FF2B5EF4-FFF2-40B4-BE49-F238E27FC236}">
                <a16:creationId xmlns:a16="http://schemas.microsoft.com/office/drawing/2014/main" id="{5B4AC063-DCB3-492B-0D7C-EE996ECA2CF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20624" y="6437376"/>
            <a:ext cx="1234440" cy="180354"/>
          </a:xfrm>
          <a:prstGeom prst="rect">
            <a:avLst/>
          </a:prstGeom>
        </p:spPr>
      </p:pic>
      <p:sp>
        <p:nvSpPr>
          <p:cNvPr id="2" name="Graphic 12">
            <a:extLst>
              <a:ext uri="{FF2B5EF4-FFF2-40B4-BE49-F238E27FC236}">
                <a16:creationId xmlns:a16="http://schemas.microsoft.com/office/drawing/2014/main" id="{8B02A317-97E0-E0D9-F5BA-65BC9B71B098}"/>
              </a:ext>
            </a:extLst>
          </p:cNvPr>
          <p:cNvSpPr>
            <a:spLocks noChangeAspect="1"/>
          </p:cNvSpPr>
          <p:nvPr userDrawn="1"/>
        </p:nvSpPr>
        <p:spPr>
          <a:xfrm flipH="1">
            <a:off x="0" y="914400"/>
            <a:ext cx="6120256" cy="5943600"/>
          </a:xfrm>
          <a:custGeom>
            <a:avLst/>
            <a:gdLst>
              <a:gd name="connsiteX0" fmla="*/ 7061835 w 7061834"/>
              <a:gd name="connsiteY0" fmla="*/ 3131820 h 6858000"/>
              <a:gd name="connsiteX1" fmla="*/ 7061835 w 7061834"/>
              <a:gd name="connsiteY1" fmla="*/ 1931670 h 6858000"/>
              <a:gd name="connsiteX2" fmla="*/ 4975196 w 7061834"/>
              <a:gd name="connsiteY2" fmla="*/ 3519170 h 6858000"/>
              <a:gd name="connsiteX3" fmla="*/ 1457919 w 7061834"/>
              <a:gd name="connsiteY3" fmla="*/ 1445260 h 6858000"/>
              <a:gd name="connsiteX4" fmla="*/ 706120 w 7061834"/>
              <a:gd name="connsiteY4" fmla="*/ 2394585 h 6858000"/>
              <a:gd name="connsiteX5" fmla="*/ 4331885 w 7061834"/>
              <a:gd name="connsiteY5" fmla="*/ 4397375 h 6858000"/>
              <a:gd name="connsiteX6" fmla="*/ 3802771 w 7061834"/>
              <a:gd name="connsiteY6" fmla="*/ 5480050 h 6858000"/>
              <a:gd name="connsiteX7" fmla="*/ 228395 w 7061834"/>
              <a:gd name="connsiteY7" fmla="*/ 3422650 h 6858000"/>
              <a:gd name="connsiteX8" fmla="*/ 0 w 7061834"/>
              <a:gd name="connsiteY8" fmla="*/ 4478655 h 6858000"/>
              <a:gd name="connsiteX9" fmla="*/ 114832 w 7061834"/>
              <a:gd name="connsiteY9" fmla="*/ 4478655 h 6858000"/>
              <a:gd name="connsiteX10" fmla="*/ 3265409 w 7061834"/>
              <a:gd name="connsiteY10" fmla="*/ 6858000 h 6858000"/>
              <a:gd name="connsiteX11" fmla="*/ 4521579 w 7061834"/>
              <a:gd name="connsiteY11" fmla="*/ 6858000 h 6858000"/>
              <a:gd name="connsiteX12" fmla="*/ 4975196 w 7061834"/>
              <a:gd name="connsiteY12" fmla="*/ 5424805 h 6858000"/>
              <a:gd name="connsiteX13" fmla="*/ 5428813 w 7061834"/>
              <a:gd name="connsiteY13" fmla="*/ 6858000 h 6858000"/>
              <a:gd name="connsiteX14" fmla="*/ 6684349 w 7061834"/>
              <a:gd name="connsiteY14" fmla="*/ 6858000 h 6858000"/>
              <a:gd name="connsiteX15" fmla="*/ 7061835 w 7061834"/>
              <a:gd name="connsiteY15" fmla="*/ 6012180 h 6858000"/>
              <a:gd name="connsiteX16" fmla="*/ 7061835 w 7061834"/>
              <a:gd name="connsiteY16" fmla="*/ 4425950 h 6858000"/>
              <a:gd name="connsiteX17" fmla="*/ 6146988 w 7061834"/>
              <a:gd name="connsiteY17" fmla="*/ 5480685 h 6858000"/>
              <a:gd name="connsiteX18" fmla="*/ 5618507 w 7061834"/>
              <a:gd name="connsiteY18" fmla="*/ 4398010 h 6858000"/>
              <a:gd name="connsiteX19" fmla="*/ 7061835 w 7061834"/>
              <a:gd name="connsiteY19" fmla="*/ 3131820 h 6858000"/>
              <a:gd name="connsiteX20" fmla="*/ 114832 w 7061834"/>
              <a:gd name="connsiteY20" fmla="*/ 5535930 h 6858000"/>
              <a:gd name="connsiteX21" fmla="*/ 0 w 7061834"/>
              <a:gd name="connsiteY21" fmla="*/ 5535930 h 6858000"/>
              <a:gd name="connsiteX22" fmla="*/ 324828 w 7061834"/>
              <a:gd name="connsiteY22" fmla="*/ 6858000 h 6858000"/>
              <a:gd name="connsiteX23" fmla="*/ 2144372 w 7061834"/>
              <a:gd name="connsiteY23" fmla="*/ 6858000 h 6858000"/>
              <a:gd name="connsiteX24" fmla="*/ 114832 w 7061834"/>
              <a:gd name="connsiteY24" fmla="*/ 5535930 h 6858000"/>
              <a:gd name="connsiteX25" fmla="*/ 4975196 w 7061834"/>
              <a:gd name="connsiteY25" fmla="*/ 0 h 6858000"/>
              <a:gd name="connsiteX26" fmla="*/ 3936001 w 7061834"/>
              <a:gd name="connsiteY26" fmla="*/ 1040130 h 6858000"/>
              <a:gd name="connsiteX27" fmla="*/ 4975196 w 7061834"/>
              <a:gd name="connsiteY27" fmla="*/ 2080895 h 6858000"/>
              <a:gd name="connsiteX28" fmla="*/ 6014392 w 7061834"/>
              <a:gd name="connsiteY28" fmla="*/ 1040130 h 6858000"/>
              <a:gd name="connsiteX29" fmla="*/ 4975196 w 70618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61834" h="6858000">
                <a:moveTo>
                  <a:pt x="7061835" y="3131820"/>
                </a:moveTo>
                <a:lnTo>
                  <a:pt x="7061835" y="1931670"/>
                </a:lnTo>
                <a:cubicBezTo>
                  <a:pt x="6261185" y="2313940"/>
                  <a:pt x="5551892" y="2857500"/>
                  <a:pt x="4975196" y="3519170"/>
                </a:cubicBezTo>
                <a:cubicBezTo>
                  <a:pt x="4074306" y="2484755"/>
                  <a:pt x="2849223" y="1740535"/>
                  <a:pt x="1457919" y="1445260"/>
                </a:cubicBezTo>
                <a:cubicBezTo>
                  <a:pt x="1171157" y="1729105"/>
                  <a:pt x="918019" y="2047875"/>
                  <a:pt x="706120" y="2394585"/>
                </a:cubicBezTo>
                <a:cubicBezTo>
                  <a:pt x="2171018" y="2554605"/>
                  <a:pt x="3459544" y="3302635"/>
                  <a:pt x="4331885" y="4397375"/>
                </a:cubicBezTo>
                <a:cubicBezTo>
                  <a:pt x="4123157" y="4739005"/>
                  <a:pt x="3946151" y="5100955"/>
                  <a:pt x="3802771" y="5480050"/>
                </a:cubicBezTo>
                <a:cubicBezTo>
                  <a:pt x="3057950" y="4274820"/>
                  <a:pt x="1739606" y="3461385"/>
                  <a:pt x="228395" y="3422650"/>
                </a:cubicBezTo>
                <a:cubicBezTo>
                  <a:pt x="116101" y="3759835"/>
                  <a:pt x="38066" y="4113530"/>
                  <a:pt x="0" y="4478655"/>
                </a:cubicBezTo>
                <a:lnTo>
                  <a:pt x="114832" y="4478655"/>
                </a:lnTo>
                <a:cubicBezTo>
                  <a:pt x="1612085" y="4478655"/>
                  <a:pt x="2874600" y="5484495"/>
                  <a:pt x="3265409" y="6858000"/>
                </a:cubicBezTo>
                <a:lnTo>
                  <a:pt x="4521579" y="6858000"/>
                </a:lnTo>
                <a:cubicBezTo>
                  <a:pt x="4605958" y="6353175"/>
                  <a:pt x="4760759" y="5871845"/>
                  <a:pt x="4975196" y="5424805"/>
                </a:cubicBezTo>
                <a:cubicBezTo>
                  <a:pt x="5189633" y="5871845"/>
                  <a:pt x="5344434" y="6353175"/>
                  <a:pt x="5428813" y="6858000"/>
                </a:cubicBezTo>
                <a:lnTo>
                  <a:pt x="6684349" y="6858000"/>
                </a:lnTo>
                <a:cubicBezTo>
                  <a:pt x="6769997" y="6555740"/>
                  <a:pt x="6898152" y="6271895"/>
                  <a:pt x="7061835" y="6012180"/>
                </a:cubicBezTo>
                <a:lnTo>
                  <a:pt x="7061835" y="4425950"/>
                </a:lnTo>
                <a:cubicBezTo>
                  <a:pt x="6703382" y="4725035"/>
                  <a:pt x="6393780" y="5081905"/>
                  <a:pt x="6146988" y="5480685"/>
                </a:cubicBezTo>
                <a:cubicBezTo>
                  <a:pt x="6004875" y="5101590"/>
                  <a:pt x="5827235" y="4739005"/>
                  <a:pt x="5618507" y="4398010"/>
                </a:cubicBezTo>
                <a:cubicBezTo>
                  <a:pt x="6019467" y="3895090"/>
                  <a:pt x="6507978" y="3465195"/>
                  <a:pt x="7061835" y="3131820"/>
                </a:cubicBezTo>
                <a:close/>
                <a:moveTo>
                  <a:pt x="114832" y="5535930"/>
                </a:moveTo>
                <a:lnTo>
                  <a:pt x="0" y="5535930"/>
                </a:lnTo>
                <a:cubicBezTo>
                  <a:pt x="48217" y="5998210"/>
                  <a:pt x="159876" y="6442075"/>
                  <a:pt x="324828" y="6858000"/>
                </a:cubicBezTo>
                <a:lnTo>
                  <a:pt x="2144372" y="6858000"/>
                </a:lnTo>
                <a:cubicBezTo>
                  <a:pt x="1799877" y="6079490"/>
                  <a:pt x="1020797" y="5535930"/>
                  <a:pt x="114832" y="5535930"/>
                </a:cubicBezTo>
                <a:close/>
                <a:moveTo>
                  <a:pt x="4975196" y="0"/>
                </a:moveTo>
                <a:cubicBezTo>
                  <a:pt x="4401672" y="0"/>
                  <a:pt x="3936001" y="466090"/>
                  <a:pt x="3936001" y="1040130"/>
                </a:cubicBezTo>
                <a:cubicBezTo>
                  <a:pt x="3936001" y="1614805"/>
                  <a:pt x="4401672" y="2080895"/>
                  <a:pt x="4975196" y="2080895"/>
                </a:cubicBezTo>
                <a:cubicBezTo>
                  <a:pt x="5548720" y="2080895"/>
                  <a:pt x="6014392" y="1614805"/>
                  <a:pt x="6014392" y="1040130"/>
                </a:cubicBezTo>
                <a:cubicBezTo>
                  <a:pt x="6014392" y="466090"/>
                  <a:pt x="5548720" y="0"/>
                  <a:pt x="4975196" y="0"/>
                </a:cubicBezTo>
                <a:close/>
              </a:path>
            </a:pathLst>
          </a:custGeom>
          <a:gradFill>
            <a:gsLst>
              <a:gs pos="25000">
                <a:schemeClr val="bg1">
                  <a:alpha val="0"/>
                </a:schemeClr>
              </a:gs>
              <a:gs pos="55000">
                <a:schemeClr val="bg1">
                  <a:alpha val="5000"/>
                </a:schemeClr>
              </a:gs>
            </a:gsLst>
            <a:lin ang="0" scaled="0"/>
          </a:gradFill>
          <a:ln w="6341" cap="flat">
            <a:noFill/>
            <a:prstDash val="solid"/>
            <a:miter/>
          </a:ln>
        </p:spPr>
        <p:txBody>
          <a:bodyPr rtlCol="0" anchor="ctr"/>
          <a:lstStyle/>
          <a:p>
            <a:endParaRPr lang="en-US" b="0" i="0">
              <a:latin typeface="Avenir LT Std 55 Roman" panose="020B0503020203020204" pitchFamily="34" charset="0"/>
            </a:endParaRPr>
          </a:p>
        </p:txBody>
      </p:sp>
    </p:spTree>
    <p:extLst>
      <p:ext uri="{BB962C8B-B14F-4D97-AF65-F5344CB8AC3E}">
        <p14:creationId xmlns:p14="http://schemas.microsoft.com/office/powerpoint/2010/main" val="2509600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2520C7-5F0E-BE46-AA10-E8E883720656}"/>
              </a:ext>
            </a:extLst>
          </p:cNvPr>
          <p:cNvSpPr>
            <a:spLocks noGrp="1"/>
          </p:cNvSpPr>
          <p:nvPr>
            <p:ph type="sldNum" sz="quarter" idx="10"/>
          </p:nvPr>
        </p:nvSpPr>
        <p:spPr/>
        <p:txBody>
          <a:bodyPr/>
          <a:lstStyle/>
          <a:p>
            <a:fld id="{0F6880C2-9285-4126-A2C7-CF1F9D79AAAA}" type="slidenum">
              <a:rPr lang="en-US" smtClean="0"/>
              <a:pPr/>
              <a:t>‹#›</a:t>
            </a:fld>
            <a:endParaRPr lang="en-US"/>
          </a:p>
        </p:txBody>
      </p:sp>
    </p:spTree>
    <p:extLst>
      <p:ext uri="{BB962C8B-B14F-4D97-AF65-F5344CB8AC3E}">
        <p14:creationId xmlns:p14="http://schemas.microsoft.com/office/powerpoint/2010/main" val="611776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F111B7-2774-4C47-9D56-A7EAC9B99A75}"/>
              </a:ext>
            </a:extLst>
          </p:cNvPr>
          <p:cNvSpPr/>
          <p:nvPr userDrawn="1"/>
        </p:nvSpPr>
        <p:spPr>
          <a:xfrm>
            <a:off x="0" y="977462"/>
            <a:ext cx="12192000" cy="136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74926A-9F9A-40E6-9E31-2137DF4474C1}"/>
              </a:ext>
            </a:extLst>
          </p:cNvPr>
          <p:cNvSpPr>
            <a:spLocks noGrp="1"/>
          </p:cNvSpPr>
          <p:nvPr>
            <p:ph idx="1" hasCustomPrompt="1"/>
          </p:nvPr>
        </p:nvSpPr>
        <p:spPr>
          <a:xfrm>
            <a:off x="411163" y="1777429"/>
            <a:ext cx="11361737" cy="439953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45C125D-0F0F-4879-8E08-5398D47FB739}"/>
              </a:ext>
            </a:extLst>
          </p:cNvPr>
          <p:cNvSpPr/>
          <p:nvPr userDrawn="1"/>
        </p:nvSpPr>
        <p:spPr>
          <a:xfrm>
            <a:off x="1" y="971667"/>
            <a:ext cx="12192000" cy="474096"/>
          </a:xfrm>
          <a:prstGeom prst="rect">
            <a:avLst/>
          </a:prstGeom>
          <a:solidFill>
            <a:srgbClr val="D9D9D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2">
            <a:extLst>
              <a:ext uri="{FF2B5EF4-FFF2-40B4-BE49-F238E27FC236}">
                <a16:creationId xmlns:a16="http://schemas.microsoft.com/office/drawing/2014/main" id="{EC02B668-0DE8-4155-9C4F-1DBEEEC47297}"/>
              </a:ext>
            </a:extLst>
          </p:cNvPr>
          <p:cNvSpPr>
            <a:spLocks noGrp="1"/>
          </p:cNvSpPr>
          <p:nvPr>
            <p:ph type="ftr" sz="quarter" idx="10"/>
          </p:nvPr>
        </p:nvSpPr>
        <p:spPr/>
        <p:txBody>
          <a:bodyPr/>
          <a:lstStyle/>
          <a:p>
            <a:endParaRPr lang="en-US"/>
          </a:p>
        </p:txBody>
      </p:sp>
      <p:sp>
        <p:nvSpPr>
          <p:cNvPr id="14" name="Slide Number Placeholder 13">
            <a:extLst>
              <a:ext uri="{FF2B5EF4-FFF2-40B4-BE49-F238E27FC236}">
                <a16:creationId xmlns:a16="http://schemas.microsoft.com/office/drawing/2014/main" id="{3436CA11-DB95-4603-85FE-1BBC5D54DEA4}"/>
              </a:ext>
            </a:extLst>
          </p:cNvPr>
          <p:cNvSpPr>
            <a:spLocks noGrp="1"/>
          </p:cNvSpPr>
          <p:nvPr>
            <p:ph type="sldNum" sz="quarter" idx="11"/>
          </p:nvPr>
        </p:nvSpPr>
        <p:spPr/>
        <p:txBody>
          <a:bodyPr/>
          <a:lstStyle/>
          <a:p>
            <a:fld id="{0F6880C2-9285-4126-A2C7-CF1F9D79AAAA}" type="slidenum">
              <a:rPr lang="en-US" smtClean="0"/>
              <a:pPr/>
              <a:t>‹#›</a:t>
            </a:fld>
            <a:endParaRPr lang="en-US"/>
          </a:p>
        </p:txBody>
      </p:sp>
      <p:sp>
        <p:nvSpPr>
          <p:cNvPr id="17" name="Text Placeholder 16">
            <a:extLst>
              <a:ext uri="{FF2B5EF4-FFF2-40B4-BE49-F238E27FC236}">
                <a16:creationId xmlns:a16="http://schemas.microsoft.com/office/drawing/2014/main" id="{F9BB9256-54F7-416B-9A6D-A27168C5F916}"/>
              </a:ext>
            </a:extLst>
          </p:cNvPr>
          <p:cNvSpPr>
            <a:spLocks noGrp="1"/>
          </p:cNvSpPr>
          <p:nvPr>
            <p:ph type="body" sz="quarter" idx="12" hasCustomPrompt="1"/>
          </p:nvPr>
        </p:nvSpPr>
        <p:spPr>
          <a:xfrm>
            <a:off x="311773" y="1025901"/>
            <a:ext cx="11361737" cy="363283"/>
          </a:xfrm>
        </p:spPr>
        <p:txBody>
          <a:bodyPr anchor="b">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subhead</a:t>
            </a:r>
          </a:p>
        </p:txBody>
      </p:sp>
      <p:sp>
        <p:nvSpPr>
          <p:cNvPr id="12" name="Title Placeholder 1">
            <a:extLst>
              <a:ext uri="{FF2B5EF4-FFF2-40B4-BE49-F238E27FC236}">
                <a16:creationId xmlns:a16="http://schemas.microsoft.com/office/drawing/2014/main" id="{CEBBDE4A-DA2C-BB41-9BEB-7DDE8B162706}"/>
              </a:ext>
            </a:extLst>
          </p:cNvPr>
          <p:cNvSpPr>
            <a:spLocks noGrp="1"/>
          </p:cNvSpPr>
          <p:nvPr>
            <p:ph type="title" hasCustomPrompt="1"/>
          </p:nvPr>
        </p:nvSpPr>
        <p:spPr>
          <a:xfrm>
            <a:off x="311773" y="256829"/>
            <a:ext cx="10942637" cy="473382"/>
          </a:xfrm>
          <a:prstGeom prst="rect">
            <a:avLst/>
          </a:prstGeom>
        </p:spPr>
        <p:txBody>
          <a:bodyPr vert="horz" lIns="91440" tIns="45720" rIns="91440" bIns="45720" rtlCol="0" anchor="ctr">
            <a:noAutofit/>
          </a:bodyPr>
          <a:lstStyle/>
          <a:p>
            <a:r>
              <a:rPr lang="en-US"/>
              <a:t>Click to edit title</a:t>
            </a:r>
          </a:p>
        </p:txBody>
      </p:sp>
    </p:spTree>
    <p:extLst>
      <p:ext uri="{BB962C8B-B14F-4D97-AF65-F5344CB8AC3E}">
        <p14:creationId xmlns:p14="http://schemas.microsoft.com/office/powerpoint/2010/main" val="1784399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2520C7-5F0E-BE46-AA10-E8E883720656}"/>
              </a:ext>
            </a:extLst>
          </p:cNvPr>
          <p:cNvSpPr>
            <a:spLocks noGrp="1"/>
          </p:cNvSpPr>
          <p:nvPr>
            <p:ph type="sldNum" sz="quarter" idx="10"/>
          </p:nvPr>
        </p:nvSpPr>
        <p:spPr/>
        <p:txBody>
          <a:bodyPr/>
          <a:lstStyle/>
          <a:p>
            <a:fld id="{0F6880C2-9285-4126-A2C7-CF1F9D79AAAA}" type="slidenum">
              <a:rPr lang="en-US" smtClean="0"/>
              <a:pPr/>
              <a:t>‹#›</a:t>
            </a:fld>
            <a:endParaRPr lang="en-US"/>
          </a:p>
        </p:txBody>
      </p:sp>
      <p:sp>
        <p:nvSpPr>
          <p:cNvPr id="2" name="Graphic 12">
            <a:extLst>
              <a:ext uri="{FF2B5EF4-FFF2-40B4-BE49-F238E27FC236}">
                <a16:creationId xmlns:a16="http://schemas.microsoft.com/office/drawing/2014/main" id="{19ECE332-C4F5-B773-1692-0DA1BE577C10}"/>
              </a:ext>
            </a:extLst>
          </p:cNvPr>
          <p:cNvSpPr>
            <a:spLocks noChangeAspect="1"/>
          </p:cNvSpPr>
          <p:nvPr userDrawn="1"/>
        </p:nvSpPr>
        <p:spPr>
          <a:xfrm>
            <a:off x="6071744" y="914400"/>
            <a:ext cx="6120256" cy="5943600"/>
          </a:xfrm>
          <a:custGeom>
            <a:avLst/>
            <a:gdLst>
              <a:gd name="connsiteX0" fmla="*/ 7061835 w 7061834"/>
              <a:gd name="connsiteY0" fmla="*/ 3131820 h 6858000"/>
              <a:gd name="connsiteX1" fmla="*/ 7061835 w 7061834"/>
              <a:gd name="connsiteY1" fmla="*/ 1931670 h 6858000"/>
              <a:gd name="connsiteX2" fmla="*/ 4975196 w 7061834"/>
              <a:gd name="connsiteY2" fmla="*/ 3519170 h 6858000"/>
              <a:gd name="connsiteX3" fmla="*/ 1457919 w 7061834"/>
              <a:gd name="connsiteY3" fmla="*/ 1445260 h 6858000"/>
              <a:gd name="connsiteX4" fmla="*/ 706120 w 7061834"/>
              <a:gd name="connsiteY4" fmla="*/ 2394585 h 6858000"/>
              <a:gd name="connsiteX5" fmla="*/ 4331885 w 7061834"/>
              <a:gd name="connsiteY5" fmla="*/ 4397375 h 6858000"/>
              <a:gd name="connsiteX6" fmla="*/ 3802771 w 7061834"/>
              <a:gd name="connsiteY6" fmla="*/ 5480050 h 6858000"/>
              <a:gd name="connsiteX7" fmla="*/ 228395 w 7061834"/>
              <a:gd name="connsiteY7" fmla="*/ 3422650 h 6858000"/>
              <a:gd name="connsiteX8" fmla="*/ 0 w 7061834"/>
              <a:gd name="connsiteY8" fmla="*/ 4478655 h 6858000"/>
              <a:gd name="connsiteX9" fmla="*/ 114832 w 7061834"/>
              <a:gd name="connsiteY9" fmla="*/ 4478655 h 6858000"/>
              <a:gd name="connsiteX10" fmla="*/ 3265409 w 7061834"/>
              <a:gd name="connsiteY10" fmla="*/ 6858000 h 6858000"/>
              <a:gd name="connsiteX11" fmla="*/ 4521579 w 7061834"/>
              <a:gd name="connsiteY11" fmla="*/ 6858000 h 6858000"/>
              <a:gd name="connsiteX12" fmla="*/ 4975196 w 7061834"/>
              <a:gd name="connsiteY12" fmla="*/ 5424805 h 6858000"/>
              <a:gd name="connsiteX13" fmla="*/ 5428813 w 7061834"/>
              <a:gd name="connsiteY13" fmla="*/ 6858000 h 6858000"/>
              <a:gd name="connsiteX14" fmla="*/ 6684349 w 7061834"/>
              <a:gd name="connsiteY14" fmla="*/ 6858000 h 6858000"/>
              <a:gd name="connsiteX15" fmla="*/ 7061835 w 7061834"/>
              <a:gd name="connsiteY15" fmla="*/ 6012180 h 6858000"/>
              <a:gd name="connsiteX16" fmla="*/ 7061835 w 7061834"/>
              <a:gd name="connsiteY16" fmla="*/ 4425950 h 6858000"/>
              <a:gd name="connsiteX17" fmla="*/ 6146988 w 7061834"/>
              <a:gd name="connsiteY17" fmla="*/ 5480685 h 6858000"/>
              <a:gd name="connsiteX18" fmla="*/ 5618507 w 7061834"/>
              <a:gd name="connsiteY18" fmla="*/ 4398010 h 6858000"/>
              <a:gd name="connsiteX19" fmla="*/ 7061835 w 7061834"/>
              <a:gd name="connsiteY19" fmla="*/ 3131820 h 6858000"/>
              <a:gd name="connsiteX20" fmla="*/ 114832 w 7061834"/>
              <a:gd name="connsiteY20" fmla="*/ 5535930 h 6858000"/>
              <a:gd name="connsiteX21" fmla="*/ 0 w 7061834"/>
              <a:gd name="connsiteY21" fmla="*/ 5535930 h 6858000"/>
              <a:gd name="connsiteX22" fmla="*/ 324828 w 7061834"/>
              <a:gd name="connsiteY22" fmla="*/ 6858000 h 6858000"/>
              <a:gd name="connsiteX23" fmla="*/ 2144372 w 7061834"/>
              <a:gd name="connsiteY23" fmla="*/ 6858000 h 6858000"/>
              <a:gd name="connsiteX24" fmla="*/ 114832 w 7061834"/>
              <a:gd name="connsiteY24" fmla="*/ 5535930 h 6858000"/>
              <a:gd name="connsiteX25" fmla="*/ 4975196 w 7061834"/>
              <a:gd name="connsiteY25" fmla="*/ 0 h 6858000"/>
              <a:gd name="connsiteX26" fmla="*/ 3936001 w 7061834"/>
              <a:gd name="connsiteY26" fmla="*/ 1040130 h 6858000"/>
              <a:gd name="connsiteX27" fmla="*/ 4975196 w 7061834"/>
              <a:gd name="connsiteY27" fmla="*/ 2080895 h 6858000"/>
              <a:gd name="connsiteX28" fmla="*/ 6014392 w 7061834"/>
              <a:gd name="connsiteY28" fmla="*/ 1040130 h 6858000"/>
              <a:gd name="connsiteX29" fmla="*/ 4975196 w 70618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61834" h="6858000">
                <a:moveTo>
                  <a:pt x="7061835" y="3131820"/>
                </a:moveTo>
                <a:lnTo>
                  <a:pt x="7061835" y="1931670"/>
                </a:lnTo>
                <a:cubicBezTo>
                  <a:pt x="6261185" y="2313940"/>
                  <a:pt x="5551892" y="2857500"/>
                  <a:pt x="4975196" y="3519170"/>
                </a:cubicBezTo>
                <a:cubicBezTo>
                  <a:pt x="4074306" y="2484755"/>
                  <a:pt x="2849223" y="1740535"/>
                  <a:pt x="1457919" y="1445260"/>
                </a:cubicBezTo>
                <a:cubicBezTo>
                  <a:pt x="1171157" y="1729105"/>
                  <a:pt x="918019" y="2047875"/>
                  <a:pt x="706120" y="2394585"/>
                </a:cubicBezTo>
                <a:cubicBezTo>
                  <a:pt x="2171018" y="2554605"/>
                  <a:pt x="3459544" y="3302635"/>
                  <a:pt x="4331885" y="4397375"/>
                </a:cubicBezTo>
                <a:cubicBezTo>
                  <a:pt x="4123157" y="4739005"/>
                  <a:pt x="3946151" y="5100955"/>
                  <a:pt x="3802771" y="5480050"/>
                </a:cubicBezTo>
                <a:cubicBezTo>
                  <a:pt x="3057950" y="4274820"/>
                  <a:pt x="1739606" y="3461385"/>
                  <a:pt x="228395" y="3422650"/>
                </a:cubicBezTo>
                <a:cubicBezTo>
                  <a:pt x="116101" y="3759835"/>
                  <a:pt x="38066" y="4113530"/>
                  <a:pt x="0" y="4478655"/>
                </a:cubicBezTo>
                <a:lnTo>
                  <a:pt x="114832" y="4478655"/>
                </a:lnTo>
                <a:cubicBezTo>
                  <a:pt x="1612085" y="4478655"/>
                  <a:pt x="2874600" y="5484495"/>
                  <a:pt x="3265409" y="6858000"/>
                </a:cubicBezTo>
                <a:lnTo>
                  <a:pt x="4521579" y="6858000"/>
                </a:lnTo>
                <a:cubicBezTo>
                  <a:pt x="4605958" y="6353175"/>
                  <a:pt x="4760759" y="5871845"/>
                  <a:pt x="4975196" y="5424805"/>
                </a:cubicBezTo>
                <a:cubicBezTo>
                  <a:pt x="5189633" y="5871845"/>
                  <a:pt x="5344434" y="6353175"/>
                  <a:pt x="5428813" y="6858000"/>
                </a:cubicBezTo>
                <a:lnTo>
                  <a:pt x="6684349" y="6858000"/>
                </a:lnTo>
                <a:cubicBezTo>
                  <a:pt x="6769997" y="6555740"/>
                  <a:pt x="6898152" y="6271895"/>
                  <a:pt x="7061835" y="6012180"/>
                </a:cubicBezTo>
                <a:lnTo>
                  <a:pt x="7061835" y="4425950"/>
                </a:lnTo>
                <a:cubicBezTo>
                  <a:pt x="6703382" y="4725035"/>
                  <a:pt x="6393780" y="5081905"/>
                  <a:pt x="6146988" y="5480685"/>
                </a:cubicBezTo>
                <a:cubicBezTo>
                  <a:pt x="6004875" y="5101590"/>
                  <a:pt x="5827235" y="4739005"/>
                  <a:pt x="5618507" y="4398010"/>
                </a:cubicBezTo>
                <a:cubicBezTo>
                  <a:pt x="6019467" y="3895090"/>
                  <a:pt x="6507978" y="3465195"/>
                  <a:pt x="7061835" y="3131820"/>
                </a:cubicBezTo>
                <a:close/>
                <a:moveTo>
                  <a:pt x="114832" y="5535930"/>
                </a:moveTo>
                <a:lnTo>
                  <a:pt x="0" y="5535930"/>
                </a:lnTo>
                <a:cubicBezTo>
                  <a:pt x="48217" y="5998210"/>
                  <a:pt x="159876" y="6442075"/>
                  <a:pt x="324828" y="6858000"/>
                </a:cubicBezTo>
                <a:lnTo>
                  <a:pt x="2144372" y="6858000"/>
                </a:lnTo>
                <a:cubicBezTo>
                  <a:pt x="1799877" y="6079490"/>
                  <a:pt x="1020797" y="5535930"/>
                  <a:pt x="114832" y="5535930"/>
                </a:cubicBezTo>
                <a:close/>
                <a:moveTo>
                  <a:pt x="4975196" y="0"/>
                </a:moveTo>
                <a:cubicBezTo>
                  <a:pt x="4401672" y="0"/>
                  <a:pt x="3936001" y="466090"/>
                  <a:pt x="3936001" y="1040130"/>
                </a:cubicBezTo>
                <a:cubicBezTo>
                  <a:pt x="3936001" y="1614805"/>
                  <a:pt x="4401672" y="2080895"/>
                  <a:pt x="4975196" y="2080895"/>
                </a:cubicBezTo>
                <a:cubicBezTo>
                  <a:pt x="5548720" y="2080895"/>
                  <a:pt x="6014392" y="1614805"/>
                  <a:pt x="6014392" y="1040130"/>
                </a:cubicBezTo>
                <a:cubicBezTo>
                  <a:pt x="6014392" y="466090"/>
                  <a:pt x="5548720" y="0"/>
                  <a:pt x="4975196" y="0"/>
                </a:cubicBezTo>
                <a:close/>
              </a:path>
            </a:pathLst>
          </a:custGeom>
          <a:gradFill>
            <a:gsLst>
              <a:gs pos="25000">
                <a:schemeClr val="bg2">
                  <a:lumMod val="20000"/>
                  <a:lumOff val="80000"/>
                  <a:alpha val="0"/>
                </a:schemeClr>
              </a:gs>
              <a:gs pos="55000">
                <a:schemeClr val="bg2">
                  <a:lumMod val="20000"/>
                  <a:lumOff val="80000"/>
                  <a:alpha val="40000"/>
                </a:schemeClr>
              </a:gs>
            </a:gsLst>
            <a:lin ang="0" scaled="0"/>
          </a:gradFill>
          <a:ln w="6341" cap="flat">
            <a:noFill/>
            <a:prstDash val="solid"/>
            <a:miter/>
          </a:ln>
        </p:spPr>
        <p:txBody>
          <a:bodyPr rtlCol="0" anchor="ctr"/>
          <a:lstStyle/>
          <a:p>
            <a:endParaRPr lang="en-US" b="0" i="0">
              <a:latin typeface="Avenir LT Std 55 Roman" panose="020B0503020203020204" pitchFamily="34" charset="0"/>
            </a:endParaRPr>
          </a:p>
        </p:txBody>
      </p:sp>
    </p:spTree>
    <p:extLst>
      <p:ext uri="{BB962C8B-B14F-4D97-AF65-F5344CB8AC3E}">
        <p14:creationId xmlns:p14="http://schemas.microsoft.com/office/powerpoint/2010/main" val="4223284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4" name="Graphic 12">
            <a:extLst>
              <a:ext uri="{FF2B5EF4-FFF2-40B4-BE49-F238E27FC236}">
                <a16:creationId xmlns:a16="http://schemas.microsoft.com/office/drawing/2014/main" id="{00B80DBA-0639-7AC1-5492-F0A643A969D9}"/>
              </a:ext>
            </a:extLst>
          </p:cNvPr>
          <p:cNvSpPr>
            <a:spLocks noChangeAspect="1"/>
          </p:cNvSpPr>
          <p:nvPr userDrawn="1"/>
        </p:nvSpPr>
        <p:spPr>
          <a:xfrm>
            <a:off x="6071744" y="914400"/>
            <a:ext cx="6120256" cy="5943600"/>
          </a:xfrm>
          <a:custGeom>
            <a:avLst/>
            <a:gdLst>
              <a:gd name="connsiteX0" fmla="*/ 7061835 w 7061834"/>
              <a:gd name="connsiteY0" fmla="*/ 3131820 h 6858000"/>
              <a:gd name="connsiteX1" fmla="*/ 7061835 w 7061834"/>
              <a:gd name="connsiteY1" fmla="*/ 1931670 h 6858000"/>
              <a:gd name="connsiteX2" fmla="*/ 4975196 w 7061834"/>
              <a:gd name="connsiteY2" fmla="*/ 3519170 h 6858000"/>
              <a:gd name="connsiteX3" fmla="*/ 1457919 w 7061834"/>
              <a:gd name="connsiteY3" fmla="*/ 1445260 h 6858000"/>
              <a:gd name="connsiteX4" fmla="*/ 706120 w 7061834"/>
              <a:gd name="connsiteY4" fmla="*/ 2394585 h 6858000"/>
              <a:gd name="connsiteX5" fmla="*/ 4331885 w 7061834"/>
              <a:gd name="connsiteY5" fmla="*/ 4397375 h 6858000"/>
              <a:gd name="connsiteX6" fmla="*/ 3802771 w 7061834"/>
              <a:gd name="connsiteY6" fmla="*/ 5480050 h 6858000"/>
              <a:gd name="connsiteX7" fmla="*/ 228395 w 7061834"/>
              <a:gd name="connsiteY7" fmla="*/ 3422650 h 6858000"/>
              <a:gd name="connsiteX8" fmla="*/ 0 w 7061834"/>
              <a:gd name="connsiteY8" fmla="*/ 4478655 h 6858000"/>
              <a:gd name="connsiteX9" fmla="*/ 114832 w 7061834"/>
              <a:gd name="connsiteY9" fmla="*/ 4478655 h 6858000"/>
              <a:gd name="connsiteX10" fmla="*/ 3265409 w 7061834"/>
              <a:gd name="connsiteY10" fmla="*/ 6858000 h 6858000"/>
              <a:gd name="connsiteX11" fmla="*/ 4521579 w 7061834"/>
              <a:gd name="connsiteY11" fmla="*/ 6858000 h 6858000"/>
              <a:gd name="connsiteX12" fmla="*/ 4975196 w 7061834"/>
              <a:gd name="connsiteY12" fmla="*/ 5424805 h 6858000"/>
              <a:gd name="connsiteX13" fmla="*/ 5428813 w 7061834"/>
              <a:gd name="connsiteY13" fmla="*/ 6858000 h 6858000"/>
              <a:gd name="connsiteX14" fmla="*/ 6684349 w 7061834"/>
              <a:gd name="connsiteY14" fmla="*/ 6858000 h 6858000"/>
              <a:gd name="connsiteX15" fmla="*/ 7061835 w 7061834"/>
              <a:gd name="connsiteY15" fmla="*/ 6012180 h 6858000"/>
              <a:gd name="connsiteX16" fmla="*/ 7061835 w 7061834"/>
              <a:gd name="connsiteY16" fmla="*/ 4425950 h 6858000"/>
              <a:gd name="connsiteX17" fmla="*/ 6146988 w 7061834"/>
              <a:gd name="connsiteY17" fmla="*/ 5480685 h 6858000"/>
              <a:gd name="connsiteX18" fmla="*/ 5618507 w 7061834"/>
              <a:gd name="connsiteY18" fmla="*/ 4398010 h 6858000"/>
              <a:gd name="connsiteX19" fmla="*/ 7061835 w 7061834"/>
              <a:gd name="connsiteY19" fmla="*/ 3131820 h 6858000"/>
              <a:gd name="connsiteX20" fmla="*/ 114832 w 7061834"/>
              <a:gd name="connsiteY20" fmla="*/ 5535930 h 6858000"/>
              <a:gd name="connsiteX21" fmla="*/ 0 w 7061834"/>
              <a:gd name="connsiteY21" fmla="*/ 5535930 h 6858000"/>
              <a:gd name="connsiteX22" fmla="*/ 324828 w 7061834"/>
              <a:gd name="connsiteY22" fmla="*/ 6858000 h 6858000"/>
              <a:gd name="connsiteX23" fmla="*/ 2144372 w 7061834"/>
              <a:gd name="connsiteY23" fmla="*/ 6858000 h 6858000"/>
              <a:gd name="connsiteX24" fmla="*/ 114832 w 7061834"/>
              <a:gd name="connsiteY24" fmla="*/ 5535930 h 6858000"/>
              <a:gd name="connsiteX25" fmla="*/ 4975196 w 7061834"/>
              <a:gd name="connsiteY25" fmla="*/ 0 h 6858000"/>
              <a:gd name="connsiteX26" fmla="*/ 3936001 w 7061834"/>
              <a:gd name="connsiteY26" fmla="*/ 1040130 h 6858000"/>
              <a:gd name="connsiteX27" fmla="*/ 4975196 w 7061834"/>
              <a:gd name="connsiteY27" fmla="*/ 2080895 h 6858000"/>
              <a:gd name="connsiteX28" fmla="*/ 6014392 w 7061834"/>
              <a:gd name="connsiteY28" fmla="*/ 1040130 h 6858000"/>
              <a:gd name="connsiteX29" fmla="*/ 4975196 w 70618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61834" h="6858000">
                <a:moveTo>
                  <a:pt x="7061835" y="3131820"/>
                </a:moveTo>
                <a:lnTo>
                  <a:pt x="7061835" y="1931670"/>
                </a:lnTo>
                <a:cubicBezTo>
                  <a:pt x="6261185" y="2313940"/>
                  <a:pt x="5551892" y="2857500"/>
                  <a:pt x="4975196" y="3519170"/>
                </a:cubicBezTo>
                <a:cubicBezTo>
                  <a:pt x="4074306" y="2484755"/>
                  <a:pt x="2849223" y="1740535"/>
                  <a:pt x="1457919" y="1445260"/>
                </a:cubicBezTo>
                <a:cubicBezTo>
                  <a:pt x="1171157" y="1729105"/>
                  <a:pt x="918019" y="2047875"/>
                  <a:pt x="706120" y="2394585"/>
                </a:cubicBezTo>
                <a:cubicBezTo>
                  <a:pt x="2171018" y="2554605"/>
                  <a:pt x="3459544" y="3302635"/>
                  <a:pt x="4331885" y="4397375"/>
                </a:cubicBezTo>
                <a:cubicBezTo>
                  <a:pt x="4123157" y="4739005"/>
                  <a:pt x="3946151" y="5100955"/>
                  <a:pt x="3802771" y="5480050"/>
                </a:cubicBezTo>
                <a:cubicBezTo>
                  <a:pt x="3057950" y="4274820"/>
                  <a:pt x="1739606" y="3461385"/>
                  <a:pt x="228395" y="3422650"/>
                </a:cubicBezTo>
                <a:cubicBezTo>
                  <a:pt x="116101" y="3759835"/>
                  <a:pt x="38066" y="4113530"/>
                  <a:pt x="0" y="4478655"/>
                </a:cubicBezTo>
                <a:lnTo>
                  <a:pt x="114832" y="4478655"/>
                </a:lnTo>
                <a:cubicBezTo>
                  <a:pt x="1612085" y="4478655"/>
                  <a:pt x="2874600" y="5484495"/>
                  <a:pt x="3265409" y="6858000"/>
                </a:cubicBezTo>
                <a:lnTo>
                  <a:pt x="4521579" y="6858000"/>
                </a:lnTo>
                <a:cubicBezTo>
                  <a:pt x="4605958" y="6353175"/>
                  <a:pt x="4760759" y="5871845"/>
                  <a:pt x="4975196" y="5424805"/>
                </a:cubicBezTo>
                <a:cubicBezTo>
                  <a:pt x="5189633" y="5871845"/>
                  <a:pt x="5344434" y="6353175"/>
                  <a:pt x="5428813" y="6858000"/>
                </a:cubicBezTo>
                <a:lnTo>
                  <a:pt x="6684349" y="6858000"/>
                </a:lnTo>
                <a:cubicBezTo>
                  <a:pt x="6769997" y="6555740"/>
                  <a:pt x="6898152" y="6271895"/>
                  <a:pt x="7061835" y="6012180"/>
                </a:cubicBezTo>
                <a:lnTo>
                  <a:pt x="7061835" y="4425950"/>
                </a:lnTo>
                <a:cubicBezTo>
                  <a:pt x="6703382" y="4725035"/>
                  <a:pt x="6393780" y="5081905"/>
                  <a:pt x="6146988" y="5480685"/>
                </a:cubicBezTo>
                <a:cubicBezTo>
                  <a:pt x="6004875" y="5101590"/>
                  <a:pt x="5827235" y="4739005"/>
                  <a:pt x="5618507" y="4398010"/>
                </a:cubicBezTo>
                <a:cubicBezTo>
                  <a:pt x="6019467" y="3895090"/>
                  <a:pt x="6507978" y="3465195"/>
                  <a:pt x="7061835" y="3131820"/>
                </a:cubicBezTo>
                <a:close/>
                <a:moveTo>
                  <a:pt x="114832" y="5535930"/>
                </a:moveTo>
                <a:lnTo>
                  <a:pt x="0" y="5535930"/>
                </a:lnTo>
                <a:cubicBezTo>
                  <a:pt x="48217" y="5998210"/>
                  <a:pt x="159876" y="6442075"/>
                  <a:pt x="324828" y="6858000"/>
                </a:cubicBezTo>
                <a:lnTo>
                  <a:pt x="2144372" y="6858000"/>
                </a:lnTo>
                <a:cubicBezTo>
                  <a:pt x="1799877" y="6079490"/>
                  <a:pt x="1020797" y="5535930"/>
                  <a:pt x="114832" y="5535930"/>
                </a:cubicBezTo>
                <a:close/>
                <a:moveTo>
                  <a:pt x="4975196" y="0"/>
                </a:moveTo>
                <a:cubicBezTo>
                  <a:pt x="4401672" y="0"/>
                  <a:pt x="3936001" y="466090"/>
                  <a:pt x="3936001" y="1040130"/>
                </a:cubicBezTo>
                <a:cubicBezTo>
                  <a:pt x="3936001" y="1614805"/>
                  <a:pt x="4401672" y="2080895"/>
                  <a:pt x="4975196" y="2080895"/>
                </a:cubicBezTo>
                <a:cubicBezTo>
                  <a:pt x="5548720" y="2080895"/>
                  <a:pt x="6014392" y="1614805"/>
                  <a:pt x="6014392" y="1040130"/>
                </a:cubicBezTo>
                <a:cubicBezTo>
                  <a:pt x="6014392" y="466090"/>
                  <a:pt x="5548720" y="0"/>
                  <a:pt x="4975196" y="0"/>
                </a:cubicBezTo>
                <a:close/>
              </a:path>
            </a:pathLst>
          </a:custGeom>
          <a:gradFill>
            <a:gsLst>
              <a:gs pos="25000">
                <a:schemeClr val="bg2">
                  <a:lumMod val="20000"/>
                  <a:lumOff val="80000"/>
                  <a:alpha val="0"/>
                </a:schemeClr>
              </a:gs>
              <a:gs pos="55000">
                <a:schemeClr val="bg2">
                  <a:lumMod val="20000"/>
                  <a:lumOff val="80000"/>
                  <a:alpha val="40000"/>
                </a:schemeClr>
              </a:gs>
            </a:gsLst>
            <a:lin ang="0" scaled="0"/>
          </a:gradFill>
          <a:ln w="6341" cap="flat">
            <a:noFill/>
            <a:prstDash val="solid"/>
            <a:miter/>
          </a:ln>
        </p:spPr>
        <p:txBody>
          <a:bodyPr rtlCol="0" anchor="ctr"/>
          <a:lstStyle/>
          <a:p>
            <a:endParaRPr lang="en-US" b="0" i="0">
              <a:latin typeface="Avenir LT Std 55 Roman" panose="020B0503020203020204" pitchFamily="34" charset="0"/>
            </a:endParaRPr>
          </a:p>
        </p:txBody>
      </p:sp>
      <p:sp>
        <p:nvSpPr>
          <p:cNvPr id="3" name="Slide Number Placeholder 2">
            <a:extLst>
              <a:ext uri="{FF2B5EF4-FFF2-40B4-BE49-F238E27FC236}">
                <a16:creationId xmlns:a16="http://schemas.microsoft.com/office/drawing/2014/main" id="{A82520C7-5F0E-BE46-AA10-E8E883720656}"/>
              </a:ext>
            </a:extLst>
          </p:cNvPr>
          <p:cNvSpPr>
            <a:spLocks noGrp="1"/>
          </p:cNvSpPr>
          <p:nvPr>
            <p:ph type="sldNum" sz="quarter" idx="10"/>
          </p:nvPr>
        </p:nvSpPr>
        <p:spPr/>
        <p:txBody>
          <a:bodyPr/>
          <a:lstStyle/>
          <a:p>
            <a:fld id="{0F6880C2-9285-4126-A2C7-CF1F9D79AAAA}" type="slidenum">
              <a:rPr lang="en-US" smtClean="0"/>
              <a:pPr/>
              <a:t>‹#›</a:t>
            </a:fld>
            <a:endParaRPr lang="en-US"/>
          </a:p>
        </p:txBody>
      </p:sp>
      <p:sp>
        <p:nvSpPr>
          <p:cNvPr id="2" name="Title 1">
            <a:extLst>
              <a:ext uri="{FF2B5EF4-FFF2-40B4-BE49-F238E27FC236}">
                <a16:creationId xmlns:a16="http://schemas.microsoft.com/office/drawing/2014/main" id="{8050F4D0-05E1-5F04-D6A0-A637C652CD45}"/>
              </a:ext>
            </a:extLst>
          </p:cNvPr>
          <p:cNvSpPr>
            <a:spLocks noGrp="1"/>
          </p:cNvSpPr>
          <p:nvPr>
            <p:ph type="title" hasCustomPrompt="1"/>
          </p:nvPr>
        </p:nvSpPr>
        <p:spPr>
          <a:xfrm>
            <a:off x="421080" y="1709739"/>
            <a:ext cx="11351820" cy="2179090"/>
          </a:xfrm>
          <a:prstGeom prst="rect">
            <a:avLst/>
          </a:prstGeom>
        </p:spPr>
        <p:txBody>
          <a:bodyPr anchor="b"/>
          <a:lstStyle>
            <a:lvl1pPr>
              <a:defRPr sz="5000" cap="none" baseline="0">
                <a:solidFill>
                  <a:schemeClr val="tx1"/>
                </a:solidFill>
                <a:latin typeface="Georgia" panose="02040502050405020303" pitchFamily="18" charset="0"/>
              </a:defRPr>
            </a:lvl1pPr>
          </a:lstStyle>
          <a:p>
            <a:r>
              <a:rPr lang="en-US"/>
              <a:t>Transition Title</a:t>
            </a:r>
          </a:p>
        </p:txBody>
      </p:sp>
      <p:sp>
        <p:nvSpPr>
          <p:cNvPr id="5" name="Text Placeholder 2">
            <a:extLst>
              <a:ext uri="{FF2B5EF4-FFF2-40B4-BE49-F238E27FC236}">
                <a16:creationId xmlns:a16="http://schemas.microsoft.com/office/drawing/2014/main" id="{85C03DD8-C37D-91F3-DC57-1BF3CE7D082E}"/>
              </a:ext>
            </a:extLst>
          </p:cNvPr>
          <p:cNvSpPr>
            <a:spLocks noGrp="1"/>
          </p:cNvSpPr>
          <p:nvPr>
            <p:ph type="body" idx="1" hasCustomPrompt="1"/>
          </p:nvPr>
        </p:nvSpPr>
        <p:spPr>
          <a:xfrm>
            <a:off x="421079" y="4078015"/>
            <a:ext cx="11351819" cy="2011636"/>
          </a:xfrm>
          <a:prstGeom prst="rect">
            <a:avLst/>
          </a:prstGeom>
        </p:spPr>
        <p:txBody>
          <a:bodyPr>
            <a:normAutofit/>
          </a:bodyPr>
          <a:lstStyle>
            <a:lvl1pPr marL="0" indent="0">
              <a:buNone/>
              <a:defRPr sz="23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Tree>
    <p:extLst>
      <p:ext uri="{BB962C8B-B14F-4D97-AF65-F5344CB8AC3E}">
        <p14:creationId xmlns:p14="http://schemas.microsoft.com/office/powerpoint/2010/main" val="3384295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avy background — lef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D6FAA7-7E29-DB4D-B9C1-6F35A31C3700}"/>
              </a:ext>
            </a:extLst>
          </p:cNvPr>
          <p:cNvSpPr>
            <a:spLocks noGrp="1"/>
          </p:cNvSpPr>
          <p:nvPr>
            <p:ph type="sldNum" sz="quarter" idx="10"/>
          </p:nvPr>
        </p:nvSpPr>
        <p:spPr/>
        <p:txBody>
          <a:bodyPr/>
          <a:lstStyle/>
          <a:p>
            <a:fld id="{0F6880C2-9285-4126-A2C7-CF1F9D79AAAA}" type="slidenum">
              <a:rPr lang="en-US" smtClean="0"/>
              <a:pPr/>
              <a:t>‹#›</a:t>
            </a:fld>
            <a:endParaRPr lang="en-US"/>
          </a:p>
        </p:txBody>
      </p:sp>
      <p:sp>
        <p:nvSpPr>
          <p:cNvPr id="4" name="Rectangle 3">
            <a:extLst>
              <a:ext uri="{FF2B5EF4-FFF2-40B4-BE49-F238E27FC236}">
                <a16:creationId xmlns:a16="http://schemas.microsoft.com/office/drawing/2014/main" id="{0E9B9CF6-5ED7-E84B-90D7-810347EBA8BF}"/>
              </a:ext>
            </a:extLst>
          </p:cNvPr>
          <p:cNvSpPr/>
          <p:nvPr userDrawn="1"/>
        </p:nvSpPr>
        <p:spPr>
          <a:xfrm>
            <a:off x="0" y="0"/>
            <a:ext cx="6196396" cy="6858000"/>
          </a:xfrm>
          <a:prstGeom prst="rect">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drawing, sign&#10;&#10;Description automatically generated">
            <a:extLst>
              <a:ext uri="{FF2B5EF4-FFF2-40B4-BE49-F238E27FC236}">
                <a16:creationId xmlns:a16="http://schemas.microsoft.com/office/drawing/2014/main" id="{B8BF8F1F-15DD-BFD1-D4E1-2AA58DCC8C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0624" y="6437376"/>
            <a:ext cx="1234440" cy="180354"/>
          </a:xfrm>
          <a:prstGeom prst="rect">
            <a:avLst/>
          </a:prstGeom>
        </p:spPr>
      </p:pic>
    </p:spTree>
    <p:extLst>
      <p:ext uri="{BB962C8B-B14F-4D97-AF65-F5344CB8AC3E}">
        <p14:creationId xmlns:p14="http://schemas.microsoft.com/office/powerpoint/2010/main" val="1776935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avy background —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9B9CF6-5ED7-E84B-90D7-810347EBA8BF}"/>
              </a:ext>
            </a:extLst>
          </p:cNvPr>
          <p:cNvSpPr/>
          <p:nvPr userDrawn="1"/>
        </p:nvSpPr>
        <p:spPr>
          <a:xfrm>
            <a:off x="5995604" y="0"/>
            <a:ext cx="6196396" cy="6858000"/>
          </a:xfrm>
          <a:prstGeom prst="rect">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3D6FAA7-7E29-DB4D-B9C1-6F35A31C3700}"/>
              </a:ext>
            </a:extLst>
          </p:cNvPr>
          <p:cNvSpPr>
            <a:spLocks noGrp="1"/>
          </p:cNvSpPr>
          <p:nvPr>
            <p:ph type="sldNum" sz="quarter" idx="10"/>
          </p:nvPr>
        </p:nvSpPr>
        <p:spPr/>
        <p:txBody>
          <a:bodyPr/>
          <a:lstStyle>
            <a:lvl1pPr>
              <a:defRPr>
                <a:solidFill>
                  <a:schemeClr val="bg1"/>
                </a:solidFill>
              </a:defRPr>
            </a:lvl1pPr>
          </a:lstStyle>
          <a:p>
            <a:fld id="{0F6880C2-9285-4126-A2C7-CF1F9D79AAAA}" type="slidenum">
              <a:rPr lang="en-US" smtClean="0"/>
              <a:pPr/>
              <a:t>‹#›</a:t>
            </a:fld>
            <a:endParaRPr lang="en-US"/>
          </a:p>
        </p:txBody>
      </p:sp>
    </p:spTree>
    <p:extLst>
      <p:ext uri="{BB962C8B-B14F-4D97-AF65-F5344CB8AC3E}">
        <p14:creationId xmlns:p14="http://schemas.microsoft.com/office/powerpoint/2010/main" val="1703987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l background —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2B4998-9016-AA44-8F4F-4766BC83B9BE}"/>
              </a:ext>
            </a:extLst>
          </p:cNvPr>
          <p:cNvSpPr/>
          <p:nvPr userDrawn="1"/>
        </p:nvSpPr>
        <p:spPr>
          <a:xfrm>
            <a:off x="-3" y="1"/>
            <a:ext cx="609600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DFB2C32-E4D4-2348-A163-9655E933CBFB}"/>
              </a:ext>
            </a:extLst>
          </p:cNvPr>
          <p:cNvSpPr>
            <a:spLocks noGrp="1"/>
          </p:cNvSpPr>
          <p:nvPr>
            <p:ph type="sldNum" sz="quarter" idx="10"/>
          </p:nvPr>
        </p:nvSpPr>
        <p:spPr/>
        <p:txBody>
          <a:bodyPr/>
          <a:lstStyle/>
          <a:p>
            <a:fld id="{0F6880C2-9285-4126-A2C7-CF1F9D79AAAA}" type="slidenum">
              <a:rPr lang="en-US" smtClean="0"/>
              <a:pPr/>
              <a:t>‹#›</a:t>
            </a:fld>
            <a:endParaRPr lang="en-US"/>
          </a:p>
        </p:txBody>
      </p:sp>
      <p:pic>
        <p:nvPicPr>
          <p:cNvPr id="2" name="Picture 1" descr="A picture containing drawing, sign&#10;&#10;Description automatically generated">
            <a:extLst>
              <a:ext uri="{FF2B5EF4-FFF2-40B4-BE49-F238E27FC236}">
                <a16:creationId xmlns:a16="http://schemas.microsoft.com/office/drawing/2014/main" id="{4789D771-87A9-8EF8-CC1E-386E01C7A92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0624" y="6437376"/>
            <a:ext cx="1234440" cy="180354"/>
          </a:xfrm>
          <a:prstGeom prst="rect">
            <a:avLst/>
          </a:prstGeom>
        </p:spPr>
      </p:pic>
    </p:spTree>
    <p:extLst>
      <p:ext uri="{BB962C8B-B14F-4D97-AF65-F5344CB8AC3E}">
        <p14:creationId xmlns:p14="http://schemas.microsoft.com/office/powerpoint/2010/main" val="2915433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l background –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9B9CF6-5ED7-E84B-90D7-810347EBA8BF}"/>
              </a:ext>
            </a:extLst>
          </p:cNvPr>
          <p:cNvSpPr/>
          <p:nvPr userDrawn="1"/>
        </p:nvSpPr>
        <p:spPr>
          <a:xfrm>
            <a:off x="5995604" y="0"/>
            <a:ext cx="6196396" cy="6858000"/>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3D6FAA7-7E29-DB4D-B9C1-6F35A31C3700}"/>
              </a:ext>
            </a:extLst>
          </p:cNvPr>
          <p:cNvSpPr>
            <a:spLocks noGrp="1"/>
          </p:cNvSpPr>
          <p:nvPr>
            <p:ph type="sldNum" sz="quarter" idx="10"/>
          </p:nvPr>
        </p:nvSpPr>
        <p:spPr/>
        <p:txBody>
          <a:bodyPr/>
          <a:lstStyle>
            <a:lvl1pPr>
              <a:defRPr>
                <a:solidFill>
                  <a:schemeClr val="bg1"/>
                </a:solidFill>
              </a:defRPr>
            </a:lvl1pPr>
          </a:lstStyle>
          <a:p>
            <a:fld id="{0F6880C2-9285-4126-A2C7-CF1F9D79AAAA}" type="slidenum">
              <a:rPr lang="en-US" smtClean="0"/>
              <a:pPr/>
              <a:t>‹#›</a:t>
            </a:fld>
            <a:endParaRPr lang="en-US"/>
          </a:p>
        </p:txBody>
      </p:sp>
    </p:spTree>
    <p:extLst>
      <p:ext uri="{BB962C8B-B14F-4D97-AF65-F5344CB8AC3E}">
        <p14:creationId xmlns:p14="http://schemas.microsoft.com/office/powerpoint/2010/main" val="3368748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background –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2B4998-9016-AA44-8F4F-4766BC83B9BE}"/>
              </a:ext>
            </a:extLst>
          </p:cNvPr>
          <p:cNvSpPr/>
          <p:nvPr userDrawn="1"/>
        </p:nvSpPr>
        <p:spPr>
          <a:xfrm>
            <a:off x="-3" y="1"/>
            <a:ext cx="609600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DFB2C32-E4D4-2348-A163-9655E933CBFB}"/>
              </a:ext>
            </a:extLst>
          </p:cNvPr>
          <p:cNvSpPr>
            <a:spLocks noGrp="1"/>
          </p:cNvSpPr>
          <p:nvPr>
            <p:ph type="sldNum" sz="quarter" idx="10"/>
          </p:nvPr>
        </p:nvSpPr>
        <p:spPr/>
        <p:txBody>
          <a:bodyPr/>
          <a:lstStyle/>
          <a:p>
            <a:fld id="{0F6880C2-9285-4126-A2C7-CF1F9D79AAAA}" type="slidenum">
              <a:rPr lang="en-US" smtClean="0"/>
              <a:pPr/>
              <a:t>‹#›</a:t>
            </a:fld>
            <a:endParaRPr lang="en-US"/>
          </a:p>
        </p:txBody>
      </p:sp>
      <p:pic>
        <p:nvPicPr>
          <p:cNvPr id="2" name="Picture 1" descr="A picture containing drawing, sign&#10;&#10;Description automatically generated">
            <a:extLst>
              <a:ext uri="{FF2B5EF4-FFF2-40B4-BE49-F238E27FC236}">
                <a16:creationId xmlns:a16="http://schemas.microsoft.com/office/drawing/2014/main" id="{D5920762-B989-E0AD-2EA6-763B83443C1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0624" y="6437376"/>
            <a:ext cx="1234440" cy="180354"/>
          </a:xfrm>
          <a:prstGeom prst="rect">
            <a:avLst/>
          </a:prstGeom>
        </p:spPr>
      </p:pic>
    </p:spTree>
    <p:extLst>
      <p:ext uri="{BB962C8B-B14F-4D97-AF65-F5344CB8AC3E}">
        <p14:creationId xmlns:p14="http://schemas.microsoft.com/office/powerpoint/2010/main" val="2582074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y background –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5939-AB13-5848-8026-6B65A236A86E}"/>
              </a:ext>
            </a:extLst>
          </p:cNvPr>
          <p:cNvSpPr/>
          <p:nvPr userDrawn="1"/>
        </p:nvSpPr>
        <p:spPr>
          <a:xfrm>
            <a:off x="6095997" y="1"/>
            <a:ext cx="609600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i="1">
              <a:solidFill>
                <a:schemeClr val="bg1"/>
              </a:solidFill>
              <a:latin typeface="Georgia" panose="02040502050405020303" pitchFamily="18" charset="0"/>
            </a:endParaRPr>
          </a:p>
        </p:txBody>
      </p:sp>
      <p:sp>
        <p:nvSpPr>
          <p:cNvPr id="8" name="Slide Number Placeholder 2">
            <a:extLst>
              <a:ext uri="{FF2B5EF4-FFF2-40B4-BE49-F238E27FC236}">
                <a16:creationId xmlns:a16="http://schemas.microsoft.com/office/drawing/2014/main" id="{BA8DBC3E-1DFC-7442-80D0-EE2A7D709D10}"/>
              </a:ext>
            </a:extLst>
          </p:cNvPr>
          <p:cNvSpPr>
            <a:spLocks noGrp="1"/>
          </p:cNvSpPr>
          <p:nvPr>
            <p:ph type="sldNum" sz="quarter" idx="10"/>
          </p:nvPr>
        </p:nvSpPr>
        <p:spPr>
          <a:xfrm>
            <a:off x="10900884" y="6335801"/>
            <a:ext cx="987176" cy="385673"/>
          </a:xfrm>
        </p:spPr>
        <p:txBody>
          <a:bodyPr/>
          <a:lstStyle>
            <a:lvl1pPr>
              <a:defRPr>
                <a:solidFill>
                  <a:schemeClr val="bg1"/>
                </a:solidFill>
              </a:defRPr>
            </a:lvl1pPr>
          </a:lstStyle>
          <a:p>
            <a:fld id="{0F6880C2-9285-4126-A2C7-CF1F9D79AAAA}" type="slidenum">
              <a:rPr lang="en-US" smtClean="0"/>
              <a:pPr/>
              <a:t>‹#›</a:t>
            </a:fld>
            <a:endParaRPr lang="en-US"/>
          </a:p>
        </p:txBody>
      </p:sp>
    </p:spTree>
    <p:extLst>
      <p:ext uri="{BB962C8B-B14F-4D97-AF65-F5344CB8AC3E}">
        <p14:creationId xmlns:p14="http://schemas.microsoft.com/office/powerpoint/2010/main" val="3927547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Section — content lef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95672E2-9C6F-154F-B69D-6F7F0EF83B16}"/>
              </a:ext>
            </a:extLst>
          </p:cNvPr>
          <p:cNvSpPr>
            <a:spLocks noGrp="1"/>
          </p:cNvSpPr>
          <p:nvPr>
            <p:ph sz="quarter" idx="11" hasCustomPrompt="1"/>
          </p:nvPr>
        </p:nvSpPr>
        <p:spPr>
          <a:xfrm>
            <a:off x="-3" y="0"/>
            <a:ext cx="6096000" cy="3487738"/>
          </a:xfrm>
          <a:prstGeom prst="rect">
            <a:avLst/>
          </a:prstGeom>
          <a:solidFill>
            <a:schemeClr val="tx2"/>
          </a:solidFill>
        </p:spPr>
        <p:txBody>
          <a:bodyPr anchor="ctr"/>
          <a:lstStyle>
            <a:lvl1pPr marL="0" indent="0" algn="ctr">
              <a:buNone/>
              <a:defRPr b="1" i="1">
                <a:solidFill>
                  <a:schemeClr val="bg1"/>
                </a:solidFill>
                <a:latin typeface="Georgia" panose="02040502050405020303" pitchFamily="18" charset="0"/>
              </a:defRPr>
            </a:lvl1pPr>
            <a:lvl2pPr marL="457200" indent="0" algn="ctr">
              <a:buNone/>
              <a:defRPr b="1" i="1">
                <a:solidFill>
                  <a:schemeClr val="bg1"/>
                </a:solidFill>
                <a:latin typeface="Georgia" panose="02040502050405020303" pitchFamily="18" charset="0"/>
              </a:defRPr>
            </a:lvl2pPr>
            <a:lvl3pPr marL="914400" indent="0" algn="ctr">
              <a:buNone/>
              <a:defRPr b="1" i="1">
                <a:solidFill>
                  <a:schemeClr val="bg1"/>
                </a:solidFill>
                <a:latin typeface="Georgia" panose="02040502050405020303" pitchFamily="18" charset="0"/>
              </a:defRPr>
            </a:lvl3pPr>
            <a:lvl4pPr marL="1371600" indent="0" algn="ctr">
              <a:buNone/>
              <a:defRPr b="1" i="1">
                <a:solidFill>
                  <a:schemeClr val="bg1"/>
                </a:solidFill>
                <a:latin typeface="Georgia" panose="02040502050405020303" pitchFamily="18" charset="0"/>
              </a:defRPr>
            </a:lvl4pPr>
            <a:lvl5pPr marL="1828800" indent="0" algn="ctr">
              <a:buNone/>
              <a:defRPr b="1" i="1">
                <a:solidFill>
                  <a:schemeClr val="bg1"/>
                </a:solidFill>
                <a:latin typeface="Georgia" panose="02040502050405020303" pitchFamily="18"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9892BF4-5343-CB4D-9F73-FD3C2A846012}"/>
              </a:ext>
            </a:extLst>
          </p:cNvPr>
          <p:cNvSpPr/>
          <p:nvPr userDrawn="1"/>
        </p:nvSpPr>
        <p:spPr>
          <a:xfrm>
            <a:off x="6095997" y="1"/>
            <a:ext cx="6096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0F7E40B-8AC8-BB44-B9A7-899D6A751613}"/>
              </a:ext>
            </a:extLst>
          </p:cNvPr>
          <p:cNvSpPr>
            <a:spLocks noGrp="1"/>
          </p:cNvSpPr>
          <p:nvPr>
            <p:ph type="sldNum" sz="quarter" idx="10"/>
          </p:nvPr>
        </p:nvSpPr>
        <p:spPr/>
        <p:txBody>
          <a:bodyPr/>
          <a:lstStyle/>
          <a:p>
            <a:fld id="{0F6880C2-9285-4126-A2C7-CF1F9D79AAAA}" type="slidenum">
              <a:rPr lang="en-US" smtClean="0"/>
              <a:pPr/>
              <a:t>‹#›</a:t>
            </a:fld>
            <a:endParaRPr lang="en-US"/>
          </a:p>
        </p:txBody>
      </p:sp>
    </p:spTree>
    <p:extLst>
      <p:ext uri="{BB962C8B-B14F-4D97-AF65-F5344CB8AC3E}">
        <p14:creationId xmlns:p14="http://schemas.microsoft.com/office/powerpoint/2010/main" val="629713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hree Section — conten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892BF4-5343-CB4D-9F73-FD3C2A846012}"/>
              </a:ext>
            </a:extLst>
          </p:cNvPr>
          <p:cNvSpPr/>
          <p:nvPr userDrawn="1"/>
        </p:nvSpPr>
        <p:spPr>
          <a:xfrm>
            <a:off x="-6" y="1"/>
            <a:ext cx="6096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A95672E2-9C6F-154F-B69D-6F7F0EF83B16}"/>
              </a:ext>
            </a:extLst>
          </p:cNvPr>
          <p:cNvSpPr>
            <a:spLocks noGrp="1"/>
          </p:cNvSpPr>
          <p:nvPr>
            <p:ph sz="quarter" idx="11" hasCustomPrompt="1"/>
          </p:nvPr>
        </p:nvSpPr>
        <p:spPr>
          <a:xfrm>
            <a:off x="6095997" y="0"/>
            <a:ext cx="6096000" cy="3487738"/>
          </a:xfrm>
          <a:prstGeom prst="rect">
            <a:avLst/>
          </a:prstGeom>
          <a:solidFill>
            <a:schemeClr val="tx2"/>
          </a:solidFill>
        </p:spPr>
        <p:txBody>
          <a:bodyPr anchor="ctr"/>
          <a:lstStyle>
            <a:lvl1pPr marL="0" indent="0" algn="ctr">
              <a:buNone/>
              <a:defRPr b="1" i="1">
                <a:solidFill>
                  <a:schemeClr val="bg1"/>
                </a:solidFill>
                <a:latin typeface="Georgia" panose="02040502050405020303" pitchFamily="18" charset="0"/>
              </a:defRPr>
            </a:lvl1pPr>
            <a:lvl2pPr marL="457200" indent="0" algn="ctr">
              <a:buNone/>
              <a:defRPr b="1" i="1">
                <a:solidFill>
                  <a:schemeClr val="bg1"/>
                </a:solidFill>
                <a:latin typeface="Georgia" panose="02040502050405020303" pitchFamily="18" charset="0"/>
              </a:defRPr>
            </a:lvl2pPr>
            <a:lvl3pPr marL="914400" indent="0" algn="ctr">
              <a:buNone/>
              <a:defRPr b="1" i="1">
                <a:solidFill>
                  <a:schemeClr val="bg1"/>
                </a:solidFill>
                <a:latin typeface="Georgia" panose="02040502050405020303" pitchFamily="18" charset="0"/>
              </a:defRPr>
            </a:lvl3pPr>
            <a:lvl4pPr marL="1371600" indent="0" algn="ctr">
              <a:buNone/>
              <a:defRPr b="1" i="1">
                <a:solidFill>
                  <a:schemeClr val="bg1"/>
                </a:solidFill>
                <a:latin typeface="Georgia" panose="02040502050405020303" pitchFamily="18" charset="0"/>
              </a:defRPr>
            </a:lvl4pPr>
            <a:lvl5pPr marL="1828800" indent="0" algn="ctr">
              <a:buNone/>
              <a:defRPr b="1" i="1">
                <a:solidFill>
                  <a:schemeClr val="bg1"/>
                </a:solidFill>
                <a:latin typeface="Georgia" panose="02040502050405020303" pitchFamily="18"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0F7E40B-8AC8-BB44-B9A7-899D6A751613}"/>
              </a:ext>
            </a:extLst>
          </p:cNvPr>
          <p:cNvSpPr>
            <a:spLocks noGrp="1"/>
          </p:cNvSpPr>
          <p:nvPr>
            <p:ph type="sldNum" sz="quarter" idx="10"/>
          </p:nvPr>
        </p:nvSpPr>
        <p:spPr/>
        <p:txBody>
          <a:bodyPr/>
          <a:lstStyle/>
          <a:p>
            <a:fld id="{0F6880C2-9285-4126-A2C7-CF1F9D79AAAA}" type="slidenum">
              <a:rPr lang="en-US" smtClean="0"/>
              <a:pPr/>
              <a:t>‹#›</a:t>
            </a:fld>
            <a:endParaRPr lang="en-US"/>
          </a:p>
        </p:txBody>
      </p:sp>
      <p:pic>
        <p:nvPicPr>
          <p:cNvPr id="2" name="Picture 1" descr="A picture containing drawing, sign&#10;&#10;Description automatically generated">
            <a:extLst>
              <a:ext uri="{FF2B5EF4-FFF2-40B4-BE49-F238E27FC236}">
                <a16:creationId xmlns:a16="http://schemas.microsoft.com/office/drawing/2014/main" id="{E40E0BD7-3CA1-B5CD-447F-FF677FA878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0624" y="6437376"/>
            <a:ext cx="1234440" cy="180354"/>
          </a:xfrm>
          <a:prstGeom prst="rect">
            <a:avLst/>
          </a:prstGeom>
        </p:spPr>
      </p:pic>
    </p:spTree>
    <p:extLst>
      <p:ext uri="{BB962C8B-B14F-4D97-AF65-F5344CB8AC3E}">
        <p14:creationId xmlns:p14="http://schemas.microsoft.com/office/powerpoint/2010/main" val="3502803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F111B7-2774-4C47-9D56-A7EAC9B99A75}"/>
              </a:ext>
            </a:extLst>
          </p:cNvPr>
          <p:cNvSpPr/>
          <p:nvPr userDrawn="1"/>
        </p:nvSpPr>
        <p:spPr>
          <a:xfrm>
            <a:off x="0" y="977462"/>
            <a:ext cx="12192000" cy="136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2">
            <a:extLst>
              <a:ext uri="{FF2B5EF4-FFF2-40B4-BE49-F238E27FC236}">
                <a16:creationId xmlns:a16="http://schemas.microsoft.com/office/drawing/2014/main" id="{EC02B668-0DE8-4155-9C4F-1DBEEEC47297}"/>
              </a:ext>
            </a:extLst>
          </p:cNvPr>
          <p:cNvSpPr>
            <a:spLocks noGrp="1"/>
          </p:cNvSpPr>
          <p:nvPr>
            <p:ph type="ftr" sz="quarter" idx="10"/>
          </p:nvPr>
        </p:nvSpPr>
        <p:spPr/>
        <p:txBody>
          <a:bodyPr/>
          <a:lstStyle/>
          <a:p>
            <a:endParaRPr lang="en-US"/>
          </a:p>
        </p:txBody>
      </p:sp>
      <p:sp>
        <p:nvSpPr>
          <p:cNvPr id="14" name="Slide Number Placeholder 13">
            <a:extLst>
              <a:ext uri="{FF2B5EF4-FFF2-40B4-BE49-F238E27FC236}">
                <a16:creationId xmlns:a16="http://schemas.microsoft.com/office/drawing/2014/main" id="{3436CA11-DB95-4603-85FE-1BBC5D54DEA4}"/>
              </a:ext>
            </a:extLst>
          </p:cNvPr>
          <p:cNvSpPr>
            <a:spLocks noGrp="1"/>
          </p:cNvSpPr>
          <p:nvPr>
            <p:ph type="sldNum" sz="quarter" idx="11"/>
          </p:nvPr>
        </p:nvSpPr>
        <p:spPr/>
        <p:txBody>
          <a:bodyPr/>
          <a:lstStyle/>
          <a:p>
            <a:fld id="{0F6880C2-9285-4126-A2C7-CF1F9D79AAAA}" type="slidenum">
              <a:rPr lang="en-US" smtClean="0"/>
              <a:pPr/>
              <a:t>‹#›</a:t>
            </a:fld>
            <a:endParaRPr lang="en-US"/>
          </a:p>
        </p:txBody>
      </p:sp>
      <p:sp>
        <p:nvSpPr>
          <p:cNvPr id="10" name="Text Placeholder 2">
            <a:extLst>
              <a:ext uri="{FF2B5EF4-FFF2-40B4-BE49-F238E27FC236}">
                <a16:creationId xmlns:a16="http://schemas.microsoft.com/office/drawing/2014/main" id="{0084E81A-5F98-4FC3-BCC6-846F7BC379C5}"/>
              </a:ext>
            </a:extLst>
          </p:cNvPr>
          <p:cNvSpPr>
            <a:spLocks noGrp="1"/>
          </p:cNvSpPr>
          <p:nvPr>
            <p:ph idx="1" hasCustomPrompt="1"/>
          </p:nvPr>
        </p:nvSpPr>
        <p:spPr>
          <a:xfrm>
            <a:off x="411163" y="1372574"/>
            <a:ext cx="11361737" cy="4804390"/>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D5D4C1EA-0441-445D-8E8D-C2885A50770F}"/>
              </a:ext>
            </a:extLst>
          </p:cNvPr>
          <p:cNvSpPr/>
          <p:nvPr userDrawn="1"/>
        </p:nvSpPr>
        <p:spPr>
          <a:xfrm>
            <a:off x="1" y="977463"/>
            <a:ext cx="12192000" cy="98838"/>
          </a:xfrm>
          <a:prstGeom prst="rect">
            <a:avLst/>
          </a:prstGeom>
          <a:solidFill>
            <a:srgbClr val="D9D9D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4DA4C8C8-BFE0-0C4E-ADFF-1C43A5D9AF9E}"/>
              </a:ext>
            </a:extLst>
          </p:cNvPr>
          <p:cNvSpPr>
            <a:spLocks noGrp="1"/>
          </p:cNvSpPr>
          <p:nvPr>
            <p:ph type="title" hasCustomPrompt="1"/>
          </p:nvPr>
        </p:nvSpPr>
        <p:spPr>
          <a:xfrm>
            <a:off x="311773" y="256829"/>
            <a:ext cx="10942637" cy="473382"/>
          </a:xfrm>
          <a:prstGeom prst="rect">
            <a:avLst/>
          </a:prstGeom>
        </p:spPr>
        <p:txBody>
          <a:bodyPr vert="horz" lIns="91440" tIns="45720" rIns="91440" bIns="45720" rtlCol="0" anchor="ctr">
            <a:noAutofit/>
          </a:bodyPr>
          <a:lstStyle/>
          <a:p>
            <a:r>
              <a:rPr lang="en-US"/>
              <a:t>Click to edit title</a:t>
            </a:r>
          </a:p>
        </p:txBody>
      </p:sp>
    </p:spTree>
    <p:extLst>
      <p:ext uri="{BB962C8B-B14F-4D97-AF65-F5344CB8AC3E}">
        <p14:creationId xmlns:p14="http://schemas.microsoft.com/office/powerpoint/2010/main" val="3056637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4A9B8A-BEF9-F347-9416-7D3A697C17A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raphic 12">
            <a:extLst>
              <a:ext uri="{FF2B5EF4-FFF2-40B4-BE49-F238E27FC236}">
                <a16:creationId xmlns:a16="http://schemas.microsoft.com/office/drawing/2014/main" id="{DB6288EC-ED9E-2C06-289C-A4F0EB839AE9}"/>
              </a:ext>
            </a:extLst>
          </p:cNvPr>
          <p:cNvSpPr>
            <a:spLocks noChangeAspect="1"/>
          </p:cNvSpPr>
          <p:nvPr userDrawn="1"/>
        </p:nvSpPr>
        <p:spPr>
          <a:xfrm>
            <a:off x="6071744" y="914400"/>
            <a:ext cx="6120256" cy="5943600"/>
          </a:xfrm>
          <a:custGeom>
            <a:avLst/>
            <a:gdLst>
              <a:gd name="connsiteX0" fmla="*/ 7061835 w 7061834"/>
              <a:gd name="connsiteY0" fmla="*/ 3131820 h 6858000"/>
              <a:gd name="connsiteX1" fmla="*/ 7061835 w 7061834"/>
              <a:gd name="connsiteY1" fmla="*/ 1931670 h 6858000"/>
              <a:gd name="connsiteX2" fmla="*/ 4975196 w 7061834"/>
              <a:gd name="connsiteY2" fmla="*/ 3519170 h 6858000"/>
              <a:gd name="connsiteX3" fmla="*/ 1457919 w 7061834"/>
              <a:gd name="connsiteY3" fmla="*/ 1445260 h 6858000"/>
              <a:gd name="connsiteX4" fmla="*/ 706120 w 7061834"/>
              <a:gd name="connsiteY4" fmla="*/ 2394585 h 6858000"/>
              <a:gd name="connsiteX5" fmla="*/ 4331885 w 7061834"/>
              <a:gd name="connsiteY5" fmla="*/ 4397375 h 6858000"/>
              <a:gd name="connsiteX6" fmla="*/ 3802771 w 7061834"/>
              <a:gd name="connsiteY6" fmla="*/ 5480050 h 6858000"/>
              <a:gd name="connsiteX7" fmla="*/ 228395 w 7061834"/>
              <a:gd name="connsiteY7" fmla="*/ 3422650 h 6858000"/>
              <a:gd name="connsiteX8" fmla="*/ 0 w 7061834"/>
              <a:gd name="connsiteY8" fmla="*/ 4478655 h 6858000"/>
              <a:gd name="connsiteX9" fmla="*/ 114832 w 7061834"/>
              <a:gd name="connsiteY9" fmla="*/ 4478655 h 6858000"/>
              <a:gd name="connsiteX10" fmla="*/ 3265409 w 7061834"/>
              <a:gd name="connsiteY10" fmla="*/ 6858000 h 6858000"/>
              <a:gd name="connsiteX11" fmla="*/ 4521579 w 7061834"/>
              <a:gd name="connsiteY11" fmla="*/ 6858000 h 6858000"/>
              <a:gd name="connsiteX12" fmla="*/ 4975196 w 7061834"/>
              <a:gd name="connsiteY12" fmla="*/ 5424805 h 6858000"/>
              <a:gd name="connsiteX13" fmla="*/ 5428813 w 7061834"/>
              <a:gd name="connsiteY13" fmla="*/ 6858000 h 6858000"/>
              <a:gd name="connsiteX14" fmla="*/ 6684349 w 7061834"/>
              <a:gd name="connsiteY14" fmla="*/ 6858000 h 6858000"/>
              <a:gd name="connsiteX15" fmla="*/ 7061835 w 7061834"/>
              <a:gd name="connsiteY15" fmla="*/ 6012180 h 6858000"/>
              <a:gd name="connsiteX16" fmla="*/ 7061835 w 7061834"/>
              <a:gd name="connsiteY16" fmla="*/ 4425950 h 6858000"/>
              <a:gd name="connsiteX17" fmla="*/ 6146988 w 7061834"/>
              <a:gd name="connsiteY17" fmla="*/ 5480685 h 6858000"/>
              <a:gd name="connsiteX18" fmla="*/ 5618507 w 7061834"/>
              <a:gd name="connsiteY18" fmla="*/ 4398010 h 6858000"/>
              <a:gd name="connsiteX19" fmla="*/ 7061835 w 7061834"/>
              <a:gd name="connsiteY19" fmla="*/ 3131820 h 6858000"/>
              <a:gd name="connsiteX20" fmla="*/ 114832 w 7061834"/>
              <a:gd name="connsiteY20" fmla="*/ 5535930 h 6858000"/>
              <a:gd name="connsiteX21" fmla="*/ 0 w 7061834"/>
              <a:gd name="connsiteY21" fmla="*/ 5535930 h 6858000"/>
              <a:gd name="connsiteX22" fmla="*/ 324828 w 7061834"/>
              <a:gd name="connsiteY22" fmla="*/ 6858000 h 6858000"/>
              <a:gd name="connsiteX23" fmla="*/ 2144372 w 7061834"/>
              <a:gd name="connsiteY23" fmla="*/ 6858000 h 6858000"/>
              <a:gd name="connsiteX24" fmla="*/ 114832 w 7061834"/>
              <a:gd name="connsiteY24" fmla="*/ 5535930 h 6858000"/>
              <a:gd name="connsiteX25" fmla="*/ 4975196 w 7061834"/>
              <a:gd name="connsiteY25" fmla="*/ 0 h 6858000"/>
              <a:gd name="connsiteX26" fmla="*/ 3936001 w 7061834"/>
              <a:gd name="connsiteY26" fmla="*/ 1040130 h 6858000"/>
              <a:gd name="connsiteX27" fmla="*/ 4975196 w 7061834"/>
              <a:gd name="connsiteY27" fmla="*/ 2080895 h 6858000"/>
              <a:gd name="connsiteX28" fmla="*/ 6014392 w 7061834"/>
              <a:gd name="connsiteY28" fmla="*/ 1040130 h 6858000"/>
              <a:gd name="connsiteX29" fmla="*/ 4975196 w 70618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61834" h="6858000">
                <a:moveTo>
                  <a:pt x="7061835" y="3131820"/>
                </a:moveTo>
                <a:lnTo>
                  <a:pt x="7061835" y="1931670"/>
                </a:lnTo>
                <a:cubicBezTo>
                  <a:pt x="6261185" y="2313940"/>
                  <a:pt x="5551892" y="2857500"/>
                  <a:pt x="4975196" y="3519170"/>
                </a:cubicBezTo>
                <a:cubicBezTo>
                  <a:pt x="4074306" y="2484755"/>
                  <a:pt x="2849223" y="1740535"/>
                  <a:pt x="1457919" y="1445260"/>
                </a:cubicBezTo>
                <a:cubicBezTo>
                  <a:pt x="1171157" y="1729105"/>
                  <a:pt x="918019" y="2047875"/>
                  <a:pt x="706120" y="2394585"/>
                </a:cubicBezTo>
                <a:cubicBezTo>
                  <a:pt x="2171018" y="2554605"/>
                  <a:pt x="3459544" y="3302635"/>
                  <a:pt x="4331885" y="4397375"/>
                </a:cubicBezTo>
                <a:cubicBezTo>
                  <a:pt x="4123157" y="4739005"/>
                  <a:pt x="3946151" y="5100955"/>
                  <a:pt x="3802771" y="5480050"/>
                </a:cubicBezTo>
                <a:cubicBezTo>
                  <a:pt x="3057950" y="4274820"/>
                  <a:pt x="1739606" y="3461385"/>
                  <a:pt x="228395" y="3422650"/>
                </a:cubicBezTo>
                <a:cubicBezTo>
                  <a:pt x="116101" y="3759835"/>
                  <a:pt x="38066" y="4113530"/>
                  <a:pt x="0" y="4478655"/>
                </a:cubicBezTo>
                <a:lnTo>
                  <a:pt x="114832" y="4478655"/>
                </a:lnTo>
                <a:cubicBezTo>
                  <a:pt x="1612085" y="4478655"/>
                  <a:pt x="2874600" y="5484495"/>
                  <a:pt x="3265409" y="6858000"/>
                </a:cubicBezTo>
                <a:lnTo>
                  <a:pt x="4521579" y="6858000"/>
                </a:lnTo>
                <a:cubicBezTo>
                  <a:pt x="4605958" y="6353175"/>
                  <a:pt x="4760759" y="5871845"/>
                  <a:pt x="4975196" y="5424805"/>
                </a:cubicBezTo>
                <a:cubicBezTo>
                  <a:pt x="5189633" y="5871845"/>
                  <a:pt x="5344434" y="6353175"/>
                  <a:pt x="5428813" y="6858000"/>
                </a:cubicBezTo>
                <a:lnTo>
                  <a:pt x="6684349" y="6858000"/>
                </a:lnTo>
                <a:cubicBezTo>
                  <a:pt x="6769997" y="6555740"/>
                  <a:pt x="6898152" y="6271895"/>
                  <a:pt x="7061835" y="6012180"/>
                </a:cubicBezTo>
                <a:lnTo>
                  <a:pt x="7061835" y="4425950"/>
                </a:lnTo>
                <a:cubicBezTo>
                  <a:pt x="6703382" y="4725035"/>
                  <a:pt x="6393780" y="5081905"/>
                  <a:pt x="6146988" y="5480685"/>
                </a:cubicBezTo>
                <a:cubicBezTo>
                  <a:pt x="6004875" y="5101590"/>
                  <a:pt x="5827235" y="4739005"/>
                  <a:pt x="5618507" y="4398010"/>
                </a:cubicBezTo>
                <a:cubicBezTo>
                  <a:pt x="6019467" y="3895090"/>
                  <a:pt x="6507978" y="3465195"/>
                  <a:pt x="7061835" y="3131820"/>
                </a:cubicBezTo>
                <a:close/>
                <a:moveTo>
                  <a:pt x="114832" y="5535930"/>
                </a:moveTo>
                <a:lnTo>
                  <a:pt x="0" y="5535930"/>
                </a:lnTo>
                <a:cubicBezTo>
                  <a:pt x="48217" y="5998210"/>
                  <a:pt x="159876" y="6442075"/>
                  <a:pt x="324828" y="6858000"/>
                </a:cubicBezTo>
                <a:lnTo>
                  <a:pt x="2144372" y="6858000"/>
                </a:lnTo>
                <a:cubicBezTo>
                  <a:pt x="1799877" y="6079490"/>
                  <a:pt x="1020797" y="5535930"/>
                  <a:pt x="114832" y="5535930"/>
                </a:cubicBezTo>
                <a:close/>
                <a:moveTo>
                  <a:pt x="4975196" y="0"/>
                </a:moveTo>
                <a:cubicBezTo>
                  <a:pt x="4401672" y="0"/>
                  <a:pt x="3936001" y="466090"/>
                  <a:pt x="3936001" y="1040130"/>
                </a:cubicBezTo>
                <a:cubicBezTo>
                  <a:pt x="3936001" y="1614805"/>
                  <a:pt x="4401672" y="2080895"/>
                  <a:pt x="4975196" y="2080895"/>
                </a:cubicBezTo>
                <a:cubicBezTo>
                  <a:pt x="5548720" y="2080895"/>
                  <a:pt x="6014392" y="1614805"/>
                  <a:pt x="6014392" y="1040130"/>
                </a:cubicBezTo>
                <a:cubicBezTo>
                  <a:pt x="6014392" y="466090"/>
                  <a:pt x="5548720" y="0"/>
                  <a:pt x="4975196" y="0"/>
                </a:cubicBezTo>
                <a:close/>
              </a:path>
            </a:pathLst>
          </a:custGeom>
          <a:gradFill>
            <a:gsLst>
              <a:gs pos="25000">
                <a:schemeClr val="bg1">
                  <a:alpha val="0"/>
                </a:schemeClr>
              </a:gs>
              <a:gs pos="55000">
                <a:schemeClr val="bg1">
                  <a:alpha val="5000"/>
                </a:schemeClr>
              </a:gs>
            </a:gsLst>
            <a:lin ang="0" scaled="0"/>
          </a:gradFill>
          <a:ln w="6341" cap="flat">
            <a:noFill/>
            <a:prstDash val="solid"/>
            <a:miter/>
          </a:ln>
        </p:spPr>
        <p:txBody>
          <a:bodyPr rtlCol="0" anchor="ctr"/>
          <a:lstStyle/>
          <a:p>
            <a:endParaRPr lang="en-US" b="0" i="0">
              <a:latin typeface="Avenir LT Std 55 Roman" panose="020B0503020203020204" pitchFamily="34" charset="0"/>
            </a:endParaRPr>
          </a:p>
        </p:txBody>
      </p:sp>
      <p:sp>
        <p:nvSpPr>
          <p:cNvPr id="3" name="Slide Number Placeholder 2">
            <a:extLst>
              <a:ext uri="{FF2B5EF4-FFF2-40B4-BE49-F238E27FC236}">
                <a16:creationId xmlns:a16="http://schemas.microsoft.com/office/drawing/2014/main" id="{B3535F8D-7A21-1D4E-94A9-87717D0085DE}"/>
              </a:ext>
            </a:extLst>
          </p:cNvPr>
          <p:cNvSpPr>
            <a:spLocks noGrp="1"/>
          </p:cNvSpPr>
          <p:nvPr>
            <p:ph type="sldNum" sz="quarter" idx="10"/>
          </p:nvPr>
        </p:nvSpPr>
        <p:spPr/>
        <p:txBody>
          <a:bodyPr/>
          <a:lstStyle/>
          <a:p>
            <a:fld id="{0F6880C2-9285-4126-A2C7-CF1F9D79AAAA}" type="slidenum">
              <a:rPr lang="en-US" smtClean="0"/>
              <a:pPr/>
              <a:t>‹#›</a:t>
            </a:fld>
            <a:endParaRPr lang="en-US"/>
          </a:p>
        </p:txBody>
      </p:sp>
      <p:pic>
        <p:nvPicPr>
          <p:cNvPr id="7" name="Picture 6" descr="A picture containing drawing, sign&#10;&#10;Description automatically generated">
            <a:extLst>
              <a:ext uri="{FF2B5EF4-FFF2-40B4-BE49-F238E27FC236}">
                <a16:creationId xmlns:a16="http://schemas.microsoft.com/office/drawing/2014/main" id="{A9C68C24-60F2-FD51-242F-1A3045BD5C1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0624" y="6437376"/>
            <a:ext cx="1234440" cy="180354"/>
          </a:xfrm>
          <a:prstGeom prst="rect">
            <a:avLst/>
          </a:prstGeom>
        </p:spPr>
      </p:pic>
    </p:spTree>
    <p:extLst>
      <p:ext uri="{BB962C8B-B14F-4D97-AF65-F5344CB8AC3E}">
        <p14:creationId xmlns:p14="http://schemas.microsoft.com/office/powerpoint/2010/main" val="241631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F3499A-86FE-AFB7-59FC-620B711558C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raphic 12">
            <a:extLst>
              <a:ext uri="{FF2B5EF4-FFF2-40B4-BE49-F238E27FC236}">
                <a16:creationId xmlns:a16="http://schemas.microsoft.com/office/drawing/2014/main" id="{2CF09C75-4335-D324-865A-BD6B5BF1F9B8}"/>
              </a:ext>
            </a:extLst>
          </p:cNvPr>
          <p:cNvSpPr>
            <a:spLocks noChangeAspect="1"/>
          </p:cNvSpPr>
          <p:nvPr userDrawn="1"/>
        </p:nvSpPr>
        <p:spPr>
          <a:xfrm>
            <a:off x="6071744" y="914400"/>
            <a:ext cx="6120256" cy="5943600"/>
          </a:xfrm>
          <a:custGeom>
            <a:avLst/>
            <a:gdLst>
              <a:gd name="connsiteX0" fmla="*/ 7061835 w 7061834"/>
              <a:gd name="connsiteY0" fmla="*/ 3131820 h 6858000"/>
              <a:gd name="connsiteX1" fmla="*/ 7061835 w 7061834"/>
              <a:gd name="connsiteY1" fmla="*/ 1931670 h 6858000"/>
              <a:gd name="connsiteX2" fmla="*/ 4975196 w 7061834"/>
              <a:gd name="connsiteY2" fmla="*/ 3519170 h 6858000"/>
              <a:gd name="connsiteX3" fmla="*/ 1457919 w 7061834"/>
              <a:gd name="connsiteY3" fmla="*/ 1445260 h 6858000"/>
              <a:gd name="connsiteX4" fmla="*/ 706120 w 7061834"/>
              <a:gd name="connsiteY4" fmla="*/ 2394585 h 6858000"/>
              <a:gd name="connsiteX5" fmla="*/ 4331885 w 7061834"/>
              <a:gd name="connsiteY5" fmla="*/ 4397375 h 6858000"/>
              <a:gd name="connsiteX6" fmla="*/ 3802771 w 7061834"/>
              <a:gd name="connsiteY6" fmla="*/ 5480050 h 6858000"/>
              <a:gd name="connsiteX7" fmla="*/ 228395 w 7061834"/>
              <a:gd name="connsiteY7" fmla="*/ 3422650 h 6858000"/>
              <a:gd name="connsiteX8" fmla="*/ 0 w 7061834"/>
              <a:gd name="connsiteY8" fmla="*/ 4478655 h 6858000"/>
              <a:gd name="connsiteX9" fmla="*/ 114832 w 7061834"/>
              <a:gd name="connsiteY9" fmla="*/ 4478655 h 6858000"/>
              <a:gd name="connsiteX10" fmla="*/ 3265409 w 7061834"/>
              <a:gd name="connsiteY10" fmla="*/ 6858000 h 6858000"/>
              <a:gd name="connsiteX11" fmla="*/ 4521579 w 7061834"/>
              <a:gd name="connsiteY11" fmla="*/ 6858000 h 6858000"/>
              <a:gd name="connsiteX12" fmla="*/ 4975196 w 7061834"/>
              <a:gd name="connsiteY12" fmla="*/ 5424805 h 6858000"/>
              <a:gd name="connsiteX13" fmla="*/ 5428813 w 7061834"/>
              <a:gd name="connsiteY13" fmla="*/ 6858000 h 6858000"/>
              <a:gd name="connsiteX14" fmla="*/ 6684349 w 7061834"/>
              <a:gd name="connsiteY14" fmla="*/ 6858000 h 6858000"/>
              <a:gd name="connsiteX15" fmla="*/ 7061835 w 7061834"/>
              <a:gd name="connsiteY15" fmla="*/ 6012180 h 6858000"/>
              <a:gd name="connsiteX16" fmla="*/ 7061835 w 7061834"/>
              <a:gd name="connsiteY16" fmla="*/ 4425950 h 6858000"/>
              <a:gd name="connsiteX17" fmla="*/ 6146988 w 7061834"/>
              <a:gd name="connsiteY17" fmla="*/ 5480685 h 6858000"/>
              <a:gd name="connsiteX18" fmla="*/ 5618507 w 7061834"/>
              <a:gd name="connsiteY18" fmla="*/ 4398010 h 6858000"/>
              <a:gd name="connsiteX19" fmla="*/ 7061835 w 7061834"/>
              <a:gd name="connsiteY19" fmla="*/ 3131820 h 6858000"/>
              <a:gd name="connsiteX20" fmla="*/ 114832 w 7061834"/>
              <a:gd name="connsiteY20" fmla="*/ 5535930 h 6858000"/>
              <a:gd name="connsiteX21" fmla="*/ 0 w 7061834"/>
              <a:gd name="connsiteY21" fmla="*/ 5535930 h 6858000"/>
              <a:gd name="connsiteX22" fmla="*/ 324828 w 7061834"/>
              <a:gd name="connsiteY22" fmla="*/ 6858000 h 6858000"/>
              <a:gd name="connsiteX23" fmla="*/ 2144372 w 7061834"/>
              <a:gd name="connsiteY23" fmla="*/ 6858000 h 6858000"/>
              <a:gd name="connsiteX24" fmla="*/ 114832 w 7061834"/>
              <a:gd name="connsiteY24" fmla="*/ 5535930 h 6858000"/>
              <a:gd name="connsiteX25" fmla="*/ 4975196 w 7061834"/>
              <a:gd name="connsiteY25" fmla="*/ 0 h 6858000"/>
              <a:gd name="connsiteX26" fmla="*/ 3936001 w 7061834"/>
              <a:gd name="connsiteY26" fmla="*/ 1040130 h 6858000"/>
              <a:gd name="connsiteX27" fmla="*/ 4975196 w 7061834"/>
              <a:gd name="connsiteY27" fmla="*/ 2080895 h 6858000"/>
              <a:gd name="connsiteX28" fmla="*/ 6014392 w 7061834"/>
              <a:gd name="connsiteY28" fmla="*/ 1040130 h 6858000"/>
              <a:gd name="connsiteX29" fmla="*/ 4975196 w 70618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61834" h="6858000">
                <a:moveTo>
                  <a:pt x="7061835" y="3131820"/>
                </a:moveTo>
                <a:lnTo>
                  <a:pt x="7061835" y="1931670"/>
                </a:lnTo>
                <a:cubicBezTo>
                  <a:pt x="6261185" y="2313940"/>
                  <a:pt x="5551892" y="2857500"/>
                  <a:pt x="4975196" y="3519170"/>
                </a:cubicBezTo>
                <a:cubicBezTo>
                  <a:pt x="4074306" y="2484755"/>
                  <a:pt x="2849223" y="1740535"/>
                  <a:pt x="1457919" y="1445260"/>
                </a:cubicBezTo>
                <a:cubicBezTo>
                  <a:pt x="1171157" y="1729105"/>
                  <a:pt x="918019" y="2047875"/>
                  <a:pt x="706120" y="2394585"/>
                </a:cubicBezTo>
                <a:cubicBezTo>
                  <a:pt x="2171018" y="2554605"/>
                  <a:pt x="3459544" y="3302635"/>
                  <a:pt x="4331885" y="4397375"/>
                </a:cubicBezTo>
                <a:cubicBezTo>
                  <a:pt x="4123157" y="4739005"/>
                  <a:pt x="3946151" y="5100955"/>
                  <a:pt x="3802771" y="5480050"/>
                </a:cubicBezTo>
                <a:cubicBezTo>
                  <a:pt x="3057950" y="4274820"/>
                  <a:pt x="1739606" y="3461385"/>
                  <a:pt x="228395" y="3422650"/>
                </a:cubicBezTo>
                <a:cubicBezTo>
                  <a:pt x="116101" y="3759835"/>
                  <a:pt x="38066" y="4113530"/>
                  <a:pt x="0" y="4478655"/>
                </a:cubicBezTo>
                <a:lnTo>
                  <a:pt x="114832" y="4478655"/>
                </a:lnTo>
                <a:cubicBezTo>
                  <a:pt x="1612085" y="4478655"/>
                  <a:pt x="2874600" y="5484495"/>
                  <a:pt x="3265409" y="6858000"/>
                </a:cubicBezTo>
                <a:lnTo>
                  <a:pt x="4521579" y="6858000"/>
                </a:lnTo>
                <a:cubicBezTo>
                  <a:pt x="4605958" y="6353175"/>
                  <a:pt x="4760759" y="5871845"/>
                  <a:pt x="4975196" y="5424805"/>
                </a:cubicBezTo>
                <a:cubicBezTo>
                  <a:pt x="5189633" y="5871845"/>
                  <a:pt x="5344434" y="6353175"/>
                  <a:pt x="5428813" y="6858000"/>
                </a:cubicBezTo>
                <a:lnTo>
                  <a:pt x="6684349" y="6858000"/>
                </a:lnTo>
                <a:cubicBezTo>
                  <a:pt x="6769997" y="6555740"/>
                  <a:pt x="6898152" y="6271895"/>
                  <a:pt x="7061835" y="6012180"/>
                </a:cubicBezTo>
                <a:lnTo>
                  <a:pt x="7061835" y="4425950"/>
                </a:lnTo>
                <a:cubicBezTo>
                  <a:pt x="6703382" y="4725035"/>
                  <a:pt x="6393780" y="5081905"/>
                  <a:pt x="6146988" y="5480685"/>
                </a:cubicBezTo>
                <a:cubicBezTo>
                  <a:pt x="6004875" y="5101590"/>
                  <a:pt x="5827235" y="4739005"/>
                  <a:pt x="5618507" y="4398010"/>
                </a:cubicBezTo>
                <a:cubicBezTo>
                  <a:pt x="6019467" y="3895090"/>
                  <a:pt x="6507978" y="3465195"/>
                  <a:pt x="7061835" y="3131820"/>
                </a:cubicBezTo>
                <a:close/>
                <a:moveTo>
                  <a:pt x="114832" y="5535930"/>
                </a:moveTo>
                <a:lnTo>
                  <a:pt x="0" y="5535930"/>
                </a:lnTo>
                <a:cubicBezTo>
                  <a:pt x="48217" y="5998210"/>
                  <a:pt x="159876" y="6442075"/>
                  <a:pt x="324828" y="6858000"/>
                </a:cubicBezTo>
                <a:lnTo>
                  <a:pt x="2144372" y="6858000"/>
                </a:lnTo>
                <a:cubicBezTo>
                  <a:pt x="1799877" y="6079490"/>
                  <a:pt x="1020797" y="5535930"/>
                  <a:pt x="114832" y="5535930"/>
                </a:cubicBezTo>
                <a:close/>
                <a:moveTo>
                  <a:pt x="4975196" y="0"/>
                </a:moveTo>
                <a:cubicBezTo>
                  <a:pt x="4401672" y="0"/>
                  <a:pt x="3936001" y="466090"/>
                  <a:pt x="3936001" y="1040130"/>
                </a:cubicBezTo>
                <a:cubicBezTo>
                  <a:pt x="3936001" y="1614805"/>
                  <a:pt x="4401672" y="2080895"/>
                  <a:pt x="4975196" y="2080895"/>
                </a:cubicBezTo>
                <a:cubicBezTo>
                  <a:pt x="5548720" y="2080895"/>
                  <a:pt x="6014392" y="1614805"/>
                  <a:pt x="6014392" y="1040130"/>
                </a:cubicBezTo>
                <a:cubicBezTo>
                  <a:pt x="6014392" y="466090"/>
                  <a:pt x="5548720" y="0"/>
                  <a:pt x="4975196" y="0"/>
                </a:cubicBezTo>
                <a:close/>
              </a:path>
            </a:pathLst>
          </a:custGeom>
          <a:gradFill>
            <a:gsLst>
              <a:gs pos="25000">
                <a:schemeClr val="bg1">
                  <a:alpha val="0"/>
                </a:schemeClr>
              </a:gs>
              <a:gs pos="55000">
                <a:schemeClr val="bg1">
                  <a:alpha val="5000"/>
                </a:schemeClr>
              </a:gs>
            </a:gsLst>
            <a:lin ang="0" scaled="0"/>
          </a:gradFill>
          <a:ln w="6341" cap="flat">
            <a:noFill/>
            <a:prstDash val="solid"/>
            <a:miter/>
          </a:ln>
        </p:spPr>
        <p:txBody>
          <a:bodyPr rtlCol="0" anchor="ctr"/>
          <a:lstStyle/>
          <a:p>
            <a:endParaRPr lang="en-US" b="0" i="0">
              <a:latin typeface="Avenir LT Std 55 Roman" panose="020B0503020203020204" pitchFamily="34" charset="0"/>
            </a:endParaRPr>
          </a:p>
        </p:txBody>
      </p:sp>
      <p:sp>
        <p:nvSpPr>
          <p:cNvPr id="10" name="Footer Placeholder 9">
            <a:extLst>
              <a:ext uri="{FF2B5EF4-FFF2-40B4-BE49-F238E27FC236}">
                <a16:creationId xmlns:a16="http://schemas.microsoft.com/office/drawing/2014/main" id="{B616C37D-3A7F-41FB-BF16-142E4F160DCE}"/>
              </a:ext>
            </a:extLst>
          </p:cNvPr>
          <p:cNvSpPr>
            <a:spLocks noGrp="1"/>
          </p:cNvSpPr>
          <p:nvPr>
            <p:ph type="ftr" sz="quarter" idx="10"/>
          </p:nvPr>
        </p:nvSpPr>
        <p:spPr/>
        <p:txBody>
          <a:bodyPr/>
          <a:lstStyle/>
          <a:p>
            <a:endParaRPr lang="en-US"/>
          </a:p>
        </p:txBody>
      </p:sp>
      <p:sp>
        <p:nvSpPr>
          <p:cNvPr id="2" name="Title 1">
            <a:extLst>
              <a:ext uri="{FF2B5EF4-FFF2-40B4-BE49-F238E27FC236}">
                <a16:creationId xmlns:a16="http://schemas.microsoft.com/office/drawing/2014/main" id="{1CEAE138-7E6B-46B7-9E1A-D0EA2D364489}"/>
              </a:ext>
            </a:extLst>
          </p:cNvPr>
          <p:cNvSpPr>
            <a:spLocks noGrp="1"/>
          </p:cNvSpPr>
          <p:nvPr>
            <p:ph type="title" hasCustomPrompt="1"/>
          </p:nvPr>
        </p:nvSpPr>
        <p:spPr>
          <a:xfrm>
            <a:off x="421080" y="1709739"/>
            <a:ext cx="11351820" cy="2179090"/>
          </a:xfrm>
        </p:spPr>
        <p:txBody>
          <a:bodyPr anchor="b"/>
          <a:lstStyle>
            <a:lvl1pPr>
              <a:defRPr sz="5000" cap="none" baseline="0">
                <a:solidFill>
                  <a:schemeClr val="bg1"/>
                </a:solidFill>
                <a:latin typeface="Georgia" panose="02040502050405020303" pitchFamily="18" charset="0"/>
              </a:defRPr>
            </a:lvl1pPr>
          </a:lstStyle>
          <a:p>
            <a:r>
              <a:rPr lang="en-US"/>
              <a:t>Transition Title</a:t>
            </a:r>
          </a:p>
        </p:txBody>
      </p:sp>
      <p:sp>
        <p:nvSpPr>
          <p:cNvPr id="3" name="Text Placeholder 2">
            <a:extLst>
              <a:ext uri="{FF2B5EF4-FFF2-40B4-BE49-F238E27FC236}">
                <a16:creationId xmlns:a16="http://schemas.microsoft.com/office/drawing/2014/main" id="{6D8518BC-5481-4551-BECB-BA117F413EFE}"/>
              </a:ext>
            </a:extLst>
          </p:cNvPr>
          <p:cNvSpPr>
            <a:spLocks noGrp="1"/>
          </p:cNvSpPr>
          <p:nvPr>
            <p:ph type="body" idx="1" hasCustomPrompt="1"/>
          </p:nvPr>
        </p:nvSpPr>
        <p:spPr>
          <a:xfrm>
            <a:off x="421079" y="4078015"/>
            <a:ext cx="11351819" cy="2011636"/>
          </a:xfrm>
        </p:spPr>
        <p:txBody>
          <a:bodyPr>
            <a:normAutofit/>
          </a:bodyPr>
          <a:lstStyle>
            <a:lvl1pPr marL="0" indent="0">
              <a:buNone/>
              <a:defRPr sz="23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11" name="Slide Number Placeholder 10">
            <a:extLst>
              <a:ext uri="{FF2B5EF4-FFF2-40B4-BE49-F238E27FC236}">
                <a16:creationId xmlns:a16="http://schemas.microsoft.com/office/drawing/2014/main" id="{B126AAD0-0B2D-45F4-9939-2FC204FD26C7}"/>
              </a:ext>
            </a:extLst>
          </p:cNvPr>
          <p:cNvSpPr>
            <a:spLocks noGrp="1"/>
          </p:cNvSpPr>
          <p:nvPr>
            <p:ph type="sldNum" sz="quarter" idx="11"/>
          </p:nvPr>
        </p:nvSpPr>
        <p:spPr/>
        <p:txBody>
          <a:bodyPr/>
          <a:lstStyle>
            <a:lvl1pPr>
              <a:defRPr>
                <a:solidFill>
                  <a:schemeClr val="bg1"/>
                </a:solidFill>
              </a:defRPr>
            </a:lvl1pPr>
          </a:lstStyle>
          <a:p>
            <a:fld id="{0F6880C2-9285-4126-A2C7-CF1F9D79AAAA}" type="slidenum">
              <a:rPr lang="en-US" smtClean="0"/>
              <a:pPr/>
              <a:t>‹#›</a:t>
            </a:fld>
            <a:endParaRPr lang="en-US"/>
          </a:p>
        </p:txBody>
      </p:sp>
      <p:pic>
        <p:nvPicPr>
          <p:cNvPr id="6" name="Picture 5" descr="A picture containing drawing, sign&#10;&#10;Description automatically generated">
            <a:extLst>
              <a:ext uri="{FF2B5EF4-FFF2-40B4-BE49-F238E27FC236}">
                <a16:creationId xmlns:a16="http://schemas.microsoft.com/office/drawing/2014/main" id="{3892511F-052F-6B92-F6A8-6E1B7FD5A9A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0624" y="6437376"/>
            <a:ext cx="1234440" cy="180354"/>
          </a:xfrm>
          <a:prstGeom prst="rect">
            <a:avLst/>
          </a:prstGeom>
        </p:spPr>
      </p:pic>
    </p:spTree>
    <p:extLst>
      <p:ext uri="{BB962C8B-B14F-4D97-AF65-F5344CB8AC3E}">
        <p14:creationId xmlns:p14="http://schemas.microsoft.com/office/powerpoint/2010/main" val="3810607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FA0DD8-4841-D1ED-2E85-463F34383D9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aphic 12">
            <a:extLst>
              <a:ext uri="{FF2B5EF4-FFF2-40B4-BE49-F238E27FC236}">
                <a16:creationId xmlns:a16="http://schemas.microsoft.com/office/drawing/2014/main" id="{279BA3C5-6FAC-F395-07B9-82C1E954E21B}"/>
              </a:ext>
            </a:extLst>
          </p:cNvPr>
          <p:cNvSpPr>
            <a:spLocks noChangeAspect="1"/>
          </p:cNvSpPr>
          <p:nvPr userDrawn="1"/>
        </p:nvSpPr>
        <p:spPr>
          <a:xfrm>
            <a:off x="6071744" y="914400"/>
            <a:ext cx="6120256" cy="5943600"/>
          </a:xfrm>
          <a:custGeom>
            <a:avLst/>
            <a:gdLst>
              <a:gd name="connsiteX0" fmla="*/ 7061835 w 7061834"/>
              <a:gd name="connsiteY0" fmla="*/ 3131820 h 6858000"/>
              <a:gd name="connsiteX1" fmla="*/ 7061835 w 7061834"/>
              <a:gd name="connsiteY1" fmla="*/ 1931670 h 6858000"/>
              <a:gd name="connsiteX2" fmla="*/ 4975196 w 7061834"/>
              <a:gd name="connsiteY2" fmla="*/ 3519170 h 6858000"/>
              <a:gd name="connsiteX3" fmla="*/ 1457919 w 7061834"/>
              <a:gd name="connsiteY3" fmla="*/ 1445260 h 6858000"/>
              <a:gd name="connsiteX4" fmla="*/ 706120 w 7061834"/>
              <a:gd name="connsiteY4" fmla="*/ 2394585 h 6858000"/>
              <a:gd name="connsiteX5" fmla="*/ 4331885 w 7061834"/>
              <a:gd name="connsiteY5" fmla="*/ 4397375 h 6858000"/>
              <a:gd name="connsiteX6" fmla="*/ 3802771 w 7061834"/>
              <a:gd name="connsiteY6" fmla="*/ 5480050 h 6858000"/>
              <a:gd name="connsiteX7" fmla="*/ 228395 w 7061834"/>
              <a:gd name="connsiteY7" fmla="*/ 3422650 h 6858000"/>
              <a:gd name="connsiteX8" fmla="*/ 0 w 7061834"/>
              <a:gd name="connsiteY8" fmla="*/ 4478655 h 6858000"/>
              <a:gd name="connsiteX9" fmla="*/ 114832 w 7061834"/>
              <a:gd name="connsiteY9" fmla="*/ 4478655 h 6858000"/>
              <a:gd name="connsiteX10" fmla="*/ 3265409 w 7061834"/>
              <a:gd name="connsiteY10" fmla="*/ 6858000 h 6858000"/>
              <a:gd name="connsiteX11" fmla="*/ 4521579 w 7061834"/>
              <a:gd name="connsiteY11" fmla="*/ 6858000 h 6858000"/>
              <a:gd name="connsiteX12" fmla="*/ 4975196 w 7061834"/>
              <a:gd name="connsiteY12" fmla="*/ 5424805 h 6858000"/>
              <a:gd name="connsiteX13" fmla="*/ 5428813 w 7061834"/>
              <a:gd name="connsiteY13" fmla="*/ 6858000 h 6858000"/>
              <a:gd name="connsiteX14" fmla="*/ 6684349 w 7061834"/>
              <a:gd name="connsiteY14" fmla="*/ 6858000 h 6858000"/>
              <a:gd name="connsiteX15" fmla="*/ 7061835 w 7061834"/>
              <a:gd name="connsiteY15" fmla="*/ 6012180 h 6858000"/>
              <a:gd name="connsiteX16" fmla="*/ 7061835 w 7061834"/>
              <a:gd name="connsiteY16" fmla="*/ 4425950 h 6858000"/>
              <a:gd name="connsiteX17" fmla="*/ 6146988 w 7061834"/>
              <a:gd name="connsiteY17" fmla="*/ 5480685 h 6858000"/>
              <a:gd name="connsiteX18" fmla="*/ 5618507 w 7061834"/>
              <a:gd name="connsiteY18" fmla="*/ 4398010 h 6858000"/>
              <a:gd name="connsiteX19" fmla="*/ 7061835 w 7061834"/>
              <a:gd name="connsiteY19" fmla="*/ 3131820 h 6858000"/>
              <a:gd name="connsiteX20" fmla="*/ 114832 w 7061834"/>
              <a:gd name="connsiteY20" fmla="*/ 5535930 h 6858000"/>
              <a:gd name="connsiteX21" fmla="*/ 0 w 7061834"/>
              <a:gd name="connsiteY21" fmla="*/ 5535930 h 6858000"/>
              <a:gd name="connsiteX22" fmla="*/ 324828 w 7061834"/>
              <a:gd name="connsiteY22" fmla="*/ 6858000 h 6858000"/>
              <a:gd name="connsiteX23" fmla="*/ 2144372 w 7061834"/>
              <a:gd name="connsiteY23" fmla="*/ 6858000 h 6858000"/>
              <a:gd name="connsiteX24" fmla="*/ 114832 w 7061834"/>
              <a:gd name="connsiteY24" fmla="*/ 5535930 h 6858000"/>
              <a:gd name="connsiteX25" fmla="*/ 4975196 w 7061834"/>
              <a:gd name="connsiteY25" fmla="*/ 0 h 6858000"/>
              <a:gd name="connsiteX26" fmla="*/ 3936001 w 7061834"/>
              <a:gd name="connsiteY26" fmla="*/ 1040130 h 6858000"/>
              <a:gd name="connsiteX27" fmla="*/ 4975196 w 7061834"/>
              <a:gd name="connsiteY27" fmla="*/ 2080895 h 6858000"/>
              <a:gd name="connsiteX28" fmla="*/ 6014392 w 7061834"/>
              <a:gd name="connsiteY28" fmla="*/ 1040130 h 6858000"/>
              <a:gd name="connsiteX29" fmla="*/ 4975196 w 70618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61834" h="6858000">
                <a:moveTo>
                  <a:pt x="7061835" y="3131820"/>
                </a:moveTo>
                <a:lnTo>
                  <a:pt x="7061835" y="1931670"/>
                </a:lnTo>
                <a:cubicBezTo>
                  <a:pt x="6261185" y="2313940"/>
                  <a:pt x="5551892" y="2857500"/>
                  <a:pt x="4975196" y="3519170"/>
                </a:cubicBezTo>
                <a:cubicBezTo>
                  <a:pt x="4074306" y="2484755"/>
                  <a:pt x="2849223" y="1740535"/>
                  <a:pt x="1457919" y="1445260"/>
                </a:cubicBezTo>
                <a:cubicBezTo>
                  <a:pt x="1171157" y="1729105"/>
                  <a:pt x="918019" y="2047875"/>
                  <a:pt x="706120" y="2394585"/>
                </a:cubicBezTo>
                <a:cubicBezTo>
                  <a:pt x="2171018" y="2554605"/>
                  <a:pt x="3459544" y="3302635"/>
                  <a:pt x="4331885" y="4397375"/>
                </a:cubicBezTo>
                <a:cubicBezTo>
                  <a:pt x="4123157" y="4739005"/>
                  <a:pt x="3946151" y="5100955"/>
                  <a:pt x="3802771" y="5480050"/>
                </a:cubicBezTo>
                <a:cubicBezTo>
                  <a:pt x="3057950" y="4274820"/>
                  <a:pt x="1739606" y="3461385"/>
                  <a:pt x="228395" y="3422650"/>
                </a:cubicBezTo>
                <a:cubicBezTo>
                  <a:pt x="116101" y="3759835"/>
                  <a:pt x="38066" y="4113530"/>
                  <a:pt x="0" y="4478655"/>
                </a:cubicBezTo>
                <a:lnTo>
                  <a:pt x="114832" y="4478655"/>
                </a:lnTo>
                <a:cubicBezTo>
                  <a:pt x="1612085" y="4478655"/>
                  <a:pt x="2874600" y="5484495"/>
                  <a:pt x="3265409" y="6858000"/>
                </a:cubicBezTo>
                <a:lnTo>
                  <a:pt x="4521579" y="6858000"/>
                </a:lnTo>
                <a:cubicBezTo>
                  <a:pt x="4605958" y="6353175"/>
                  <a:pt x="4760759" y="5871845"/>
                  <a:pt x="4975196" y="5424805"/>
                </a:cubicBezTo>
                <a:cubicBezTo>
                  <a:pt x="5189633" y="5871845"/>
                  <a:pt x="5344434" y="6353175"/>
                  <a:pt x="5428813" y="6858000"/>
                </a:cubicBezTo>
                <a:lnTo>
                  <a:pt x="6684349" y="6858000"/>
                </a:lnTo>
                <a:cubicBezTo>
                  <a:pt x="6769997" y="6555740"/>
                  <a:pt x="6898152" y="6271895"/>
                  <a:pt x="7061835" y="6012180"/>
                </a:cubicBezTo>
                <a:lnTo>
                  <a:pt x="7061835" y="4425950"/>
                </a:lnTo>
                <a:cubicBezTo>
                  <a:pt x="6703382" y="4725035"/>
                  <a:pt x="6393780" y="5081905"/>
                  <a:pt x="6146988" y="5480685"/>
                </a:cubicBezTo>
                <a:cubicBezTo>
                  <a:pt x="6004875" y="5101590"/>
                  <a:pt x="5827235" y="4739005"/>
                  <a:pt x="5618507" y="4398010"/>
                </a:cubicBezTo>
                <a:cubicBezTo>
                  <a:pt x="6019467" y="3895090"/>
                  <a:pt x="6507978" y="3465195"/>
                  <a:pt x="7061835" y="3131820"/>
                </a:cubicBezTo>
                <a:close/>
                <a:moveTo>
                  <a:pt x="114832" y="5535930"/>
                </a:moveTo>
                <a:lnTo>
                  <a:pt x="0" y="5535930"/>
                </a:lnTo>
                <a:cubicBezTo>
                  <a:pt x="48217" y="5998210"/>
                  <a:pt x="159876" y="6442075"/>
                  <a:pt x="324828" y="6858000"/>
                </a:cubicBezTo>
                <a:lnTo>
                  <a:pt x="2144372" y="6858000"/>
                </a:lnTo>
                <a:cubicBezTo>
                  <a:pt x="1799877" y="6079490"/>
                  <a:pt x="1020797" y="5535930"/>
                  <a:pt x="114832" y="5535930"/>
                </a:cubicBezTo>
                <a:close/>
                <a:moveTo>
                  <a:pt x="4975196" y="0"/>
                </a:moveTo>
                <a:cubicBezTo>
                  <a:pt x="4401672" y="0"/>
                  <a:pt x="3936001" y="466090"/>
                  <a:pt x="3936001" y="1040130"/>
                </a:cubicBezTo>
                <a:cubicBezTo>
                  <a:pt x="3936001" y="1614805"/>
                  <a:pt x="4401672" y="2080895"/>
                  <a:pt x="4975196" y="2080895"/>
                </a:cubicBezTo>
                <a:cubicBezTo>
                  <a:pt x="5548720" y="2080895"/>
                  <a:pt x="6014392" y="1614805"/>
                  <a:pt x="6014392" y="1040130"/>
                </a:cubicBezTo>
                <a:cubicBezTo>
                  <a:pt x="6014392" y="466090"/>
                  <a:pt x="5548720" y="0"/>
                  <a:pt x="4975196" y="0"/>
                </a:cubicBezTo>
                <a:close/>
              </a:path>
            </a:pathLst>
          </a:custGeom>
          <a:gradFill>
            <a:gsLst>
              <a:gs pos="25000">
                <a:schemeClr val="bg1">
                  <a:alpha val="0"/>
                </a:schemeClr>
              </a:gs>
              <a:gs pos="55000">
                <a:schemeClr val="bg1">
                  <a:alpha val="5000"/>
                </a:schemeClr>
              </a:gs>
            </a:gsLst>
            <a:lin ang="0" scaled="0"/>
          </a:gradFill>
          <a:ln w="6341" cap="flat">
            <a:noFill/>
            <a:prstDash val="solid"/>
            <a:miter/>
          </a:ln>
        </p:spPr>
        <p:txBody>
          <a:bodyPr rtlCol="0" anchor="ctr"/>
          <a:lstStyle/>
          <a:p>
            <a:endParaRPr lang="en-US" b="0" i="0">
              <a:latin typeface="Avenir LT Std 55 Roman" panose="020B0503020203020204" pitchFamily="34" charset="0"/>
            </a:endParaRPr>
          </a:p>
        </p:txBody>
      </p:sp>
      <p:sp>
        <p:nvSpPr>
          <p:cNvPr id="10" name="Footer Placeholder 9">
            <a:extLst>
              <a:ext uri="{FF2B5EF4-FFF2-40B4-BE49-F238E27FC236}">
                <a16:creationId xmlns:a16="http://schemas.microsoft.com/office/drawing/2014/main" id="{B616C37D-3A7F-41FB-BF16-142E4F160DCE}"/>
              </a:ext>
            </a:extLst>
          </p:cNvPr>
          <p:cNvSpPr>
            <a:spLocks noGrp="1"/>
          </p:cNvSpPr>
          <p:nvPr>
            <p:ph type="ftr" sz="quarter" idx="10"/>
          </p:nvPr>
        </p:nvSpPr>
        <p:spPr/>
        <p:txBody>
          <a:bodyPr/>
          <a:lstStyle/>
          <a:p>
            <a:endParaRPr lang="en-US"/>
          </a:p>
        </p:txBody>
      </p:sp>
      <p:sp>
        <p:nvSpPr>
          <p:cNvPr id="3" name="Text Placeholder 2">
            <a:extLst>
              <a:ext uri="{FF2B5EF4-FFF2-40B4-BE49-F238E27FC236}">
                <a16:creationId xmlns:a16="http://schemas.microsoft.com/office/drawing/2014/main" id="{6D8518BC-5481-4551-BECB-BA117F413EFE}"/>
              </a:ext>
            </a:extLst>
          </p:cNvPr>
          <p:cNvSpPr>
            <a:spLocks noGrp="1"/>
          </p:cNvSpPr>
          <p:nvPr>
            <p:ph type="body" idx="1" hasCustomPrompt="1"/>
          </p:nvPr>
        </p:nvSpPr>
        <p:spPr>
          <a:xfrm>
            <a:off x="421079" y="4078015"/>
            <a:ext cx="11351819" cy="2011636"/>
          </a:xfrm>
        </p:spPr>
        <p:txBody>
          <a:bodyPr>
            <a:normAutofit/>
          </a:bodyPr>
          <a:lstStyle>
            <a:lvl1pPr marL="0" indent="0">
              <a:buNone/>
              <a:defRPr sz="23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11" name="Slide Number Placeholder 10">
            <a:extLst>
              <a:ext uri="{FF2B5EF4-FFF2-40B4-BE49-F238E27FC236}">
                <a16:creationId xmlns:a16="http://schemas.microsoft.com/office/drawing/2014/main" id="{B126AAD0-0B2D-45F4-9939-2FC204FD26C7}"/>
              </a:ext>
            </a:extLst>
          </p:cNvPr>
          <p:cNvSpPr>
            <a:spLocks noGrp="1"/>
          </p:cNvSpPr>
          <p:nvPr>
            <p:ph type="sldNum" sz="quarter" idx="11"/>
          </p:nvPr>
        </p:nvSpPr>
        <p:spPr/>
        <p:txBody>
          <a:bodyPr/>
          <a:lstStyle>
            <a:lvl1pPr>
              <a:defRPr>
                <a:solidFill>
                  <a:schemeClr val="bg1"/>
                </a:solidFill>
              </a:defRPr>
            </a:lvl1pPr>
          </a:lstStyle>
          <a:p>
            <a:fld id="{0F6880C2-9285-4126-A2C7-CF1F9D79AAAA}" type="slidenum">
              <a:rPr lang="en-US" smtClean="0"/>
              <a:pPr/>
              <a:t>‹#›</a:t>
            </a:fld>
            <a:endParaRPr lang="en-US"/>
          </a:p>
        </p:txBody>
      </p:sp>
      <p:pic>
        <p:nvPicPr>
          <p:cNvPr id="5" name="Picture 4" descr="A picture containing drawing, sign&#10;&#10;Description automatically generated">
            <a:extLst>
              <a:ext uri="{FF2B5EF4-FFF2-40B4-BE49-F238E27FC236}">
                <a16:creationId xmlns:a16="http://schemas.microsoft.com/office/drawing/2014/main" id="{5AD89B2C-BBEF-8D1F-4E1B-395C7BA89B5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0624" y="6437376"/>
            <a:ext cx="1234440" cy="180354"/>
          </a:xfrm>
          <a:prstGeom prst="rect">
            <a:avLst/>
          </a:prstGeom>
        </p:spPr>
      </p:pic>
    </p:spTree>
    <p:extLst>
      <p:ext uri="{BB962C8B-B14F-4D97-AF65-F5344CB8AC3E}">
        <p14:creationId xmlns:p14="http://schemas.microsoft.com/office/powerpoint/2010/main" val="23208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groups of title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DABB31-1FF6-41AD-A801-7CF8652CD3FF}"/>
              </a:ext>
            </a:extLst>
          </p:cNvPr>
          <p:cNvSpPr>
            <a:spLocks noGrp="1"/>
          </p:cNvSpPr>
          <p:nvPr>
            <p:ph type="body" idx="1" hasCustomPrompt="1"/>
          </p:nvPr>
        </p:nvSpPr>
        <p:spPr>
          <a:xfrm>
            <a:off x="839788" y="1371600"/>
            <a:ext cx="5157787" cy="806521"/>
          </a:xfrm>
        </p:spPr>
        <p:txBody>
          <a:bodyPr anchor="b">
            <a:normAutofit/>
          </a:bodyPr>
          <a:lstStyle>
            <a:lvl1pPr marL="0" indent="0" algn="l">
              <a:buNone/>
              <a:defRPr sz="27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9AD9DC39-CFC0-4307-AEFB-E422AF4101A4}"/>
              </a:ext>
            </a:extLst>
          </p:cNvPr>
          <p:cNvSpPr>
            <a:spLocks noGrp="1"/>
          </p:cNvSpPr>
          <p:nvPr>
            <p:ph sz="half" idx="2" hasCustomPrompt="1"/>
          </p:nvPr>
        </p:nvSpPr>
        <p:spPr>
          <a:xfrm>
            <a:off x="839788" y="2324259"/>
            <a:ext cx="5157787" cy="38654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848193-9479-4505-B5CD-059A96F92CA1}"/>
              </a:ext>
            </a:extLst>
          </p:cNvPr>
          <p:cNvSpPr>
            <a:spLocks noGrp="1"/>
          </p:cNvSpPr>
          <p:nvPr>
            <p:ph type="body" sz="quarter" idx="3" hasCustomPrompt="1"/>
          </p:nvPr>
        </p:nvSpPr>
        <p:spPr>
          <a:xfrm>
            <a:off x="6172200" y="1371600"/>
            <a:ext cx="5183188" cy="806521"/>
          </a:xfrm>
        </p:spPr>
        <p:txBody>
          <a:bodyPr anchor="b">
            <a:normAutofit/>
          </a:bodyPr>
          <a:lstStyle>
            <a:lvl1pPr marL="0" indent="0" algn="l">
              <a:buNone/>
              <a:defRPr sz="27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B005FEF8-154D-46FF-B792-CB66105C81FC}"/>
              </a:ext>
            </a:extLst>
          </p:cNvPr>
          <p:cNvSpPr>
            <a:spLocks noGrp="1"/>
          </p:cNvSpPr>
          <p:nvPr>
            <p:ph sz="quarter" idx="4" hasCustomPrompt="1"/>
          </p:nvPr>
        </p:nvSpPr>
        <p:spPr>
          <a:xfrm>
            <a:off x="6172200" y="2324259"/>
            <a:ext cx="5183188" cy="38654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B4EDF81A-3963-4190-B4C8-EAB5C356E157}"/>
              </a:ext>
            </a:extLst>
          </p:cNvPr>
          <p:cNvSpPr>
            <a:spLocks noGrp="1"/>
          </p:cNvSpPr>
          <p:nvPr>
            <p:ph type="ftr" sz="quarter" idx="10"/>
          </p:nvPr>
        </p:nvSpPr>
        <p:spPr/>
        <p:txBody>
          <a:bodyPr/>
          <a:lstStyle/>
          <a:p>
            <a:endParaRPr lang="en-US"/>
          </a:p>
        </p:txBody>
      </p:sp>
      <p:sp>
        <p:nvSpPr>
          <p:cNvPr id="14" name="Slide Number Placeholder 13">
            <a:extLst>
              <a:ext uri="{FF2B5EF4-FFF2-40B4-BE49-F238E27FC236}">
                <a16:creationId xmlns:a16="http://schemas.microsoft.com/office/drawing/2014/main" id="{B9FC916F-7C4F-4B22-9728-21EF84A7E9F6}"/>
              </a:ext>
            </a:extLst>
          </p:cNvPr>
          <p:cNvSpPr>
            <a:spLocks noGrp="1"/>
          </p:cNvSpPr>
          <p:nvPr>
            <p:ph type="sldNum" sz="quarter" idx="11"/>
          </p:nvPr>
        </p:nvSpPr>
        <p:spPr/>
        <p:txBody>
          <a:bodyPr/>
          <a:lstStyle/>
          <a:p>
            <a:fld id="{0F6880C2-9285-4126-A2C7-CF1F9D79AAAA}" type="slidenum">
              <a:rPr lang="en-US" smtClean="0"/>
              <a:pPr/>
              <a:t>‹#›</a:t>
            </a:fld>
            <a:endParaRPr lang="en-US"/>
          </a:p>
        </p:txBody>
      </p:sp>
      <p:sp>
        <p:nvSpPr>
          <p:cNvPr id="10" name="Title Placeholder 1">
            <a:extLst>
              <a:ext uri="{FF2B5EF4-FFF2-40B4-BE49-F238E27FC236}">
                <a16:creationId xmlns:a16="http://schemas.microsoft.com/office/drawing/2014/main" id="{BE61F151-027F-1D45-BEED-62B4E663C6BE}"/>
              </a:ext>
            </a:extLst>
          </p:cNvPr>
          <p:cNvSpPr>
            <a:spLocks noGrp="1"/>
          </p:cNvSpPr>
          <p:nvPr>
            <p:ph type="title" hasCustomPrompt="1"/>
          </p:nvPr>
        </p:nvSpPr>
        <p:spPr>
          <a:xfrm>
            <a:off x="311773" y="256829"/>
            <a:ext cx="10942637" cy="473382"/>
          </a:xfrm>
          <a:prstGeom prst="rect">
            <a:avLst/>
          </a:prstGeom>
        </p:spPr>
        <p:txBody>
          <a:bodyPr vert="horz" lIns="91440" tIns="45720" rIns="91440" bIns="45720" rtlCol="0" anchor="ctr">
            <a:noAutofit/>
          </a:bodyPr>
          <a:lstStyle/>
          <a:p>
            <a:r>
              <a:rPr lang="en-US"/>
              <a:t>Click to edit title</a:t>
            </a:r>
          </a:p>
        </p:txBody>
      </p:sp>
    </p:spTree>
    <p:extLst>
      <p:ext uri="{BB962C8B-B14F-4D97-AF65-F5344CB8AC3E}">
        <p14:creationId xmlns:p14="http://schemas.microsoft.com/office/powerpoint/2010/main" val="844637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Color Tab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059B0FD-9EC4-45B0-931D-78822F6C20FB}"/>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636B39C0-A3B0-46AA-9A18-773E36790438}"/>
              </a:ext>
            </a:extLst>
          </p:cNvPr>
          <p:cNvSpPr>
            <a:spLocks noGrp="1"/>
          </p:cNvSpPr>
          <p:nvPr>
            <p:ph type="sldNum" sz="quarter" idx="11"/>
          </p:nvPr>
        </p:nvSpPr>
        <p:spPr/>
        <p:txBody>
          <a:bodyPr/>
          <a:lstStyle/>
          <a:p>
            <a:fld id="{0F6880C2-9285-4126-A2C7-CF1F9D79AAAA}" type="slidenum">
              <a:rPr lang="en-US" smtClean="0"/>
              <a:pPr/>
              <a:t>‹#›</a:t>
            </a:fld>
            <a:endParaRPr lang="en-US"/>
          </a:p>
        </p:txBody>
      </p:sp>
      <p:sp>
        <p:nvSpPr>
          <p:cNvPr id="5" name="Title Placeholder 1">
            <a:extLst>
              <a:ext uri="{FF2B5EF4-FFF2-40B4-BE49-F238E27FC236}">
                <a16:creationId xmlns:a16="http://schemas.microsoft.com/office/drawing/2014/main" id="{D0F87FE2-4C58-B74C-979C-A86A99B60C42}"/>
              </a:ext>
            </a:extLst>
          </p:cNvPr>
          <p:cNvSpPr>
            <a:spLocks noGrp="1"/>
          </p:cNvSpPr>
          <p:nvPr>
            <p:ph type="title" hasCustomPrompt="1"/>
          </p:nvPr>
        </p:nvSpPr>
        <p:spPr>
          <a:xfrm>
            <a:off x="311773" y="256829"/>
            <a:ext cx="10942637" cy="473382"/>
          </a:xfrm>
          <a:prstGeom prst="rect">
            <a:avLst/>
          </a:prstGeom>
        </p:spPr>
        <p:txBody>
          <a:bodyPr vert="horz" lIns="91440" tIns="45720" rIns="91440" bIns="45720" rtlCol="0" anchor="ctr">
            <a:noAutofit/>
          </a:bodyPr>
          <a:lstStyle/>
          <a:p>
            <a:r>
              <a:rPr lang="en-US"/>
              <a:t>Click to edit title</a:t>
            </a:r>
          </a:p>
        </p:txBody>
      </p:sp>
      <p:sp>
        <p:nvSpPr>
          <p:cNvPr id="9" name="Content Placeholder 2">
            <a:extLst>
              <a:ext uri="{FF2B5EF4-FFF2-40B4-BE49-F238E27FC236}">
                <a16:creationId xmlns:a16="http://schemas.microsoft.com/office/drawing/2014/main" id="{049862EF-6153-8B44-A324-342DD70CF91F}"/>
              </a:ext>
            </a:extLst>
          </p:cNvPr>
          <p:cNvSpPr>
            <a:spLocks noGrp="1"/>
          </p:cNvSpPr>
          <p:nvPr>
            <p:ph idx="1" hasCustomPrompt="1"/>
          </p:nvPr>
        </p:nvSpPr>
        <p:spPr>
          <a:xfrm>
            <a:off x="411235" y="1371600"/>
            <a:ext cx="10944153" cy="385673"/>
          </a:xfrm>
        </p:spPr>
        <p:txBody>
          <a:bodyPr>
            <a:normAutofit/>
          </a:bodyPr>
          <a:lstStyle/>
          <a:p>
            <a:pPr marL="0" indent="0" algn="ctr">
              <a:buNone/>
            </a:pPr>
            <a:r>
              <a:rPr lang="en-US" sz="1700" b="1"/>
              <a:t>TABLE TITLE</a:t>
            </a:r>
          </a:p>
        </p:txBody>
      </p:sp>
      <p:graphicFrame>
        <p:nvGraphicFramePr>
          <p:cNvPr id="10" name="Table 7">
            <a:extLst>
              <a:ext uri="{FF2B5EF4-FFF2-40B4-BE49-F238E27FC236}">
                <a16:creationId xmlns:a16="http://schemas.microsoft.com/office/drawing/2014/main" id="{0AA395F4-0B8D-EB49-B53F-7783F0ED2F22}"/>
              </a:ext>
            </a:extLst>
          </p:cNvPr>
          <p:cNvGraphicFramePr>
            <a:graphicFrameLocks noGrp="1"/>
          </p:cNvGraphicFramePr>
          <p:nvPr userDrawn="1">
            <p:extLst>
              <p:ext uri="{D42A27DB-BD31-4B8C-83A1-F6EECF244321}">
                <p14:modId xmlns:p14="http://schemas.microsoft.com/office/powerpoint/2010/main" val="296980979"/>
              </p:ext>
            </p:extLst>
          </p:nvPr>
        </p:nvGraphicFramePr>
        <p:xfrm>
          <a:off x="411955" y="1837757"/>
          <a:ext cx="10942638" cy="4084070"/>
        </p:xfrm>
        <a:graphic>
          <a:graphicData uri="http://schemas.openxmlformats.org/drawingml/2006/table">
            <a:tbl>
              <a:tblPr firstRow="1" bandRow="1">
                <a:tableStyleId>{5C22544A-7EE6-4342-B048-85BDC9FD1C3A}</a:tableStyleId>
              </a:tblPr>
              <a:tblGrid>
                <a:gridCol w="3647546">
                  <a:extLst>
                    <a:ext uri="{9D8B030D-6E8A-4147-A177-3AD203B41FA5}">
                      <a16:colId xmlns:a16="http://schemas.microsoft.com/office/drawing/2014/main" val="1189820116"/>
                    </a:ext>
                  </a:extLst>
                </a:gridCol>
                <a:gridCol w="3647546">
                  <a:extLst>
                    <a:ext uri="{9D8B030D-6E8A-4147-A177-3AD203B41FA5}">
                      <a16:colId xmlns:a16="http://schemas.microsoft.com/office/drawing/2014/main" val="3463769404"/>
                    </a:ext>
                  </a:extLst>
                </a:gridCol>
                <a:gridCol w="3647546">
                  <a:extLst>
                    <a:ext uri="{9D8B030D-6E8A-4147-A177-3AD203B41FA5}">
                      <a16:colId xmlns:a16="http://schemas.microsoft.com/office/drawing/2014/main" val="507669462"/>
                    </a:ext>
                  </a:extLst>
                </a:gridCol>
              </a:tblGrid>
              <a:tr h="816814">
                <a:tc>
                  <a:txBody>
                    <a:bodyPr/>
                    <a:lstStyle/>
                    <a:p>
                      <a:pPr algn="ctr"/>
                      <a:endParaRPr lang="en-US">
                        <a:solidFill>
                          <a:schemeClr val="bg1"/>
                        </a:solidFill>
                      </a:endParaRPr>
                    </a:p>
                  </a:txBody>
                  <a:tcPr anchor="ctr">
                    <a:lnR w="12700" cap="flat" cmpd="sng" algn="ctr">
                      <a:solidFill>
                        <a:schemeClr val="bg1"/>
                      </a:solidFill>
                      <a:prstDash val="sysDash"/>
                      <a:round/>
                      <a:headEnd type="none" w="med" len="med"/>
                      <a:tailEnd type="none" w="med" len="med"/>
                    </a:lnR>
                  </a:tcPr>
                </a:tc>
                <a:tc>
                  <a:txBody>
                    <a:bodyPr/>
                    <a:lstStyle/>
                    <a:p>
                      <a:pPr algn="ctr"/>
                      <a:endParaRPr lang="en-US">
                        <a:solidFill>
                          <a:schemeClr val="bg1"/>
                        </a:solidFill>
                      </a:endParaRPr>
                    </a:p>
                  </a:txBody>
                  <a:tcPr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a:solidFill>
                          <a:schemeClr val="bg1"/>
                        </a:solidFill>
                      </a:endParaRPr>
                    </a:p>
                  </a:txBody>
                  <a:tcPr anchor="ctr">
                    <a:lnL w="12700" cap="flat" cmpd="sng" algn="ctr">
                      <a:solidFill>
                        <a:schemeClr val="bg1"/>
                      </a:solidFill>
                      <a:prstDash val="sysDash"/>
                      <a:round/>
                      <a:headEnd type="none" w="med" len="med"/>
                      <a:tailEnd type="none" w="med" len="med"/>
                    </a:lnL>
                  </a:tcPr>
                </a:tc>
                <a:extLst>
                  <a:ext uri="{0D108BD9-81ED-4DB2-BD59-A6C34878D82A}">
                    <a16:rowId xmlns:a16="http://schemas.microsoft.com/office/drawing/2014/main" val="2841304067"/>
                  </a:ext>
                </a:extLst>
              </a:tr>
              <a:tr h="816814">
                <a:tc>
                  <a:txBody>
                    <a:bodyPr/>
                    <a:lstStyle/>
                    <a:p>
                      <a:pPr algn="ctr"/>
                      <a:endParaRPr lang="en-US">
                        <a:solidFill>
                          <a:schemeClr val="tx1"/>
                        </a:solidFill>
                      </a:endParaRPr>
                    </a:p>
                  </a:txBody>
                  <a:tcPr anchor="ctr">
                    <a:lnR w="12700" cap="flat" cmpd="sng" algn="ctr">
                      <a:solidFill>
                        <a:schemeClr val="bg1"/>
                      </a:solidFill>
                      <a:prstDash val="sysDash"/>
                      <a:round/>
                      <a:headEnd type="none" w="med" len="med"/>
                      <a:tailEnd type="none" w="med" len="med"/>
                    </a:lnR>
                  </a:tcPr>
                </a:tc>
                <a:tc>
                  <a:txBody>
                    <a:bodyPr/>
                    <a:lstStyle/>
                    <a:p>
                      <a:pPr algn="ctr"/>
                      <a:endParaRPr lang="en-US">
                        <a:solidFill>
                          <a:schemeClr val="tx1"/>
                        </a:solidFill>
                      </a:endParaRPr>
                    </a:p>
                  </a:txBody>
                  <a:tcPr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a:solidFill>
                          <a:schemeClr val="tx1"/>
                        </a:solidFill>
                      </a:endParaRPr>
                    </a:p>
                  </a:txBody>
                  <a:tcPr anchor="ctr">
                    <a:lnL w="12700" cap="flat" cmpd="sng" algn="ctr">
                      <a:solidFill>
                        <a:schemeClr val="bg1"/>
                      </a:solidFill>
                      <a:prstDash val="sysDash"/>
                      <a:round/>
                      <a:headEnd type="none" w="med" len="med"/>
                      <a:tailEnd type="none" w="med" len="med"/>
                    </a:lnL>
                  </a:tcPr>
                </a:tc>
                <a:extLst>
                  <a:ext uri="{0D108BD9-81ED-4DB2-BD59-A6C34878D82A}">
                    <a16:rowId xmlns:a16="http://schemas.microsoft.com/office/drawing/2014/main" val="1538722303"/>
                  </a:ext>
                </a:extLst>
              </a:tr>
              <a:tr h="816814">
                <a:tc>
                  <a:txBody>
                    <a:bodyPr/>
                    <a:lstStyle/>
                    <a:p>
                      <a:pPr algn="ctr"/>
                      <a:endParaRPr lang="en-US">
                        <a:solidFill>
                          <a:schemeClr val="tx1"/>
                        </a:solidFill>
                      </a:endParaRPr>
                    </a:p>
                  </a:txBody>
                  <a:tcPr anchor="ctr">
                    <a:lnR w="12700" cap="flat" cmpd="sng" algn="ctr">
                      <a:solidFill>
                        <a:schemeClr val="bg1"/>
                      </a:solidFill>
                      <a:prstDash val="sysDash"/>
                      <a:round/>
                      <a:headEnd type="none" w="med" len="med"/>
                      <a:tailEnd type="none" w="med" len="med"/>
                    </a:lnR>
                  </a:tcPr>
                </a:tc>
                <a:tc>
                  <a:txBody>
                    <a:bodyPr/>
                    <a:lstStyle/>
                    <a:p>
                      <a:pPr algn="ctr"/>
                      <a:endParaRPr lang="en-US">
                        <a:solidFill>
                          <a:schemeClr val="tx1"/>
                        </a:solidFill>
                      </a:endParaRPr>
                    </a:p>
                  </a:txBody>
                  <a:tcPr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a:solidFill>
                          <a:schemeClr val="tx1"/>
                        </a:solidFill>
                      </a:endParaRPr>
                    </a:p>
                  </a:txBody>
                  <a:tcPr anchor="ctr">
                    <a:lnL w="12700" cap="flat" cmpd="sng" algn="ctr">
                      <a:solidFill>
                        <a:schemeClr val="bg1"/>
                      </a:solidFill>
                      <a:prstDash val="sysDash"/>
                      <a:round/>
                      <a:headEnd type="none" w="med" len="med"/>
                      <a:tailEnd type="none" w="med" len="med"/>
                    </a:lnL>
                  </a:tcPr>
                </a:tc>
                <a:extLst>
                  <a:ext uri="{0D108BD9-81ED-4DB2-BD59-A6C34878D82A}">
                    <a16:rowId xmlns:a16="http://schemas.microsoft.com/office/drawing/2014/main" val="2345998460"/>
                  </a:ext>
                </a:extLst>
              </a:tr>
              <a:tr h="816814">
                <a:tc>
                  <a:txBody>
                    <a:bodyPr/>
                    <a:lstStyle/>
                    <a:p>
                      <a:pPr algn="ctr"/>
                      <a:endParaRPr lang="en-US">
                        <a:solidFill>
                          <a:schemeClr val="tx1"/>
                        </a:solidFill>
                      </a:endParaRPr>
                    </a:p>
                  </a:txBody>
                  <a:tcPr anchor="ctr">
                    <a:lnR w="12700" cap="flat" cmpd="sng" algn="ctr">
                      <a:solidFill>
                        <a:schemeClr val="bg1"/>
                      </a:solidFill>
                      <a:prstDash val="sysDash"/>
                      <a:round/>
                      <a:headEnd type="none" w="med" len="med"/>
                      <a:tailEnd type="none" w="med" len="med"/>
                    </a:lnR>
                  </a:tcPr>
                </a:tc>
                <a:tc>
                  <a:txBody>
                    <a:bodyPr/>
                    <a:lstStyle/>
                    <a:p>
                      <a:pPr algn="ctr"/>
                      <a:endParaRPr lang="en-US">
                        <a:solidFill>
                          <a:schemeClr val="tx1"/>
                        </a:solidFill>
                      </a:endParaRPr>
                    </a:p>
                  </a:txBody>
                  <a:tcPr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a:solidFill>
                          <a:schemeClr val="tx1"/>
                        </a:solidFill>
                      </a:endParaRPr>
                    </a:p>
                  </a:txBody>
                  <a:tcPr anchor="ctr">
                    <a:lnL w="12700" cap="flat" cmpd="sng" algn="ctr">
                      <a:solidFill>
                        <a:schemeClr val="bg1"/>
                      </a:solidFill>
                      <a:prstDash val="sysDash"/>
                      <a:round/>
                      <a:headEnd type="none" w="med" len="med"/>
                      <a:tailEnd type="none" w="med" len="med"/>
                    </a:lnL>
                  </a:tcPr>
                </a:tc>
                <a:extLst>
                  <a:ext uri="{0D108BD9-81ED-4DB2-BD59-A6C34878D82A}">
                    <a16:rowId xmlns:a16="http://schemas.microsoft.com/office/drawing/2014/main" val="2990684862"/>
                  </a:ext>
                </a:extLst>
              </a:tr>
              <a:tr h="816814">
                <a:tc>
                  <a:txBody>
                    <a:bodyPr/>
                    <a:lstStyle/>
                    <a:p>
                      <a:pPr algn="ctr"/>
                      <a:endParaRPr lang="en-US">
                        <a:solidFill>
                          <a:schemeClr val="tx1"/>
                        </a:solidFill>
                      </a:endParaRPr>
                    </a:p>
                  </a:txBody>
                  <a:tcPr anchor="ctr">
                    <a:lnR w="12700" cap="flat" cmpd="sng" algn="ctr">
                      <a:solidFill>
                        <a:schemeClr val="bg1"/>
                      </a:solidFill>
                      <a:prstDash val="sysDash"/>
                      <a:round/>
                      <a:headEnd type="none" w="med" len="med"/>
                      <a:tailEnd type="none" w="med" len="med"/>
                    </a:lnR>
                  </a:tcPr>
                </a:tc>
                <a:tc>
                  <a:txBody>
                    <a:bodyPr/>
                    <a:lstStyle/>
                    <a:p>
                      <a:pPr algn="ctr"/>
                      <a:endParaRPr lang="en-US">
                        <a:solidFill>
                          <a:schemeClr val="tx1"/>
                        </a:solidFill>
                      </a:endParaRPr>
                    </a:p>
                  </a:txBody>
                  <a:tcPr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tcPr>
                </a:tc>
                <a:tc>
                  <a:txBody>
                    <a:bodyPr/>
                    <a:lstStyle/>
                    <a:p>
                      <a:pPr algn="ctr"/>
                      <a:endParaRPr lang="en-US">
                        <a:solidFill>
                          <a:schemeClr val="tx1"/>
                        </a:solidFill>
                      </a:endParaRPr>
                    </a:p>
                  </a:txBody>
                  <a:tcPr anchor="ctr">
                    <a:lnL w="12700" cap="flat" cmpd="sng" algn="ctr">
                      <a:solidFill>
                        <a:schemeClr val="bg1"/>
                      </a:solidFill>
                      <a:prstDash val="sysDash"/>
                      <a:round/>
                      <a:headEnd type="none" w="med" len="med"/>
                      <a:tailEnd type="none" w="med" len="med"/>
                    </a:lnL>
                  </a:tcPr>
                </a:tc>
                <a:extLst>
                  <a:ext uri="{0D108BD9-81ED-4DB2-BD59-A6C34878D82A}">
                    <a16:rowId xmlns:a16="http://schemas.microsoft.com/office/drawing/2014/main" val="2797720945"/>
                  </a:ext>
                </a:extLst>
              </a:tr>
            </a:tbl>
          </a:graphicData>
        </a:graphic>
      </p:graphicFrame>
    </p:spTree>
    <p:extLst>
      <p:ext uri="{BB962C8B-B14F-4D97-AF65-F5344CB8AC3E}">
        <p14:creationId xmlns:p14="http://schemas.microsoft.com/office/powerpoint/2010/main" val="145798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Color Tab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F111B7-2774-4C47-9D56-A7EAC9B99A75}"/>
              </a:ext>
            </a:extLst>
          </p:cNvPr>
          <p:cNvSpPr/>
          <p:nvPr userDrawn="1"/>
        </p:nvSpPr>
        <p:spPr>
          <a:xfrm>
            <a:off x="0" y="977462"/>
            <a:ext cx="12192000" cy="136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2">
            <a:extLst>
              <a:ext uri="{FF2B5EF4-FFF2-40B4-BE49-F238E27FC236}">
                <a16:creationId xmlns:a16="http://schemas.microsoft.com/office/drawing/2014/main" id="{EC02B668-0DE8-4155-9C4F-1DBEEEC47297}"/>
              </a:ext>
            </a:extLst>
          </p:cNvPr>
          <p:cNvSpPr>
            <a:spLocks noGrp="1"/>
          </p:cNvSpPr>
          <p:nvPr>
            <p:ph type="ftr" sz="quarter" idx="10"/>
          </p:nvPr>
        </p:nvSpPr>
        <p:spPr/>
        <p:txBody>
          <a:bodyPr/>
          <a:lstStyle/>
          <a:p>
            <a:endParaRPr lang="en-US"/>
          </a:p>
        </p:txBody>
      </p:sp>
      <p:sp>
        <p:nvSpPr>
          <p:cNvPr id="14" name="Slide Number Placeholder 13">
            <a:extLst>
              <a:ext uri="{FF2B5EF4-FFF2-40B4-BE49-F238E27FC236}">
                <a16:creationId xmlns:a16="http://schemas.microsoft.com/office/drawing/2014/main" id="{3436CA11-DB95-4603-85FE-1BBC5D54DEA4}"/>
              </a:ext>
            </a:extLst>
          </p:cNvPr>
          <p:cNvSpPr>
            <a:spLocks noGrp="1"/>
          </p:cNvSpPr>
          <p:nvPr>
            <p:ph type="sldNum" sz="quarter" idx="11"/>
          </p:nvPr>
        </p:nvSpPr>
        <p:spPr/>
        <p:txBody>
          <a:bodyPr/>
          <a:lstStyle/>
          <a:p>
            <a:fld id="{0F6880C2-9285-4126-A2C7-CF1F9D79AAAA}" type="slidenum">
              <a:rPr lang="en-US" smtClean="0"/>
              <a:pPr/>
              <a:t>‹#›</a:t>
            </a:fld>
            <a:endParaRPr lang="en-US"/>
          </a:p>
        </p:txBody>
      </p:sp>
      <p:sp>
        <p:nvSpPr>
          <p:cNvPr id="11" name="Rectangle 10">
            <a:extLst>
              <a:ext uri="{FF2B5EF4-FFF2-40B4-BE49-F238E27FC236}">
                <a16:creationId xmlns:a16="http://schemas.microsoft.com/office/drawing/2014/main" id="{D5D4C1EA-0441-445D-8E8D-C2885A50770F}"/>
              </a:ext>
            </a:extLst>
          </p:cNvPr>
          <p:cNvSpPr/>
          <p:nvPr userDrawn="1"/>
        </p:nvSpPr>
        <p:spPr>
          <a:xfrm>
            <a:off x="1" y="977463"/>
            <a:ext cx="12192000" cy="98838"/>
          </a:xfrm>
          <a:prstGeom prst="rect">
            <a:avLst/>
          </a:prstGeom>
          <a:solidFill>
            <a:srgbClr val="D9D9D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4DA4C8C8-BFE0-0C4E-ADFF-1C43A5D9AF9E}"/>
              </a:ext>
            </a:extLst>
          </p:cNvPr>
          <p:cNvSpPr>
            <a:spLocks noGrp="1"/>
          </p:cNvSpPr>
          <p:nvPr>
            <p:ph type="title" hasCustomPrompt="1"/>
          </p:nvPr>
        </p:nvSpPr>
        <p:spPr>
          <a:xfrm>
            <a:off x="311773" y="256829"/>
            <a:ext cx="10942637" cy="473382"/>
          </a:xfrm>
          <a:prstGeom prst="rect">
            <a:avLst/>
          </a:prstGeom>
        </p:spPr>
        <p:txBody>
          <a:bodyPr vert="horz" lIns="91440" tIns="45720" rIns="91440" bIns="45720" rtlCol="0" anchor="ctr">
            <a:noAutofit/>
          </a:bodyPr>
          <a:lstStyle/>
          <a:p>
            <a:r>
              <a:rPr lang="en-US"/>
              <a:t>Click to edit title</a:t>
            </a:r>
          </a:p>
        </p:txBody>
      </p:sp>
      <p:graphicFrame>
        <p:nvGraphicFramePr>
          <p:cNvPr id="12" name="Table 11">
            <a:extLst>
              <a:ext uri="{FF2B5EF4-FFF2-40B4-BE49-F238E27FC236}">
                <a16:creationId xmlns:a16="http://schemas.microsoft.com/office/drawing/2014/main" id="{0D19969B-6BD0-F845-BADD-8244DBDF4417}"/>
              </a:ext>
            </a:extLst>
          </p:cNvPr>
          <p:cNvGraphicFramePr>
            <a:graphicFrameLocks noGrp="1"/>
          </p:cNvGraphicFramePr>
          <p:nvPr userDrawn="1">
            <p:extLst>
              <p:ext uri="{D42A27DB-BD31-4B8C-83A1-F6EECF244321}">
                <p14:modId xmlns:p14="http://schemas.microsoft.com/office/powerpoint/2010/main" val="2444732503"/>
              </p:ext>
            </p:extLst>
          </p:nvPr>
        </p:nvGraphicFramePr>
        <p:xfrm>
          <a:off x="303939" y="1358152"/>
          <a:ext cx="11584121" cy="4649613"/>
        </p:xfrm>
        <a:graphic>
          <a:graphicData uri="http://schemas.openxmlformats.org/drawingml/2006/table">
            <a:tbl>
              <a:tblPr firstRow="1" bandRow="1">
                <a:tableStyleId>{5C22544A-7EE6-4342-B048-85BDC9FD1C3A}</a:tableStyleId>
              </a:tblPr>
              <a:tblGrid>
                <a:gridCol w="1584547">
                  <a:extLst>
                    <a:ext uri="{9D8B030D-6E8A-4147-A177-3AD203B41FA5}">
                      <a16:colId xmlns:a16="http://schemas.microsoft.com/office/drawing/2014/main" val="648045277"/>
                    </a:ext>
                  </a:extLst>
                </a:gridCol>
                <a:gridCol w="702976">
                  <a:extLst>
                    <a:ext uri="{9D8B030D-6E8A-4147-A177-3AD203B41FA5}">
                      <a16:colId xmlns:a16="http://schemas.microsoft.com/office/drawing/2014/main" val="101657954"/>
                    </a:ext>
                  </a:extLst>
                </a:gridCol>
                <a:gridCol w="1197830">
                  <a:extLst>
                    <a:ext uri="{9D8B030D-6E8A-4147-A177-3AD203B41FA5}">
                      <a16:colId xmlns:a16="http://schemas.microsoft.com/office/drawing/2014/main" val="1338265329"/>
                    </a:ext>
                  </a:extLst>
                </a:gridCol>
                <a:gridCol w="1211524">
                  <a:extLst>
                    <a:ext uri="{9D8B030D-6E8A-4147-A177-3AD203B41FA5}">
                      <a16:colId xmlns:a16="http://schemas.microsoft.com/office/drawing/2014/main" val="971693096"/>
                    </a:ext>
                  </a:extLst>
                </a:gridCol>
                <a:gridCol w="1514630">
                  <a:extLst>
                    <a:ext uri="{9D8B030D-6E8A-4147-A177-3AD203B41FA5}">
                      <a16:colId xmlns:a16="http://schemas.microsoft.com/office/drawing/2014/main" val="3576027526"/>
                    </a:ext>
                  </a:extLst>
                </a:gridCol>
                <a:gridCol w="803018">
                  <a:extLst>
                    <a:ext uri="{9D8B030D-6E8A-4147-A177-3AD203B41FA5}">
                      <a16:colId xmlns:a16="http://schemas.microsoft.com/office/drawing/2014/main" val="748866517"/>
                    </a:ext>
                  </a:extLst>
                </a:gridCol>
                <a:gridCol w="1364566">
                  <a:extLst>
                    <a:ext uri="{9D8B030D-6E8A-4147-A177-3AD203B41FA5}">
                      <a16:colId xmlns:a16="http://schemas.microsoft.com/office/drawing/2014/main" val="1589120094"/>
                    </a:ext>
                  </a:extLst>
                </a:gridCol>
                <a:gridCol w="978093">
                  <a:extLst>
                    <a:ext uri="{9D8B030D-6E8A-4147-A177-3AD203B41FA5}">
                      <a16:colId xmlns:a16="http://schemas.microsoft.com/office/drawing/2014/main" val="3895525747"/>
                    </a:ext>
                  </a:extLst>
                </a:gridCol>
                <a:gridCol w="1539642">
                  <a:extLst>
                    <a:ext uri="{9D8B030D-6E8A-4147-A177-3AD203B41FA5}">
                      <a16:colId xmlns:a16="http://schemas.microsoft.com/office/drawing/2014/main" val="4272229121"/>
                    </a:ext>
                  </a:extLst>
                </a:gridCol>
                <a:gridCol w="687295">
                  <a:extLst>
                    <a:ext uri="{9D8B030D-6E8A-4147-A177-3AD203B41FA5}">
                      <a16:colId xmlns:a16="http://schemas.microsoft.com/office/drawing/2014/main" val="882142237"/>
                    </a:ext>
                  </a:extLst>
                </a:gridCol>
              </a:tblGrid>
              <a:tr h="497533">
                <a:tc gridSpan="2">
                  <a:txBody>
                    <a:bodyPr/>
                    <a:lstStyle/>
                    <a:p>
                      <a:pPr algn="ctr"/>
                      <a:endParaRPr lang="en-US" sz="1100" b="1">
                        <a:solidFill>
                          <a:schemeClr val="bg1"/>
                        </a:solidFill>
                      </a:endParaRPr>
                    </a:p>
                  </a:txBody>
                  <a:tcPr marL="85941" marR="85941" marT="42971" marB="42971" anchor="ctr"/>
                </a:tc>
                <a:tc hMerge="1">
                  <a:txBody>
                    <a:bodyPr/>
                    <a:lstStyle/>
                    <a:p>
                      <a:endParaRPr lang="en-US"/>
                    </a:p>
                  </a:txBody>
                  <a:tcPr/>
                </a:tc>
                <a:tc gridSpan="2">
                  <a:txBody>
                    <a:bodyPr/>
                    <a:lstStyle/>
                    <a:p>
                      <a:pPr algn="ctr"/>
                      <a:endParaRPr lang="en-US" sz="1100" b="1">
                        <a:solidFill>
                          <a:schemeClr val="bg1"/>
                        </a:solidFill>
                      </a:endParaRPr>
                    </a:p>
                  </a:txBody>
                  <a:tcPr marL="85941" marR="85941" marT="42971" marB="42971" anchor="ctr">
                    <a:solidFill>
                      <a:schemeClr val="accent2"/>
                    </a:solidFill>
                  </a:tcPr>
                </a:tc>
                <a:tc hMerge="1">
                  <a:txBody>
                    <a:bodyPr/>
                    <a:lstStyle/>
                    <a:p>
                      <a:endParaRPr lang="en-US"/>
                    </a:p>
                  </a:txBody>
                  <a:tcPr/>
                </a:tc>
                <a:tc gridSpan="2">
                  <a:txBody>
                    <a:bodyPr/>
                    <a:lstStyle/>
                    <a:p>
                      <a:pPr algn="ctr"/>
                      <a:endParaRPr lang="en-US" sz="1100" b="1">
                        <a:solidFill>
                          <a:schemeClr val="bg1"/>
                        </a:solidFill>
                      </a:endParaRPr>
                    </a:p>
                  </a:txBody>
                  <a:tcPr marL="85941" marR="85941" marT="42971" marB="42971" anchor="ctr">
                    <a:solidFill>
                      <a:schemeClr val="accent3"/>
                    </a:solidFill>
                  </a:tcPr>
                </a:tc>
                <a:tc hMerge="1">
                  <a:txBody>
                    <a:bodyPr/>
                    <a:lstStyle/>
                    <a:p>
                      <a:endParaRPr lang="en-US"/>
                    </a:p>
                  </a:txBody>
                  <a:tcPr/>
                </a:tc>
                <a:tc gridSpan="2">
                  <a:txBody>
                    <a:bodyPr/>
                    <a:lstStyle/>
                    <a:p>
                      <a:pPr algn="ctr"/>
                      <a:endParaRPr lang="en-US" sz="1100" b="1">
                        <a:solidFill>
                          <a:schemeClr val="bg1"/>
                        </a:solidFill>
                      </a:endParaRPr>
                    </a:p>
                  </a:txBody>
                  <a:tcPr marL="85941" marR="85941" marT="42971" marB="42971" anchor="ctr">
                    <a:solidFill>
                      <a:schemeClr val="accent4"/>
                    </a:solidFill>
                  </a:tcPr>
                </a:tc>
                <a:tc hMerge="1">
                  <a:txBody>
                    <a:bodyPr/>
                    <a:lstStyle/>
                    <a:p>
                      <a:endParaRPr lang="en-US"/>
                    </a:p>
                  </a:txBody>
                  <a:tcPr/>
                </a:tc>
                <a:tc gridSpan="2">
                  <a:txBody>
                    <a:bodyPr/>
                    <a:lstStyle/>
                    <a:p>
                      <a:pPr algn="ctr"/>
                      <a:endParaRPr lang="en-US" sz="1100" b="1">
                        <a:solidFill>
                          <a:schemeClr val="bg1"/>
                        </a:solidFill>
                      </a:endParaRPr>
                    </a:p>
                  </a:txBody>
                  <a:tcPr marL="85941" marR="85941" marT="42971" marB="42971" anchor="ctr">
                    <a:solidFill>
                      <a:schemeClr val="accent5"/>
                    </a:solidFill>
                  </a:tcPr>
                </a:tc>
                <a:tc hMerge="1">
                  <a:txBody>
                    <a:bodyPr/>
                    <a:lstStyle/>
                    <a:p>
                      <a:endParaRPr lang="en-US"/>
                    </a:p>
                  </a:txBody>
                  <a:tcPr/>
                </a:tc>
                <a:extLst>
                  <a:ext uri="{0D108BD9-81ED-4DB2-BD59-A6C34878D82A}">
                    <a16:rowId xmlns:a16="http://schemas.microsoft.com/office/drawing/2014/main" val="165377782"/>
                  </a:ext>
                </a:extLst>
              </a:tr>
              <a:tr h="2015139">
                <a:tc gridSpan="2">
                  <a:txBody>
                    <a:bodyPr/>
                    <a:lstStyle/>
                    <a:p>
                      <a:endParaRPr lang="en-US" sz="800">
                        <a:solidFill>
                          <a:srgbClr val="004976"/>
                        </a:solidFill>
                        <a:latin typeface="+mn-lt"/>
                      </a:endParaRPr>
                    </a:p>
                  </a:txBody>
                  <a:tcPr marL="85941" marR="85941" marT="42971" marB="42971">
                    <a:solidFill>
                      <a:srgbClr val="CEECEF"/>
                    </a:solidFill>
                  </a:tcPr>
                </a:tc>
                <a:tc hMerge="1">
                  <a:txBody>
                    <a:bodyPr/>
                    <a:lstStyle/>
                    <a:p>
                      <a:endParaRPr lang="en-US"/>
                    </a:p>
                  </a:txBody>
                  <a:tcPr/>
                </a:tc>
                <a:tc gridSpan="2">
                  <a:txBody>
                    <a:bodyPr/>
                    <a:lstStyle/>
                    <a:p>
                      <a:endParaRPr lang="en-US" sz="800">
                        <a:solidFill>
                          <a:srgbClr val="004976"/>
                        </a:solidFill>
                        <a:latin typeface="+mn-lt"/>
                      </a:endParaRPr>
                    </a:p>
                  </a:txBody>
                  <a:tcPr marL="85941" marR="85941" marT="42971" marB="42971">
                    <a:solidFill>
                      <a:schemeClr val="accent2">
                        <a:lumMod val="40000"/>
                        <a:lumOff val="60000"/>
                      </a:schemeClr>
                    </a:solidFill>
                  </a:tcP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rgbClr val="004976"/>
                        </a:solidFill>
                        <a:latin typeface="+mn-lt"/>
                        <a:cs typeface="Calibri"/>
                      </a:endParaRPr>
                    </a:p>
                  </a:txBody>
                  <a:tcPr marL="85941" marR="85941" marT="42971" marB="42971">
                    <a:solidFill>
                      <a:schemeClr val="accent3">
                        <a:lumMod val="40000"/>
                        <a:lumOff val="60000"/>
                      </a:schemeClr>
                    </a:solidFill>
                  </a:tcP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a:solidFill>
                          <a:srgbClr val="004976"/>
                        </a:solidFill>
                        <a:effectLst/>
                        <a:latin typeface="+mn-lt"/>
                        <a:ea typeface="+mn-ea"/>
                        <a:cs typeface="+mn-cs"/>
                      </a:endParaRPr>
                    </a:p>
                  </a:txBody>
                  <a:tcPr marL="85941" marR="85941" marT="42971" marB="42971">
                    <a:solidFill>
                      <a:schemeClr val="accent4">
                        <a:lumMod val="40000"/>
                        <a:lumOff val="60000"/>
                      </a:schemeClr>
                    </a:solidFill>
                  </a:tcPr>
                </a:tc>
                <a:tc hMerge="1">
                  <a:txBody>
                    <a:bodyPr/>
                    <a:lstStyle/>
                    <a:p>
                      <a:endParaRPr lang="en-US"/>
                    </a:p>
                  </a:txBody>
                  <a:tcPr/>
                </a:tc>
                <a:tc gridSpan="2">
                  <a:txBody>
                    <a:bodyPr/>
                    <a:lstStyle/>
                    <a:p>
                      <a:endParaRPr lang="en-US" sz="800">
                        <a:solidFill>
                          <a:srgbClr val="004976"/>
                        </a:solidFill>
                        <a:latin typeface="+mn-lt"/>
                      </a:endParaRPr>
                    </a:p>
                  </a:txBody>
                  <a:tcPr marL="85941" marR="85941" marT="42971" marB="42971">
                    <a:solidFill>
                      <a:schemeClr val="accent5">
                        <a:lumMod val="40000"/>
                        <a:lumOff val="60000"/>
                      </a:schemeClr>
                    </a:solidFill>
                  </a:tcPr>
                </a:tc>
                <a:tc hMerge="1">
                  <a:txBody>
                    <a:bodyPr/>
                    <a:lstStyle/>
                    <a:p>
                      <a:endParaRPr lang="en-US"/>
                    </a:p>
                  </a:txBody>
                  <a:tcPr/>
                </a:tc>
                <a:extLst>
                  <a:ext uri="{0D108BD9-81ED-4DB2-BD59-A6C34878D82A}">
                    <a16:rowId xmlns:a16="http://schemas.microsoft.com/office/drawing/2014/main" val="2812073321"/>
                  </a:ext>
                </a:extLst>
              </a:tr>
              <a:tr h="612132">
                <a:tc gridSpan="2">
                  <a:txBody>
                    <a:bodyPr/>
                    <a:lstStyle/>
                    <a:p>
                      <a:pPr marL="111125" indent="0" algn="ctr" fontAlgn="ctr">
                        <a:buFont typeface="Arial" panose="020B0604020202020204" pitchFamily="34" charset="0"/>
                        <a:buNone/>
                      </a:pPr>
                      <a:endParaRPr lang="en-US" sz="800" b="1" i="0" u="none" strike="noStrike" baseline="0">
                        <a:solidFill>
                          <a:srgbClr val="004976"/>
                        </a:solidFill>
                        <a:effectLst/>
                        <a:latin typeface="+mn-lt"/>
                      </a:endParaRPr>
                    </a:p>
                  </a:txBody>
                  <a:tcPr marL="4477" marR="4477" marT="4477" marB="0" anchor="ctr"/>
                </a:tc>
                <a:tc hMerge="1">
                  <a:txBody>
                    <a:bodyPr/>
                    <a:lstStyle/>
                    <a:p>
                      <a:pPr marL="111125" indent="0" algn="ctr" fontAlgn="ctr">
                        <a:buFont typeface="Arial" panose="020B0604020202020204" pitchFamily="34" charset="0"/>
                        <a:buNone/>
                      </a:pPr>
                      <a:endParaRPr lang="en-US" sz="900" b="0" i="0" u="none" strike="noStrike" baseline="0">
                        <a:solidFill>
                          <a:srgbClr val="004976"/>
                        </a:solidFill>
                        <a:effectLst/>
                        <a:latin typeface="+mn-lt"/>
                      </a:endParaRPr>
                    </a:p>
                  </a:txBody>
                  <a:tcPr marL="4763" marR="4763" marT="4763" marB="0" anchor="ctr">
                    <a:solidFill>
                      <a:schemeClr val="bg1"/>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2">
                        <a:lumMod val="20000"/>
                        <a:lumOff val="80000"/>
                      </a:schemeClr>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2">
                        <a:lumMod val="20000"/>
                        <a:lumOff val="80000"/>
                      </a:schemeClr>
                    </a:solidFill>
                  </a:tcPr>
                </a:tc>
                <a:tc gridSpan="2">
                  <a:txBody>
                    <a:bodyPr/>
                    <a:lstStyle/>
                    <a:p>
                      <a:pPr marL="111125" indent="0" algn="ctr" fontAlgn="ctr">
                        <a:buFont typeface="Arial" panose="020B0604020202020204" pitchFamily="34" charset="0"/>
                        <a:buNone/>
                      </a:pPr>
                      <a:endParaRPr lang="en-US" sz="800" b="1" i="0" u="none" strike="noStrike" baseline="0">
                        <a:solidFill>
                          <a:srgbClr val="004976"/>
                        </a:solidFill>
                        <a:effectLst/>
                        <a:latin typeface="+mn-lt"/>
                      </a:endParaRPr>
                    </a:p>
                  </a:txBody>
                  <a:tcPr marL="85941" marR="85941" marT="42971" marB="42971" anchor="ctr">
                    <a:solidFill>
                      <a:schemeClr val="accent3">
                        <a:lumMod val="20000"/>
                        <a:lumOff val="80000"/>
                      </a:schemeClr>
                    </a:solidFill>
                  </a:tcPr>
                </a:tc>
                <a:tc hMerge="1">
                  <a:txBody>
                    <a:bodyPr/>
                    <a:lstStyle/>
                    <a:p>
                      <a:endParaRPr lang="en-US"/>
                    </a:p>
                  </a:txBody>
                  <a:tcPr/>
                </a:tc>
                <a:tc gridSpan="2">
                  <a:txBody>
                    <a:bodyPr/>
                    <a:lstStyle/>
                    <a:p>
                      <a:pPr marL="111125" indent="0" algn="ctr" fontAlgn="ctr">
                        <a:buFont typeface="Arial" panose="020B0604020202020204" pitchFamily="34" charset="0"/>
                        <a:buNone/>
                      </a:pPr>
                      <a:endParaRPr lang="en-US" sz="800" b="1" i="0" u="none" strike="noStrike" baseline="0">
                        <a:solidFill>
                          <a:srgbClr val="004976"/>
                        </a:solidFill>
                        <a:effectLst/>
                        <a:latin typeface="+mn-lt"/>
                      </a:endParaRPr>
                    </a:p>
                  </a:txBody>
                  <a:tcPr marL="85941" marR="85941" marT="42971" marB="42971" anchor="ctr">
                    <a:solidFill>
                      <a:schemeClr val="accent4">
                        <a:lumMod val="20000"/>
                        <a:lumOff val="80000"/>
                      </a:schemeClr>
                    </a:solidFill>
                  </a:tcPr>
                </a:tc>
                <a:tc hMerge="1">
                  <a:txBody>
                    <a:bodyPr/>
                    <a:lstStyle/>
                    <a:p>
                      <a:endParaRPr lang="en-US"/>
                    </a:p>
                  </a:txBody>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5">
                        <a:lumMod val="20000"/>
                        <a:lumOff val="80000"/>
                      </a:schemeClr>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5">
                        <a:lumMod val="20000"/>
                        <a:lumOff val="80000"/>
                      </a:schemeClr>
                    </a:solidFill>
                  </a:tcPr>
                </a:tc>
                <a:extLst>
                  <a:ext uri="{0D108BD9-81ED-4DB2-BD59-A6C34878D82A}">
                    <a16:rowId xmlns:a16="http://schemas.microsoft.com/office/drawing/2014/main" val="3262373753"/>
                  </a:ext>
                </a:extLst>
              </a:tr>
              <a:tr h="612132">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tc>
                <a:tc>
                  <a:txBody>
                    <a:bodyPr/>
                    <a:lstStyle/>
                    <a:p>
                      <a:pPr marL="111125" indent="0" algn="ctr"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2">
                        <a:lumMod val="60000"/>
                        <a:lumOff val="40000"/>
                      </a:schemeClr>
                    </a:solidFill>
                  </a:tcPr>
                </a:tc>
                <a:tc>
                  <a:txBody>
                    <a:bodyPr/>
                    <a:lstStyle/>
                    <a:p>
                      <a:pPr marL="111125"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a:ln>
                          <a:noFill/>
                        </a:ln>
                        <a:solidFill>
                          <a:srgbClr val="004976"/>
                        </a:solidFill>
                        <a:effectLst/>
                        <a:uLnTx/>
                        <a:uFillTx/>
                        <a:latin typeface="+mn-lt"/>
                        <a:ea typeface="+mn-ea"/>
                        <a:cs typeface="+mn-cs"/>
                      </a:endParaRPr>
                    </a:p>
                  </a:txBody>
                  <a:tcPr marL="4477" marR="4477" marT="4477" marB="0" anchor="ctr">
                    <a:solidFill>
                      <a:schemeClr val="accent2">
                        <a:lumMod val="60000"/>
                        <a:lumOff val="40000"/>
                      </a:schemeClr>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3">
                        <a:lumMod val="40000"/>
                        <a:lumOff val="60000"/>
                      </a:schemeClr>
                    </a:solidFill>
                  </a:tcPr>
                </a:tc>
                <a:tc>
                  <a:txBody>
                    <a:bodyPr/>
                    <a:lstStyle/>
                    <a:p>
                      <a:pPr marL="111125"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a:ln>
                          <a:noFill/>
                        </a:ln>
                        <a:solidFill>
                          <a:srgbClr val="004976"/>
                        </a:solidFill>
                        <a:effectLst/>
                        <a:uLnTx/>
                        <a:uFillTx/>
                        <a:latin typeface="Calibri" panose="020F0502020204030204"/>
                        <a:ea typeface="+mn-ea"/>
                        <a:cs typeface="+mn-cs"/>
                      </a:endParaRPr>
                    </a:p>
                  </a:txBody>
                  <a:tcPr marL="4477" marR="4477" marT="4477" marB="0" anchor="ctr">
                    <a:solidFill>
                      <a:schemeClr val="accent3">
                        <a:lumMod val="40000"/>
                        <a:lumOff val="60000"/>
                      </a:schemeClr>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4">
                        <a:lumMod val="40000"/>
                        <a:lumOff val="60000"/>
                      </a:schemeClr>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4">
                        <a:lumMod val="40000"/>
                        <a:lumOff val="60000"/>
                      </a:schemeClr>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5">
                        <a:lumMod val="40000"/>
                        <a:lumOff val="60000"/>
                      </a:schemeClr>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5">
                        <a:lumMod val="40000"/>
                        <a:lumOff val="60000"/>
                      </a:schemeClr>
                    </a:solidFill>
                  </a:tcPr>
                </a:tc>
                <a:extLst>
                  <a:ext uri="{0D108BD9-81ED-4DB2-BD59-A6C34878D82A}">
                    <a16:rowId xmlns:a16="http://schemas.microsoft.com/office/drawing/2014/main" val="2757021857"/>
                  </a:ext>
                </a:extLst>
              </a:tr>
              <a:tr h="912677">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2">
                        <a:lumMod val="20000"/>
                        <a:lumOff val="80000"/>
                      </a:schemeClr>
                    </a:solidFill>
                  </a:tcPr>
                </a:tc>
                <a:tc>
                  <a:txBody>
                    <a:bodyPr/>
                    <a:lstStyle/>
                    <a:p>
                      <a:pPr marL="111125"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a:ln>
                          <a:noFill/>
                        </a:ln>
                        <a:solidFill>
                          <a:srgbClr val="004976"/>
                        </a:solidFill>
                        <a:effectLst/>
                        <a:uLnTx/>
                        <a:uFillTx/>
                        <a:latin typeface="+mn-lt"/>
                        <a:ea typeface="+mn-ea"/>
                        <a:cs typeface="+mn-cs"/>
                      </a:endParaRPr>
                    </a:p>
                  </a:txBody>
                  <a:tcPr marL="4477" marR="4477" marT="4477" marB="0" anchor="ctr">
                    <a:solidFill>
                      <a:schemeClr val="accent2">
                        <a:lumMod val="20000"/>
                        <a:lumOff val="80000"/>
                      </a:schemeClr>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3">
                        <a:lumMod val="20000"/>
                        <a:lumOff val="80000"/>
                      </a:schemeClr>
                    </a:solidFill>
                  </a:tcPr>
                </a:tc>
                <a:tc>
                  <a:txBody>
                    <a:bodyPr/>
                    <a:lstStyle/>
                    <a:p>
                      <a:pPr marL="111125"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a:ln>
                          <a:noFill/>
                        </a:ln>
                        <a:solidFill>
                          <a:srgbClr val="004976"/>
                        </a:solidFill>
                        <a:effectLst/>
                        <a:uLnTx/>
                        <a:uFillTx/>
                        <a:latin typeface="Calibri" panose="020F0502020204030204"/>
                        <a:ea typeface="+mn-ea"/>
                        <a:cs typeface="+mn-cs"/>
                      </a:endParaRPr>
                    </a:p>
                  </a:txBody>
                  <a:tcPr marL="4477" marR="4477" marT="4477" marB="0" anchor="ctr">
                    <a:solidFill>
                      <a:schemeClr val="accent3">
                        <a:lumMod val="20000"/>
                        <a:lumOff val="80000"/>
                      </a:schemeClr>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4">
                        <a:lumMod val="20000"/>
                        <a:lumOff val="80000"/>
                      </a:schemeClr>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4">
                        <a:lumMod val="20000"/>
                        <a:lumOff val="80000"/>
                      </a:schemeClr>
                    </a:solidFill>
                  </a:tcPr>
                </a:tc>
                <a:tc>
                  <a:txBody>
                    <a:bodyPr/>
                    <a:lstStyle/>
                    <a:p>
                      <a:pPr marL="111125" indent="0" algn="l"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5">
                        <a:lumMod val="20000"/>
                        <a:lumOff val="80000"/>
                      </a:schemeClr>
                    </a:solidFill>
                  </a:tcPr>
                </a:tc>
                <a:tc>
                  <a:txBody>
                    <a:bodyPr/>
                    <a:lstStyle/>
                    <a:p>
                      <a:pPr marL="111125" indent="0" algn="r" fontAlgn="ctr">
                        <a:buFont typeface="Arial" panose="020B0604020202020204" pitchFamily="34" charset="0"/>
                        <a:buNone/>
                      </a:pPr>
                      <a:endParaRPr lang="en-US" sz="800" b="0" i="0" u="none" strike="noStrike" baseline="0">
                        <a:solidFill>
                          <a:srgbClr val="004976"/>
                        </a:solidFill>
                        <a:effectLst/>
                        <a:latin typeface="+mn-lt"/>
                      </a:endParaRPr>
                    </a:p>
                  </a:txBody>
                  <a:tcPr marL="4477" marR="4477" marT="4477" marB="0" anchor="ctr">
                    <a:solidFill>
                      <a:schemeClr val="accent5">
                        <a:lumMod val="20000"/>
                        <a:lumOff val="80000"/>
                      </a:schemeClr>
                    </a:solidFill>
                  </a:tcPr>
                </a:tc>
                <a:extLst>
                  <a:ext uri="{0D108BD9-81ED-4DB2-BD59-A6C34878D82A}">
                    <a16:rowId xmlns:a16="http://schemas.microsoft.com/office/drawing/2014/main" val="1981242238"/>
                  </a:ext>
                </a:extLst>
              </a:tr>
            </a:tbl>
          </a:graphicData>
        </a:graphic>
      </p:graphicFrame>
    </p:spTree>
    <p:extLst>
      <p:ext uri="{BB962C8B-B14F-4D97-AF65-F5344CB8AC3E}">
        <p14:creationId xmlns:p14="http://schemas.microsoft.com/office/powerpoint/2010/main" val="99253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8.e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EBF772-B49E-417C-910E-88AEFBC76A71}"/>
              </a:ext>
            </a:extLst>
          </p:cNvPr>
          <p:cNvSpPr>
            <a:spLocks noGrp="1"/>
          </p:cNvSpPr>
          <p:nvPr>
            <p:ph type="body" idx="1"/>
          </p:nvPr>
        </p:nvSpPr>
        <p:spPr>
          <a:xfrm>
            <a:off x="411163" y="1372574"/>
            <a:ext cx="10942637" cy="48043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0043B32-91F2-4C8E-BE33-1FF973470207}"/>
              </a:ext>
            </a:extLst>
          </p:cNvPr>
          <p:cNvSpPr>
            <a:spLocks noGrp="1"/>
          </p:cNvSpPr>
          <p:nvPr>
            <p:ph type="ftr" sz="quarter" idx="3"/>
          </p:nvPr>
        </p:nvSpPr>
        <p:spPr>
          <a:xfrm>
            <a:off x="3826926" y="6335801"/>
            <a:ext cx="4538610" cy="385673"/>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65A781-4541-4AB6-AFC5-DE66566E652D}"/>
              </a:ext>
            </a:extLst>
          </p:cNvPr>
          <p:cNvSpPr>
            <a:spLocks noGrp="1"/>
          </p:cNvSpPr>
          <p:nvPr>
            <p:ph type="sldNum" sz="quarter" idx="4"/>
          </p:nvPr>
        </p:nvSpPr>
        <p:spPr>
          <a:xfrm>
            <a:off x="10900884" y="6335801"/>
            <a:ext cx="987176" cy="385673"/>
          </a:xfrm>
          <a:prstGeom prst="rect">
            <a:avLst/>
          </a:prstGeom>
        </p:spPr>
        <p:txBody>
          <a:bodyPr vert="horz" lIns="0" tIns="45720" rIns="91440" bIns="45720" rtlCol="0" anchor="ctr"/>
          <a:lstStyle>
            <a:lvl1pPr algn="r">
              <a:defRPr sz="1200">
                <a:solidFill>
                  <a:schemeClr val="tx2"/>
                </a:solidFill>
              </a:defRPr>
            </a:lvl1pPr>
          </a:lstStyle>
          <a:p>
            <a:fld id="{0F6880C2-9285-4126-A2C7-CF1F9D79AAAA}" type="slidenum">
              <a:rPr lang="en-US" smtClean="0"/>
              <a:pPr/>
              <a:t>‹#›</a:t>
            </a:fld>
            <a:endParaRPr lang="en-US"/>
          </a:p>
        </p:txBody>
      </p:sp>
      <p:sp>
        <p:nvSpPr>
          <p:cNvPr id="9" name="Rectangle 8">
            <a:extLst>
              <a:ext uri="{FF2B5EF4-FFF2-40B4-BE49-F238E27FC236}">
                <a16:creationId xmlns:a16="http://schemas.microsoft.com/office/drawing/2014/main" id="{A6D79521-3EAC-4AC0-B4BD-C3A6EA99BA48}"/>
              </a:ext>
            </a:extLst>
          </p:cNvPr>
          <p:cNvSpPr/>
          <p:nvPr userDrawn="1"/>
        </p:nvSpPr>
        <p:spPr>
          <a:xfrm>
            <a:off x="0" y="0"/>
            <a:ext cx="12192000" cy="974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B047C60-1B98-432E-943E-C6578689A32E}"/>
              </a:ext>
            </a:extLst>
          </p:cNvPr>
          <p:cNvSpPr>
            <a:spLocks noGrp="1"/>
          </p:cNvSpPr>
          <p:nvPr>
            <p:ph type="title"/>
          </p:nvPr>
        </p:nvSpPr>
        <p:spPr>
          <a:xfrm>
            <a:off x="311773" y="256829"/>
            <a:ext cx="10942637" cy="473382"/>
          </a:xfrm>
          <a:prstGeom prst="rect">
            <a:avLst/>
          </a:prstGeom>
        </p:spPr>
        <p:txBody>
          <a:bodyPr vert="horz" lIns="91440" tIns="45720" rIns="91440" bIns="45720" rtlCol="0" anchor="ctr">
            <a:noAutofit/>
          </a:bodyPr>
          <a:lstStyle/>
          <a:p>
            <a:r>
              <a:rPr lang="en-US"/>
              <a:t>Click to edit master title style</a:t>
            </a:r>
          </a:p>
        </p:txBody>
      </p:sp>
      <p:sp>
        <p:nvSpPr>
          <p:cNvPr id="14" name="Rectangle 13">
            <a:extLst>
              <a:ext uri="{FF2B5EF4-FFF2-40B4-BE49-F238E27FC236}">
                <a16:creationId xmlns:a16="http://schemas.microsoft.com/office/drawing/2014/main" id="{086C10F2-B39B-4509-817D-AA1F0CD60B7B}"/>
              </a:ext>
            </a:extLst>
          </p:cNvPr>
          <p:cNvSpPr/>
          <p:nvPr userDrawn="1"/>
        </p:nvSpPr>
        <p:spPr>
          <a:xfrm>
            <a:off x="1" y="969371"/>
            <a:ext cx="12192000" cy="98838"/>
          </a:xfrm>
          <a:prstGeom prst="rect">
            <a:avLst/>
          </a:prstGeom>
          <a:solidFill>
            <a:srgbClr val="D9D9D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40AAE8D-E484-905E-276E-F81A3015F77C}"/>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p:blipFill>
        <p:spPr>
          <a:xfrm>
            <a:off x="429927" y="6437376"/>
            <a:ext cx="1215834" cy="180353"/>
          </a:xfrm>
          <a:prstGeom prst="rect">
            <a:avLst/>
          </a:prstGeom>
        </p:spPr>
      </p:pic>
      <p:sp>
        <p:nvSpPr>
          <p:cNvPr id="4" name="Graphic 12">
            <a:extLst>
              <a:ext uri="{FF2B5EF4-FFF2-40B4-BE49-F238E27FC236}">
                <a16:creationId xmlns:a16="http://schemas.microsoft.com/office/drawing/2014/main" id="{FFA492C4-7739-FA32-D8EF-F15724F8A6F7}"/>
              </a:ext>
            </a:extLst>
          </p:cNvPr>
          <p:cNvSpPr>
            <a:spLocks noChangeAspect="1"/>
          </p:cNvSpPr>
          <p:nvPr userDrawn="1"/>
        </p:nvSpPr>
        <p:spPr>
          <a:xfrm>
            <a:off x="11273961" y="77831"/>
            <a:ext cx="918039" cy="891540"/>
          </a:xfrm>
          <a:custGeom>
            <a:avLst/>
            <a:gdLst>
              <a:gd name="connsiteX0" fmla="*/ 7061835 w 7061834"/>
              <a:gd name="connsiteY0" fmla="*/ 3131820 h 6858000"/>
              <a:gd name="connsiteX1" fmla="*/ 7061835 w 7061834"/>
              <a:gd name="connsiteY1" fmla="*/ 1931670 h 6858000"/>
              <a:gd name="connsiteX2" fmla="*/ 4975196 w 7061834"/>
              <a:gd name="connsiteY2" fmla="*/ 3519170 h 6858000"/>
              <a:gd name="connsiteX3" fmla="*/ 1457919 w 7061834"/>
              <a:gd name="connsiteY3" fmla="*/ 1445260 h 6858000"/>
              <a:gd name="connsiteX4" fmla="*/ 706120 w 7061834"/>
              <a:gd name="connsiteY4" fmla="*/ 2394585 h 6858000"/>
              <a:gd name="connsiteX5" fmla="*/ 4331885 w 7061834"/>
              <a:gd name="connsiteY5" fmla="*/ 4397375 h 6858000"/>
              <a:gd name="connsiteX6" fmla="*/ 3802771 w 7061834"/>
              <a:gd name="connsiteY6" fmla="*/ 5480050 h 6858000"/>
              <a:gd name="connsiteX7" fmla="*/ 228395 w 7061834"/>
              <a:gd name="connsiteY7" fmla="*/ 3422650 h 6858000"/>
              <a:gd name="connsiteX8" fmla="*/ 0 w 7061834"/>
              <a:gd name="connsiteY8" fmla="*/ 4478655 h 6858000"/>
              <a:gd name="connsiteX9" fmla="*/ 114832 w 7061834"/>
              <a:gd name="connsiteY9" fmla="*/ 4478655 h 6858000"/>
              <a:gd name="connsiteX10" fmla="*/ 3265409 w 7061834"/>
              <a:gd name="connsiteY10" fmla="*/ 6858000 h 6858000"/>
              <a:gd name="connsiteX11" fmla="*/ 4521579 w 7061834"/>
              <a:gd name="connsiteY11" fmla="*/ 6858000 h 6858000"/>
              <a:gd name="connsiteX12" fmla="*/ 4975196 w 7061834"/>
              <a:gd name="connsiteY12" fmla="*/ 5424805 h 6858000"/>
              <a:gd name="connsiteX13" fmla="*/ 5428813 w 7061834"/>
              <a:gd name="connsiteY13" fmla="*/ 6858000 h 6858000"/>
              <a:gd name="connsiteX14" fmla="*/ 6684349 w 7061834"/>
              <a:gd name="connsiteY14" fmla="*/ 6858000 h 6858000"/>
              <a:gd name="connsiteX15" fmla="*/ 7061835 w 7061834"/>
              <a:gd name="connsiteY15" fmla="*/ 6012180 h 6858000"/>
              <a:gd name="connsiteX16" fmla="*/ 7061835 w 7061834"/>
              <a:gd name="connsiteY16" fmla="*/ 4425950 h 6858000"/>
              <a:gd name="connsiteX17" fmla="*/ 6146988 w 7061834"/>
              <a:gd name="connsiteY17" fmla="*/ 5480685 h 6858000"/>
              <a:gd name="connsiteX18" fmla="*/ 5618507 w 7061834"/>
              <a:gd name="connsiteY18" fmla="*/ 4398010 h 6858000"/>
              <a:gd name="connsiteX19" fmla="*/ 7061835 w 7061834"/>
              <a:gd name="connsiteY19" fmla="*/ 3131820 h 6858000"/>
              <a:gd name="connsiteX20" fmla="*/ 114832 w 7061834"/>
              <a:gd name="connsiteY20" fmla="*/ 5535930 h 6858000"/>
              <a:gd name="connsiteX21" fmla="*/ 0 w 7061834"/>
              <a:gd name="connsiteY21" fmla="*/ 5535930 h 6858000"/>
              <a:gd name="connsiteX22" fmla="*/ 324828 w 7061834"/>
              <a:gd name="connsiteY22" fmla="*/ 6858000 h 6858000"/>
              <a:gd name="connsiteX23" fmla="*/ 2144372 w 7061834"/>
              <a:gd name="connsiteY23" fmla="*/ 6858000 h 6858000"/>
              <a:gd name="connsiteX24" fmla="*/ 114832 w 7061834"/>
              <a:gd name="connsiteY24" fmla="*/ 5535930 h 6858000"/>
              <a:gd name="connsiteX25" fmla="*/ 4975196 w 7061834"/>
              <a:gd name="connsiteY25" fmla="*/ 0 h 6858000"/>
              <a:gd name="connsiteX26" fmla="*/ 3936001 w 7061834"/>
              <a:gd name="connsiteY26" fmla="*/ 1040130 h 6858000"/>
              <a:gd name="connsiteX27" fmla="*/ 4975196 w 7061834"/>
              <a:gd name="connsiteY27" fmla="*/ 2080895 h 6858000"/>
              <a:gd name="connsiteX28" fmla="*/ 6014392 w 7061834"/>
              <a:gd name="connsiteY28" fmla="*/ 1040130 h 6858000"/>
              <a:gd name="connsiteX29" fmla="*/ 4975196 w 70618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61834" h="6858000">
                <a:moveTo>
                  <a:pt x="7061835" y="3131820"/>
                </a:moveTo>
                <a:lnTo>
                  <a:pt x="7061835" y="1931670"/>
                </a:lnTo>
                <a:cubicBezTo>
                  <a:pt x="6261185" y="2313940"/>
                  <a:pt x="5551892" y="2857500"/>
                  <a:pt x="4975196" y="3519170"/>
                </a:cubicBezTo>
                <a:cubicBezTo>
                  <a:pt x="4074306" y="2484755"/>
                  <a:pt x="2849223" y="1740535"/>
                  <a:pt x="1457919" y="1445260"/>
                </a:cubicBezTo>
                <a:cubicBezTo>
                  <a:pt x="1171157" y="1729105"/>
                  <a:pt x="918019" y="2047875"/>
                  <a:pt x="706120" y="2394585"/>
                </a:cubicBezTo>
                <a:cubicBezTo>
                  <a:pt x="2171018" y="2554605"/>
                  <a:pt x="3459544" y="3302635"/>
                  <a:pt x="4331885" y="4397375"/>
                </a:cubicBezTo>
                <a:cubicBezTo>
                  <a:pt x="4123157" y="4739005"/>
                  <a:pt x="3946151" y="5100955"/>
                  <a:pt x="3802771" y="5480050"/>
                </a:cubicBezTo>
                <a:cubicBezTo>
                  <a:pt x="3057950" y="4274820"/>
                  <a:pt x="1739606" y="3461385"/>
                  <a:pt x="228395" y="3422650"/>
                </a:cubicBezTo>
                <a:cubicBezTo>
                  <a:pt x="116101" y="3759835"/>
                  <a:pt x="38066" y="4113530"/>
                  <a:pt x="0" y="4478655"/>
                </a:cubicBezTo>
                <a:lnTo>
                  <a:pt x="114832" y="4478655"/>
                </a:lnTo>
                <a:cubicBezTo>
                  <a:pt x="1612085" y="4478655"/>
                  <a:pt x="2874600" y="5484495"/>
                  <a:pt x="3265409" y="6858000"/>
                </a:cubicBezTo>
                <a:lnTo>
                  <a:pt x="4521579" y="6858000"/>
                </a:lnTo>
                <a:cubicBezTo>
                  <a:pt x="4605958" y="6353175"/>
                  <a:pt x="4760759" y="5871845"/>
                  <a:pt x="4975196" y="5424805"/>
                </a:cubicBezTo>
                <a:cubicBezTo>
                  <a:pt x="5189633" y="5871845"/>
                  <a:pt x="5344434" y="6353175"/>
                  <a:pt x="5428813" y="6858000"/>
                </a:cubicBezTo>
                <a:lnTo>
                  <a:pt x="6684349" y="6858000"/>
                </a:lnTo>
                <a:cubicBezTo>
                  <a:pt x="6769997" y="6555740"/>
                  <a:pt x="6898152" y="6271895"/>
                  <a:pt x="7061835" y="6012180"/>
                </a:cubicBezTo>
                <a:lnTo>
                  <a:pt x="7061835" y="4425950"/>
                </a:lnTo>
                <a:cubicBezTo>
                  <a:pt x="6703382" y="4725035"/>
                  <a:pt x="6393780" y="5081905"/>
                  <a:pt x="6146988" y="5480685"/>
                </a:cubicBezTo>
                <a:cubicBezTo>
                  <a:pt x="6004875" y="5101590"/>
                  <a:pt x="5827235" y="4739005"/>
                  <a:pt x="5618507" y="4398010"/>
                </a:cubicBezTo>
                <a:cubicBezTo>
                  <a:pt x="6019467" y="3895090"/>
                  <a:pt x="6507978" y="3465195"/>
                  <a:pt x="7061835" y="3131820"/>
                </a:cubicBezTo>
                <a:close/>
                <a:moveTo>
                  <a:pt x="114832" y="5535930"/>
                </a:moveTo>
                <a:lnTo>
                  <a:pt x="0" y="5535930"/>
                </a:lnTo>
                <a:cubicBezTo>
                  <a:pt x="48217" y="5998210"/>
                  <a:pt x="159876" y="6442075"/>
                  <a:pt x="324828" y="6858000"/>
                </a:cubicBezTo>
                <a:lnTo>
                  <a:pt x="2144372" y="6858000"/>
                </a:lnTo>
                <a:cubicBezTo>
                  <a:pt x="1799877" y="6079490"/>
                  <a:pt x="1020797" y="5535930"/>
                  <a:pt x="114832" y="5535930"/>
                </a:cubicBezTo>
                <a:close/>
                <a:moveTo>
                  <a:pt x="4975196" y="0"/>
                </a:moveTo>
                <a:cubicBezTo>
                  <a:pt x="4401672" y="0"/>
                  <a:pt x="3936001" y="466090"/>
                  <a:pt x="3936001" y="1040130"/>
                </a:cubicBezTo>
                <a:cubicBezTo>
                  <a:pt x="3936001" y="1614805"/>
                  <a:pt x="4401672" y="2080895"/>
                  <a:pt x="4975196" y="2080895"/>
                </a:cubicBezTo>
                <a:cubicBezTo>
                  <a:pt x="5548720" y="2080895"/>
                  <a:pt x="6014392" y="1614805"/>
                  <a:pt x="6014392" y="1040130"/>
                </a:cubicBezTo>
                <a:cubicBezTo>
                  <a:pt x="6014392" y="466090"/>
                  <a:pt x="5548720" y="0"/>
                  <a:pt x="4975196" y="0"/>
                </a:cubicBezTo>
                <a:close/>
              </a:path>
            </a:pathLst>
          </a:custGeom>
          <a:gradFill>
            <a:gsLst>
              <a:gs pos="25000">
                <a:schemeClr val="bg1">
                  <a:alpha val="0"/>
                </a:schemeClr>
              </a:gs>
              <a:gs pos="55000">
                <a:schemeClr val="bg1">
                  <a:alpha val="5000"/>
                </a:schemeClr>
              </a:gs>
            </a:gsLst>
            <a:lin ang="0" scaled="0"/>
          </a:gradFill>
          <a:ln w="6341" cap="flat">
            <a:noFill/>
            <a:prstDash val="solid"/>
            <a:miter/>
          </a:ln>
        </p:spPr>
        <p:txBody>
          <a:bodyPr rtlCol="0" anchor="ctr"/>
          <a:lstStyle/>
          <a:p>
            <a:endParaRPr lang="en-US" b="0" i="0">
              <a:latin typeface="Avenir LT Std 55 Roman" panose="020B0503020203020204" pitchFamily="34" charset="0"/>
            </a:endParaRPr>
          </a:p>
        </p:txBody>
      </p:sp>
    </p:spTree>
    <p:extLst>
      <p:ext uri="{BB962C8B-B14F-4D97-AF65-F5344CB8AC3E}">
        <p14:creationId xmlns:p14="http://schemas.microsoft.com/office/powerpoint/2010/main" val="2576581568"/>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50" r:id="rId3"/>
    <p:sldLayoutId id="2147483664" r:id="rId4"/>
    <p:sldLayoutId id="2147483661" r:id="rId5"/>
    <p:sldLayoutId id="2147483668" r:id="rId6"/>
    <p:sldLayoutId id="2147483653" r:id="rId7"/>
    <p:sldLayoutId id="2147483655" r:id="rId8"/>
    <p:sldLayoutId id="2147483667" r:id="rId9"/>
    <p:sldLayoutId id="2147483656" r:id="rId10"/>
    <p:sldLayoutId id="2147483657" r:id="rId11"/>
    <p:sldLayoutId id="2147483660" r:id="rId12"/>
    <p:sldLayoutId id="2147483665" r:id="rId13"/>
    <p:sldLayoutId id="2147483666" r:id="rId14"/>
    <p:sldLayoutId id="2147483685" r:id="rId15"/>
    <p:sldLayoutId id="2147483686"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Lst>
  <p:hf hdr="0" dt="0"/>
  <p:txStyles>
    <p:titleStyle>
      <a:lvl1pPr algn="l" defTabSz="914400" rtl="0" eaLnBrk="1" latinLnBrk="0" hangingPunct="1">
        <a:lnSpc>
          <a:spcPct val="90000"/>
        </a:lnSpc>
        <a:spcBef>
          <a:spcPct val="0"/>
        </a:spcBef>
        <a:buNone/>
        <a:defRPr sz="2300" b="1" kern="1200" cap="none"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userDrawn="1">
          <p15:clr>
            <a:srgbClr val="F26B43"/>
          </p15:clr>
        </p15:guide>
        <p15:guide id="2" pos="259" userDrawn="1">
          <p15:clr>
            <a:srgbClr val="F26B43"/>
          </p15:clr>
        </p15:guide>
        <p15:guide id="3" pos="7416" userDrawn="1">
          <p15:clr>
            <a:srgbClr val="F26B43"/>
          </p15:clr>
        </p15:guide>
        <p15:guide id="4" orient="horz"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65A781-4541-4AB6-AFC5-DE66566E652D}"/>
              </a:ext>
            </a:extLst>
          </p:cNvPr>
          <p:cNvSpPr>
            <a:spLocks noGrp="1"/>
          </p:cNvSpPr>
          <p:nvPr>
            <p:ph type="sldNum" sz="quarter" idx="4"/>
          </p:nvPr>
        </p:nvSpPr>
        <p:spPr>
          <a:xfrm>
            <a:off x="10900884" y="6335801"/>
            <a:ext cx="987176" cy="385673"/>
          </a:xfrm>
          <a:prstGeom prst="rect">
            <a:avLst/>
          </a:prstGeom>
        </p:spPr>
        <p:txBody>
          <a:bodyPr vert="horz" lIns="0" tIns="45720" rIns="91440" bIns="45720" rtlCol="0" anchor="ctr"/>
          <a:lstStyle>
            <a:lvl1pPr algn="r">
              <a:defRPr sz="1200">
                <a:solidFill>
                  <a:schemeClr val="tx2"/>
                </a:solidFill>
              </a:defRPr>
            </a:lvl1pPr>
          </a:lstStyle>
          <a:p>
            <a:fld id="{0F6880C2-9285-4126-A2C7-CF1F9D79AAAA}" type="slidenum">
              <a:rPr lang="en-US" smtClean="0"/>
              <a:pPr/>
              <a:t>‹#›</a:t>
            </a:fld>
            <a:endParaRPr lang="en-US"/>
          </a:p>
        </p:txBody>
      </p:sp>
      <p:pic>
        <p:nvPicPr>
          <p:cNvPr id="2" name="Picture 1">
            <a:extLst>
              <a:ext uri="{FF2B5EF4-FFF2-40B4-BE49-F238E27FC236}">
                <a16:creationId xmlns:a16="http://schemas.microsoft.com/office/drawing/2014/main" id="{22ED7C59-B71F-8A2F-7B42-F815E9FE685C}"/>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429927" y="6437376"/>
            <a:ext cx="1215834" cy="180354"/>
          </a:xfrm>
          <a:prstGeom prst="rect">
            <a:avLst/>
          </a:prstGeom>
        </p:spPr>
      </p:pic>
    </p:spTree>
    <p:extLst>
      <p:ext uri="{BB962C8B-B14F-4D97-AF65-F5344CB8AC3E}">
        <p14:creationId xmlns:p14="http://schemas.microsoft.com/office/powerpoint/2010/main" val="3269385128"/>
      </p:ext>
    </p:extLst>
  </p:cSld>
  <p:clrMap bg1="lt1" tx1="dk1" bg2="lt2" tx2="dk2" accent1="accent1" accent2="accent2" accent3="accent3" accent4="accent4" accent5="accent5" accent6="accent6" hlink="hlink" folHlink="folHlink"/>
  <p:sldLayoutIdLst>
    <p:sldLayoutId id="2147483681" r:id="rId1"/>
    <p:sldLayoutId id="2147483680" r:id="rId2"/>
    <p:sldLayoutId id="2147483679" r:id="rId3"/>
    <p:sldLayoutId id="2147483684" r:id="rId4"/>
    <p:sldLayoutId id="2147483683" r:id="rId5"/>
    <p:sldLayoutId id="2147483671" r:id="rId6"/>
    <p:sldLayoutId id="2147483675" r:id="rId7"/>
    <p:sldLayoutId id="2147483673" r:id="rId8"/>
    <p:sldLayoutId id="2147483677" r:id="rId9"/>
    <p:sldLayoutId id="2147483678" r:id="rId10"/>
    <p:sldLayoutId id="2147483672" r:id="rId11"/>
    <p:sldLayoutId id="2147483670" r:id="rId12"/>
    <p:sldLayoutId id="2147483676" r:id="rId13"/>
    <p:sldLayoutId id="2147483674" r:id="rId14"/>
  </p:sldLayoutIdLst>
  <p:hf hdr="0" dt="0"/>
  <p:txStyles>
    <p:titleStyle>
      <a:lvl1pPr algn="l" defTabSz="914400" rtl="0" eaLnBrk="1" latinLnBrk="0" hangingPunct="1">
        <a:lnSpc>
          <a:spcPct val="90000"/>
        </a:lnSpc>
        <a:spcBef>
          <a:spcPct val="0"/>
        </a:spcBef>
        <a:buNone/>
        <a:defRPr sz="2300" b="1" kern="1200" cap="none"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userDrawn="1">
          <p15:clr>
            <a:srgbClr val="F26B43"/>
          </p15:clr>
        </p15:guide>
        <p15:guide id="2" pos="259" userDrawn="1">
          <p15:clr>
            <a:srgbClr val="F26B43"/>
          </p15:clr>
        </p15:guide>
        <p15:guide id="3" pos="7416" userDrawn="1">
          <p15:clr>
            <a:srgbClr val="F26B43"/>
          </p15:clr>
        </p15:guide>
        <p15:guide id="4" orient="horz" pos="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hyperlink" Target="https://www.ncbi.nlm.nih.gov/pmc/articles/PMC4900601/" TargetMode="External"/><Relationship Id="rId5" Type="http://schemas.openxmlformats.org/officeDocument/2006/relationships/hyperlink" Target="https://noharm-global.org/sites/default/files/documents-files/5961/HealthCaresClimateFootprint_092319.pdf" TargetMode="External"/><Relationship Id="rId4" Type="http://schemas.openxmlformats.org/officeDocument/2006/relationships/hyperlink" Target="https://www.nejm.org/doi/full/10.1056/NEJMsb2210022#figures_medi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hyperlink" Target="https://practicegreenhealth.org/tools-and-resources/energy-and-health-impact-calculator" TargetMode="External"/><Relationship Id="rId5" Type="http://schemas.openxmlformats.org/officeDocument/2006/relationships/hyperlink" Target="https://www.epa.gov/energy/greenhouse-gas-equivalencies-calculator" TargetMode="External"/><Relationship Id="rId4" Type="http://schemas.openxmlformats.org/officeDocument/2006/relationships/hyperlink" Target="https://app.gogrit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3.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5.pn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B1AD61-E1B2-4319-B054-6C69F762B90C}"/>
              </a:ext>
            </a:extLst>
          </p:cNvPr>
          <p:cNvSpPr>
            <a:spLocks noGrp="1"/>
          </p:cNvSpPr>
          <p:nvPr>
            <p:ph type="body" idx="10"/>
          </p:nvPr>
        </p:nvSpPr>
        <p:spPr>
          <a:xfrm>
            <a:off x="838200" y="3374879"/>
            <a:ext cx="10515600" cy="1666844"/>
          </a:xfrm>
        </p:spPr>
        <p:txBody>
          <a:bodyPr>
            <a:normAutofit/>
          </a:bodyPr>
          <a:lstStyle/>
          <a:p>
            <a:r>
              <a:rPr lang="en-US" sz="2000" i="1"/>
              <a:t>October 30, 2024</a:t>
            </a:r>
          </a:p>
          <a:p>
            <a:endParaRPr lang="en-US">
              <a:solidFill>
                <a:srgbClr val="FF0000"/>
              </a:solidFill>
            </a:endParaRPr>
          </a:p>
          <a:p>
            <a:endParaRPr lang="en-US"/>
          </a:p>
        </p:txBody>
      </p:sp>
      <p:sp>
        <p:nvSpPr>
          <p:cNvPr id="3" name="Title 2">
            <a:extLst>
              <a:ext uri="{FF2B5EF4-FFF2-40B4-BE49-F238E27FC236}">
                <a16:creationId xmlns:a16="http://schemas.microsoft.com/office/drawing/2014/main" id="{2263575F-62BD-45F0-9B51-49288D5C8C02}"/>
              </a:ext>
            </a:extLst>
          </p:cNvPr>
          <p:cNvSpPr>
            <a:spLocks noGrp="1"/>
          </p:cNvSpPr>
          <p:nvPr>
            <p:ph type="title"/>
          </p:nvPr>
        </p:nvSpPr>
        <p:spPr/>
        <p:txBody>
          <a:bodyPr/>
          <a:lstStyle/>
          <a:p>
            <a:pPr>
              <a:lnSpc>
                <a:spcPct val="100000"/>
              </a:lnSpc>
            </a:pPr>
            <a:r>
              <a:rPr lang="en-US" sz="4000">
                <a:latin typeface="+mj-lt"/>
              </a:rPr>
              <a:t>Central Utility Plant Community Meeting</a:t>
            </a:r>
            <a:br>
              <a:rPr lang="en-US" sz="4400">
                <a:latin typeface="+mj-lt"/>
              </a:rPr>
            </a:br>
            <a:endParaRPr lang="en-US" sz="2800">
              <a:latin typeface="+mj-lt"/>
            </a:endParaRPr>
          </a:p>
        </p:txBody>
      </p:sp>
    </p:spTree>
    <p:extLst>
      <p:ext uri="{BB962C8B-B14F-4D97-AF65-F5344CB8AC3E}">
        <p14:creationId xmlns:p14="http://schemas.microsoft.com/office/powerpoint/2010/main" val="1573752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B615E3-CD69-F876-182A-0726A17C2E3A}"/>
              </a:ext>
            </a:extLst>
          </p:cNvPr>
          <p:cNvSpPr>
            <a:spLocks noGrp="1"/>
          </p:cNvSpPr>
          <p:nvPr>
            <p:ph type="title"/>
          </p:nvPr>
        </p:nvSpPr>
        <p:spPr>
          <a:xfrm>
            <a:off x="640079" y="4777739"/>
            <a:ext cx="3693795" cy="1412119"/>
          </a:xfrm>
        </p:spPr>
        <p:txBody>
          <a:bodyPr vert="horz" lIns="91440" tIns="45720" rIns="91440" bIns="45720" rtlCol="0" anchor="ctr">
            <a:normAutofit/>
          </a:bodyPr>
          <a:lstStyle/>
          <a:p>
            <a:r>
              <a:rPr lang="en-US" sz="3200">
                <a:solidFill>
                  <a:schemeClr val="tx1"/>
                </a:solidFill>
              </a:rPr>
              <a:t>Abbott Northwestern Hospital</a:t>
            </a:r>
          </a:p>
        </p:txBody>
      </p:sp>
      <p:pic>
        <p:nvPicPr>
          <p:cNvPr id="8" name="Content Placeholder 7" descr="A building with a glass entrance&#10;&#10;Description automatically generated with medium confidence">
            <a:extLst>
              <a:ext uri="{FF2B5EF4-FFF2-40B4-BE49-F238E27FC236}">
                <a16:creationId xmlns:a16="http://schemas.microsoft.com/office/drawing/2014/main" id="{383B40BA-7FB1-1A18-EBCF-8FE33EB072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7239" b="21468"/>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5" name="Text Placeholder 4">
            <a:extLst>
              <a:ext uri="{FF2B5EF4-FFF2-40B4-BE49-F238E27FC236}">
                <a16:creationId xmlns:a16="http://schemas.microsoft.com/office/drawing/2014/main" id="{6E196DDE-5611-ECE2-3831-166C32FAE7F0}"/>
              </a:ext>
            </a:extLst>
          </p:cNvPr>
          <p:cNvSpPr>
            <a:spLocks noGrp="1"/>
          </p:cNvSpPr>
          <p:nvPr>
            <p:ph type="body" sz="quarter" idx="12"/>
          </p:nvPr>
        </p:nvSpPr>
        <p:spPr>
          <a:xfrm>
            <a:off x="4654294" y="4558430"/>
            <a:ext cx="6897626" cy="1976185"/>
          </a:xfrm>
        </p:spPr>
        <p:txBody>
          <a:bodyPr vert="horz" lIns="91440" tIns="45720" rIns="91440" bIns="45720" rtlCol="0" anchor="ctr">
            <a:normAutofit lnSpcReduction="10000"/>
          </a:bodyPr>
          <a:lstStyle/>
          <a:p>
            <a:endParaRPr lang="en-US" sz="2400">
              <a:latin typeface="Arial" panose="020B0604020202020204" pitchFamily="34" charset="0"/>
              <a:ea typeface="Calibri" panose="020F0502020204030204" pitchFamily="34" charset="0"/>
              <a:cs typeface="Arial" panose="020B0604020202020204" pitchFamily="34" charset="0"/>
            </a:endParaRPr>
          </a:p>
          <a:p>
            <a:r>
              <a:rPr lang="en-US" sz="2400" b="1">
                <a:latin typeface="Arial" panose="020B0604020202020204" pitchFamily="34" charset="0"/>
                <a:ea typeface="Calibri" panose="020F0502020204030204" pitchFamily="34" charset="0"/>
                <a:cs typeface="Arial" panose="020B0604020202020204" pitchFamily="34" charset="0"/>
              </a:rPr>
              <a:t>Vision: </a:t>
            </a:r>
            <a:r>
              <a:rPr lang="en-US" sz="2400">
                <a:latin typeface="Arial" panose="020B0604020202020204" pitchFamily="34" charset="0"/>
                <a:ea typeface="Calibri" panose="020F0502020204030204" pitchFamily="34" charset="0"/>
                <a:cs typeface="Arial" panose="020B0604020202020204" pitchFamily="34" charset="0"/>
              </a:rPr>
              <a:t>T</a:t>
            </a:r>
            <a:r>
              <a:rPr lang="en-US" sz="2400">
                <a:effectLst/>
                <a:latin typeface="Arial" panose="020B0604020202020204" pitchFamily="34" charset="0"/>
                <a:ea typeface="Calibri" panose="020F0502020204030204" pitchFamily="34" charset="0"/>
                <a:cs typeface="Arial" panose="020B0604020202020204" pitchFamily="34" charset="0"/>
              </a:rPr>
              <a:t>o create a sustainable campus for the future that will support advances in health care delivery, meet the needs of our best-in-class workforce and enhance our value to the communities we serve.</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p>
            <a:pPr indent="-228600">
              <a:buFont typeface="Arial" panose="020B0604020202020204" pitchFamily="34" charset="0"/>
              <a:buChar char="•"/>
            </a:pPr>
            <a:endParaRPr lang="en-US" sz="2200"/>
          </a:p>
        </p:txBody>
      </p:sp>
      <p:sp>
        <p:nvSpPr>
          <p:cNvPr id="3" name="Footer Placeholder 2">
            <a:extLst>
              <a:ext uri="{FF2B5EF4-FFF2-40B4-BE49-F238E27FC236}">
                <a16:creationId xmlns:a16="http://schemas.microsoft.com/office/drawing/2014/main" id="{FA674A1D-1B01-F4ED-CABC-D166D8389A62}"/>
              </a:ext>
            </a:extLst>
          </p:cNvPr>
          <p:cNvSpPr>
            <a:spLocks noGrp="1"/>
          </p:cNvSpPr>
          <p:nvPr>
            <p:ph type="ftr" sz="quarter" idx="10"/>
          </p:nvPr>
        </p:nvSpPr>
        <p:spPr>
          <a:xfrm>
            <a:off x="4548963" y="6352052"/>
            <a:ext cx="4114800" cy="365125"/>
          </a:xfrm>
        </p:spPr>
        <p:txBody>
          <a:bodyPr vert="horz" lIns="91440" tIns="45720" rIns="91440" bIns="45720" rtlCol="0" anchor="ctr">
            <a:normAutofit/>
          </a:bodyPr>
          <a:lstStyle/>
          <a:p>
            <a:pPr algn="ctr">
              <a:defRPr/>
            </a:pPr>
            <a:r>
              <a:rPr lang="en-US" sz="1600" kern="1200">
                <a:solidFill>
                  <a:prstClr val="black">
                    <a:tint val="75000"/>
                  </a:prstClr>
                </a:solidFill>
                <a:latin typeface="Calibri" panose="020F0502020204030204"/>
                <a:ea typeface="+mn-ea"/>
                <a:cs typeface="+mn-cs"/>
              </a:rPr>
              <a:t>10 stories, approximately 575,000 square feet</a:t>
            </a:r>
          </a:p>
        </p:txBody>
      </p:sp>
    </p:spTree>
    <p:extLst>
      <p:ext uri="{BB962C8B-B14F-4D97-AF65-F5344CB8AC3E}">
        <p14:creationId xmlns:p14="http://schemas.microsoft.com/office/powerpoint/2010/main" val="976775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96836" y="1041688"/>
            <a:ext cx="11998327" cy="5072312"/>
          </a:xfrm>
          <a:prstGeom prst="rect">
            <a:avLst/>
          </a:prstGeom>
        </p:spPr>
      </p:pic>
      <p:sp>
        <p:nvSpPr>
          <p:cNvPr id="3" name="TextBox 2"/>
          <p:cNvSpPr txBox="1"/>
          <p:nvPr/>
        </p:nvSpPr>
        <p:spPr>
          <a:xfrm>
            <a:off x="957129" y="2379107"/>
            <a:ext cx="6174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ea typeface="+mn-ea"/>
                <a:cs typeface="+mn-cs"/>
              </a:rPr>
              <a:t>26th</a:t>
            </a:r>
          </a:p>
        </p:txBody>
      </p:sp>
      <p:sp>
        <p:nvSpPr>
          <p:cNvPr id="5" name="TextBox 4"/>
          <p:cNvSpPr txBox="1"/>
          <p:nvPr/>
        </p:nvSpPr>
        <p:spPr>
          <a:xfrm>
            <a:off x="8192568" y="2427818"/>
            <a:ext cx="6174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ea typeface="+mn-ea"/>
                <a:cs typeface="+mn-cs"/>
              </a:rPr>
              <a:t>28th</a:t>
            </a:r>
          </a:p>
        </p:txBody>
      </p:sp>
      <p:sp>
        <p:nvSpPr>
          <p:cNvPr id="7" name="Title 6"/>
          <p:cNvSpPr>
            <a:spLocks noGrp="1"/>
          </p:cNvSpPr>
          <p:nvPr>
            <p:ph type="title"/>
          </p:nvPr>
        </p:nvSpPr>
        <p:spPr>
          <a:xfrm>
            <a:off x="503512" y="187823"/>
            <a:ext cx="11980217" cy="782002"/>
          </a:xfrm>
        </p:spPr>
        <p:txBody>
          <a:bodyPr>
            <a:normAutofit/>
          </a:bodyPr>
          <a:lstStyle/>
          <a:p>
            <a:r>
              <a:rPr lang="en-US"/>
              <a:t>Campus Revitalization Projects</a:t>
            </a:r>
          </a:p>
        </p:txBody>
      </p:sp>
      <p:sp>
        <p:nvSpPr>
          <p:cNvPr id="6" name="TextBox 5"/>
          <p:cNvSpPr txBox="1"/>
          <p:nvPr/>
        </p:nvSpPr>
        <p:spPr>
          <a:xfrm>
            <a:off x="5389604" y="5489412"/>
            <a:ext cx="9185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ea typeface="+mn-ea"/>
                <a:cs typeface="+mn-cs"/>
              </a:rPr>
              <a:t>Chicago</a:t>
            </a:r>
          </a:p>
        </p:txBody>
      </p:sp>
      <p:sp>
        <p:nvSpPr>
          <p:cNvPr id="4" name="TextBox 3"/>
          <p:cNvSpPr txBox="1"/>
          <p:nvPr/>
        </p:nvSpPr>
        <p:spPr>
          <a:xfrm>
            <a:off x="5428104" y="1964574"/>
            <a:ext cx="6174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ea typeface="+mn-ea"/>
                <a:cs typeface="+mn-cs"/>
              </a:rPr>
              <a:t>10th</a:t>
            </a:r>
          </a:p>
        </p:txBody>
      </p:sp>
      <p:sp>
        <p:nvSpPr>
          <p:cNvPr id="10" name="TextBox 9"/>
          <p:cNvSpPr txBox="1"/>
          <p:nvPr/>
        </p:nvSpPr>
        <p:spPr>
          <a:xfrm>
            <a:off x="9751386" y="4471200"/>
            <a:ext cx="1027014" cy="293414"/>
          </a:xfrm>
          <a:prstGeom prst="rect">
            <a:avLst/>
          </a:prstGeom>
          <a:solidFill>
            <a:srgbClr val="D9D5D6">
              <a:alpha val="56000"/>
            </a:srgbClr>
          </a:solidFill>
          <a:effectLst>
            <a:softEdge rad="25400"/>
          </a:effectLst>
        </p:spPr>
        <p:txBody>
          <a:bodyPr wrap="square" lIns="18288" tIns="18288" rIns="18288" bIns="18288"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85000"/>
                    <a:lumOff val="15000"/>
                  </a:prstClr>
                </a:solidFill>
                <a:effectLst/>
                <a:uLnTx/>
                <a:uFillTx/>
                <a:latin typeface="Calibri"/>
                <a:ea typeface="+mn-ea"/>
                <a:cs typeface="+mn-cs"/>
              </a:rPr>
              <a:t>MIDTOWN</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lumMod val="85000"/>
                    <a:lumOff val="15000"/>
                  </a:prstClr>
                </a:solidFill>
                <a:effectLst/>
                <a:uLnTx/>
                <a:uFillTx/>
                <a:latin typeface="Calibri"/>
                <a:ea typeface="+mn-ea"/>
                <a:cs typeface="+mn-cs"/>
              </a:rPr>
              <a:t>EXCHANGE</a:t>
            </a:r>
          </a:p>
        </p:txBody>
      </p:sp>
      <p:pic>
        <p:nvPicPr>
          <p:cNvPr id="2" name="Picture 1"/>
          <p:cNvPicPr>
            <a:picLocks noChangeAspect="1"/>
          </p:cNvPicPr>
          <p:nvPr/>
        </p:nvPicPr>
        <p:blipFill>
          <a:blip r:embed="rId3"/>
          <a:stretch>
            <a:fillRect/>
          </a:stretch>
        </p:blipFill>
        <p:spPr>
          <a:xfrm>
            <a:off x="158710" y="3261555"/>
            <a:ext cx="2864687" cy="1596184"/>
          </a:xfrm>
          <a:prstGeom prst="rect">
            <a:avLst/>
          </a:prstGeom>
        </p:spPr>
      </p:pic>
      <p:pic>
        <p:nvPicPr>
          <p:cNvPr id="9" name="Picture 8"/>
          <p:cNvPicPr>
            <a:picLocks noChangeAspect="1"/>
          </p:cNvPicPr>
          <p:nvPr/>
        </p:nvPicPr>
        <p:blipFill>
          <a:blip r:embed="rId4"/>
          <a:stretch>
            <a:fillRect/>
          </a:stretch>
        </p:blipFill>
        <p:spPr>
          <a:xfrm>
            <a:off x="3418772" y="4563683"/>
            <a:ext cx="2544704" cy="1463819"/>
          </a:xfrm>
          <a:prstGeom prst="rect">
            <a:avLst/>
          </a:prstGeom>
        </p:spPr>
      </p:pic>
      <p:sp>
        <p:nvSpPr>
          <p:cNvPr id="13" name="Notched Right Arrow 12"/>
          <p:cNvSpPr/>
          <p:nvPr/>
        </p:nvSpPr>
        <p:spPr>
          <a:xfrm rot="18484531">
            <a:off x="1329640" y="2780609"/>
            <a:ext cx="978408" cy="168574"/>
          </a:xfrm>
          <a:prstGeom prst="notch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p:cNvPicPr>
            <a:picLocks noChangeAspect="1"/>
          </p:cNvPicPr>
          <p:nvPr/>
        </p:nvPicPr>
        <p:blipFill>
          <a:blip r:embed="rId5"/>
          <a:stretch>
            <a:fillRect/>
          </a:stretch>
        </p:blipFill>
        <p:spPr>
          <a:xfrm rot="1851640">
            <a:off x="6109214" y="4504480"/>
            <a:ext cx="768814" cy="1231038"/>
          </a:xfrm>
          <a:prstGeom prst="rect">
            <a:avLst/>
          </a:prstGeom>
        </p:spPr>
      </p:pic>
      <p:sp>
        <p:nvSpPr>
          <p:cNvPr id="15" name="TextBox 14"/>
          <p:cNvSpPr txBox="1"/>
          <p:nvPr/>
        </p:nvSpPr>
        <p:spPr>
          <a:xfrm>
            <a:off x="360213" y="3343472"/>
            <a:ext cx="790751" cy="369332"/>
          </a:xfrm>
          <a:prstGeom prst="rect">
            <a:avLst/>
          </a:prstGeom>
          <a:solidFill>
            <a:srgbClr val="DBDBE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4976"/>
                </a:solidFill>
                <a:effectLst/>
                <a:uLnTx/>
                <a:uFillTx/>
                <a:latin typeface="Arial"/>
                <a:ea typeface="+mn-ea"/>
                <a:cs typeface="+mn-cs"/>
              </a:rPr>
              <a:t>2024</a:t>
            </a:r>
          </a:p>
        </p:txBody>
      </p:sp>
      <p:sp>
        <p:nvSpPr>
          <p:cNvPr id="19" name="TextBox 18"/>
          <p:cNvSpPr txBox="1"/>
          <p:nvPr/>
        </p:nvSpPr>
        <p:spPr>
          <a:xfrm>
            <a:off x="2865878" y="5486584"/>
            <a:ext cx="790751" cy="369332"/>
          </a:xfrm>
          <a:prstGeom prst="rect">
            <a:avLst/>
          </a:prstGeom>
          <a:solidFill>
            <a:srgbClr val="DBDBE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4976"/>
                </a:solidFill>
                <a:effectLst/>
                <a:uLnTx/>
                <a:uFillTx/>
                <a:latin typeface="Arial"/>
                <a:ea typeface="+mn-ea"/>
                <a:cs typeface="+mn-cs"/>
              </a:rPr>
              <a:t>2022</a:t>
            </a:r>
          </a:p>
        </p:txBody>
      </p:sp>
      <p:sp>
        <p:nvSpPr>
          <p:cNvPr id="22" name="TextBox 21"/>
          <p:cNvSpPr txBox="1"/>
          <p:nvPr/>
        </p:nvSpPr>
        <p:spPr>
          <a:xfrm>
            <a:off x="5738533" y="1829467"/>
            <a:ext cx="163797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4976"/>
                </a:solidFill>
                <a:effectLst/>
                <a:uLnTx/>
                <a:uFillTx/>
                <a:latin typeface="Arial"/>
                <a:ea typeface="+mn-ea"/>
                <a:cs typeface="+mn-cs"/>
              </a:rPr>
              <a:t>Tower 2026</a:t>
            </a:r>
          </a:p>
        </p:txBody>
      </p:sp>
      <p:pic>
        <p:nvPicPr>
          <p:cNvPr id="16" name="Picture 15"/>
          <p:cNvPicPr>
            <a:picLocks noChangeAspect="1"/>
          </p:cNvPicPr>
          <p:nvPr/>
        </p:nvPicPr>
        <p:blipFill>
          <a:blip r:embed="rId5"/>
          <a:stretch>
            <a:fillRect/>
          </a:stretch>
        </p:blipFill>
        <p:spPr>
          <a:xfrm rot="12771065">
            <a:off x="8597689" y="3534871"/>
            <a:ext cx="586195" cy="938626"/>
          </a:xfrm>
          <a:prstGeom prst="rect">
            <a:avLst/>
          </a:prstGeom>
        </p:spPr>
      </p:pic>
      <p:sp>
        <p:nvSpPr>
          <p:cNvPr id="11" name="TextBox 10"/>
          <p:cNvSpPr txBox="1"/>
          <p:nvPr/>
        </p:nvSpPr>
        <p:spPr>
          <a:xfrm>
            <a:off x="9383233" y="3368474"/>
            <a:ext cx="139516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4976"/>
                </a:solidFill>
                <a:effectLst/>
                <a:uLnTx/>
                <a:uFillTx/>
                <a:latin typeface="Arial"/>
                <a:ea typeface="+mn-ea"/>
                <a:cs typeface="+mn-cs"/>
              </a:rPr>
              <a:t>MacMillan Center 2022</a:t>
            </a:r>
          </a:p>
        </p:txBody>
      </p:sp>
      <p:pic>
        <p:nvPicPr>
          <p:cNvPr id="20" name="Picture 19"/>
          <p:cNvPicPr>
            <a:picLocks noChangeAspect="1"/>
          </p:cNvPicPr>
          <p:nvPr/>
        </p:nvPicPr>
        <p:blipFill>
          <a:blip r:embed="rId5"/>
          <a:stretch>
            <a:fillRect/>
          </a:stretch>
        </p:blipFill>
        <p:spPr>
          <a:xfrm rot="12771065">
            <a:off x="5699714" y="1964309"/>
            <a:ext cx="586195" cy="938626"/>
          </a:xfrm>
          <a:prstGeom prst="rect">
            <a:avLst/>
          </a:prstGeom>
        </p:spPr>
      </p:pic>
    </p:spTree>
    <p:extLst>
      <p:ext uri="{BB962C8B-B14F-4D97-AF65-F5344CB8AC3E}">
        <p14:creationId xmlns:p14="http://schemas.microsoft.com/office/powerpoint/2010/main" val="1215939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F53A8048-F2E0-47B4-A9DB-646A361529C5}"/>
              </a:ext>
            </a:extLst>
          </p:cNvPr>
          <p:cNvSpPr>
            <a:spLocks noGrp="1"/>
          </p:cNvSpPr>
          <p:nvPr>
            <p:ph type="title"/>
          </p:nvPr>
        </p:nvSpPr>
        <p:spPr>
          <a:xfrm>
            <a:off x="212725" y="26225"/>
            <a:ext cx="12163726" cy="1193106"/>
          </a:xfrm>
        </p:spPr>
        <p:txBody>
          <a:bodyPr>
            <a:normAutofit/>
          </a:bodyPr>
          <a:lstStyle/>
          <a:p>
            <a:r>
              <a:rPr lang="en-US">
                <a:cs typeface="Segoe UI Semibold"/>
              </a:rPr>
              <a:t>Transportation HUB</a:t>
            </a:r>
            <a:endParaRPr lang="en-US"/>
          </a:p>
        </p:txBody>
      </p:sp>
      <p:sp>
        <p:nvSpPr>
          <p:cNvPr id="3" name="Slide Number Placeholder 2" hidden="1">
            <a:extLst>
              <a:ext uri="{FF2B5EF4-FFF2-40B4-BE49-F238E27FC236}">
                <a16:creationId xmlns:a16="http://schemas.microsoft.com/office/drawing/2014/main" id="{69B043D2-C191-45EA-BE4F-ABE6E8715D90}"/>
              </a:ext>
            </a:extLst>
          </p:cNvPr>
          <p:cNvSpPr>
            <a:spLocks noGrp="1"/>
          </p:cNvSpPr>
          <p:nvPr>
            <p:ph type="sldNum" sz="quarter" idx="4294967295"/>
          </p:nvPr>
        </p:nvSpPr>
        <p:spPr>
          <a:xfrm>
            <a:off x="27353" y="6486717"/>
            <a:ext cx="1036155" cy="365125"/>
          </a:xfrm>
          <a:prstGeom prst="rect">
            <a:avLst/>
          </a:prstGeom>
        </p:spPr>
        <p:txBody>
          <a:bodyPr/>
          <a:lstStyle/>
          <a:p>
            <a:pPr defTabSz="457200">
              <a:spcAft>
                <a:spcPts val="600"/>
              </a:spcAft>
            </a:pPr>
            <a:fld id="{0B454402-1050-DD4D-8113-F1BC161B592E}" type="slidenum">
              <a:rPr lang="en-US" dirty="0">
                <a:solidFill>
                  <a:prstClr val="black"/>
                </a:solidFill>
                <a:latin typeface="Calibri"/>
              </a:rPr>
              <a:pPr defTabSz="457200">
                <a:spcAft>
                  <a:spcPts val="600"/>
                </a:spcAft>
              </a:pPr>
              <a:t>12</a:t>
            </a:fld>
            <a:endParaRPr lang="en-US">
              <a:solidFill>
                <a:prstClr val="black"/>
              </a:solidFill>
              <a:latin typeface="Calibri"/>
            </a:endParaRPr>
          </a:p>
        </p:txBody>
      </p:sp>
      <p:sp>
        <p:nvSpPr>
          <p:cNvPr id="5" name="TextBox 4">
            <a:extLst>
              <a:ext uri="{FF2B5EF4-FFF2-40B4-BE49-F238E27FC236}">
                <a16:creationId xmlns:a16="http://schemas.microsoft.com/office/drawing/2014/main" id="{77585656-741D-47CF-AA01-F767A86C2FC4}"/>
              </a:ext>
            </a:extLst>
          </p:cNvPr>
          <p:cNvSpPr txBox="1"/>
          <p:nvPr/>
        </p:nvSpPr>
        <p:spPr>
          <a:xfrm>
            <a:off x="306070" y="1133606"/>
            <a:ext cx="4932680"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defTabSz="457200">
              <a:buClr>
                <a:srgbClr val="2CCCD3"/>
              </a:buClr>
              <a:buFont typeface="Arial"/>
              <a:buChar char="•"/>
            </a:pPr>
            <a:r>
              <a:rPr lang="en-US">
                <a:cs typeface="Arial"/>
              </a:rPr>
              <a:t>Fall 2022 completion allowed demolition of main ANW ramp</a:t>
            </a:r>
          </a:p>
          <a:p>
            <a:pPr lvl="1" defTabSz="457200">
              <a:buClr>
                <a:srgbClr val="2CCCD3"/>
              </a:buClr>
            </a:pPr>
            <a:endParaRPr lang="en-US">
              <a:cs typeface="Arial"/>
            </a:endParaRPr>
          </a:p>
          <a:p>
            <a:pPr marL="742950" lvl="1" indent="-285750" defTabSz="457200">
              <a:buClr>
                <a:srgbClr val="2CCCD3"/>
              </a:buClr>
              <a:buFont typeface="Arial" panose="020B0604020202020204" pitchFamily="34" charset="0"/>
              <a:buChar char="•"/>
            </a:pPr>
            <a:r>
              <a:rPr lang="en-US">
                <a:cs typeface="Arial"/>
              </a:rPr>
              <a:t>Rooftop solar panels create a 1MW community solar garden in partnership with Cooperative Energy Futures</a:t>
            </a:r>
          </a:p>
          <a:p>
            <a:pPr marL="742950" lvl="1" indent="-285750" defTabSz="457200">
              <a:buClr>
                <a:srgbClr val="2CCCD3"/>
              </a:buClr>
              <a:buFont typeface="Arial" panose="020B0604020202020204" pitchFamily="34" charset="0"/>
              <a:buChar char="•"/>
            </a:pPr>
            <a:endParaRPr lang="en-US">
              <a:cs typeface="Arial"/>
            </a:endParaRPr>
          </a:p>
          <a:p>
            <a:pPr marL="742950" lvl="1" indent="-285750" defTabSz="457200">
              <a:buClr>
                <a:srgbClr val="2CCCD3"/>
              </a:buClr>
              <a:buFont typeface="Arial" panose="020B0604020202020204" pitchFamily="34" charset="0"/>
              <a:buChar char="•"/>
            </a:pPr>
            <a:r>
              <a:rPr lang="en-US">
                <a:cs typeface="Arial"/>
              </a:rPr>
              <a:t>Security Center on Chicago Ave</a:t>
            </a:r>
          </a:p>
          <a:p>
            <a:pPr marL="742950" lvl="1" indent="-285750" defTabSz="457200">
              <a:buClr>
                <a:srgbClr val="2CCCD3"/>
              </a:buClr>
              <a:buFont typeface="Arial" panose="020B0604020202020204" pitchFamily="34" charset="0"/>
              <a:buChar char="•"/>
            </a:pPr>
            <a:endParaRPr lang="en-US">
              <a:cs typeface="Arial"/>
            </a:endParaRPr>
          </a:p>
          <a:p>
            <a:pPr marL="742950" lvl="1" indent="-285750" defTabSz="457200">
              <a:buClr>
                <a:srgbClr val="2CCCD3"/>
              </a:buClr>
              <a:buFont typeface="Arial" panose="020B0604020202020204" pitchFamily="34" charset="0"/>
              <a:buChar char="•"/>
            </a:pPr>
            <a:r>
              <a:rPr lang="en-US">
                <a:cs typeface="Arial"/>
              </a:rPr>
              <a:t>20 electric vehicle charging stations</a:t>
            </a:r>
          </a:p>
          <a:p>
            <a:pPr marL="742950" lvl="1" indent="-285750" defTabSz="457200">
              <a:buClr>
                <a:srgbClr val="2CCCD3"/>
              </a:buClr>
              <a:buFont typeface="Arial" panose="020B0604020202020204" pitchFamily="34" charset="0"/>
              <a:buChar char="•"/>
            </a:pPr>
            <a:endParaRPr lang="en-US">
              <a:cs typeface="Arial"/>
            </a:endParaRPr>
          </a:p>
          <a:p>
            <a:pPr marL="742950" lvl="1" indent="-285750" defTabSz="457200">
              <a:buClr>
                <a:srgbClr val="2CCCD3"/>
              </a:buClr>
              <a:buFont typeface="Arial" panose="020B0604020202020204" pitchFamily="34" charset="0"/>
              <a:buChar char="•"/>
            </a:pPr>
            <a:r>
              <a:rPr lang="en-US">
                <a:cs typeface="Arial"/>
              </a:rPr>
              <a:t>Expanded bike storage and locker rooms for staff (200)</a:t>
            </a:r>
          </a:p>
          <a:p>
            <a:pPr marL="742950" lvl="1" indent="-285750" defTabSz="457200">
              <a:buClr>
                <a:srgbClr val="2CCCD3"/>
              </a:buClr>
              <a:buFont typeface="Arial" panose="020B0604020202020204" pitchFamily="34" charset="0"/>
              <a:buChar char="•"/>
            </a:pPr>
            <a:endParaRPr lang="en-US">
              <a:cs typeface="Arial"/>
            </a:endParaRPr>
          </a:p>
          <a:p>
            <a:pPr marL="742950" lvl="1" indent="-285750" defTabSz="457200">
              <a:buClr>
                <a:srgbClr val="2CCCD3"/>
              </a:buClr>
              <a:buFont typeface="Arial" panose="020B0604020202020204" pitchFamily="34" charset="0"/>
              <a:buChar char="•"/>
            </a:pPr>
            <a:r>
              <a:rPr lang="en-US">
                <a:cs typeface="Arial"/>
              </a:rPr>
              <a:t>Venture Bikes Shop</a:t>
            </a:r>
          </a:p>
          <a:p>
            <a:pPr marL="742950" lvl="1" indent="-285750" defTabSz="457200">
              <a:buClr>
                <a:srgbClr val="2CCCD3"/>
              </a:buClr>
              <a:buFont typeface="Arial" panose="020B0604020202020204" pitchFamily="34" charset="0"/>
              <a:buChar char="•"/>
            </a:pPr>
            <a:endParaRPr lang="en-US">
              <a:cs typeface="Arial"/>
            </a:endParaRPr>
          </a:p>
          <a:p>
            <a:pPr marL="742950" lvl="1" indent="-285750" defTabSz="457200">
              <a:buClr>
                <a:srgbClr val="2CCCD3"/>
              </a:buClr>
              <a:buFont typeface="Arial" panose="020B0604020202020204" pitchFamily="34" charset="0"/>
              <a:buChar char="•"/>
            </a:pPr>
            <a:r>
              <a:rPr lang="en-US">
                <a:cs typeface="Arial"/>
              </a:rPr>
              <a:t>Landscaping and lighted walkway</a:t>
            </a:r>
          </a:p>
          <a:p>
            <a:pPr lvl="1" defTabSz="457200">
              <a:buClr>
                <a:srgbClr val="2CCCD3"/>
              </a:buClr>
            </a:pPr>
            <a:endParaRPr lang="en-US">
              <a:cs typeface="Arial"/>
            </a:endParaRPr>
          </a:p>
          <a:p>
            <a:pPr lvl="1" defTabSz="457200">
              <a:buClr>
                <a:srgbClr val="2CCCD3"/>
              </a:buClr>
            </a:pPr>
            <a:r>
              <a:rPr lang="en-US">
                <a:latin typeface="Calibri"/>
                <a:cs typeface="Arial"/>
              </a:rPr>
              <a:t>​</a:t>
            </a:r>
            <a:endParaRPr lang="en-US">
              <a:latin typeface="Calibri"/>
              <a:cs typeface="Calibri"/>
            </a:endParaRPr>
          </a:p>
        </p:txBody>
      </p:sp>
      <p:sp>
        <p:nvSpPr>
          <p:cNvPr id="2" name="AutoShape 2" descr="data:image/png;base64,%20iVBORw0KGgoAAAANSUhEUgAAAmgAAAFnCAYAAAASUbUBAAAAAXNSR0IArs4c6QAAAARnQU1BAACxjwv8YQUAAAAJcEhZcwAADsMAAA7DAcdvqGQAAP+lSURBVHhe7P3pc6RZluaHHQfggGPfdyD23DO7siq7urqW7q5lmtMzPQtJWZtM/DASSWloFKVP+iaZyVIi9R/IjJJMklFDTjepNg7JGSM17Optepnq2iuzcos9sO+7Aw7AHYCe33P9BTyQiMiIyIxccSNeuPv73vcu5557znPPPffe3NHRUS7Ow3k4D+fhPJyH83AezsOnJgDQ6qvfz8N5+EKHP/zDP6x+i/i93/u96rePJ9TmfR7Ow3k4D+fhPADQGqvfz8PTDm+/Xf3ykPDSS9Uv5+Gh4VFo+ZjhD995x58fNzgjvH0O0M7DeTgP5+E81ITc4eFhe/X7eXjKYWVlpfrtPHzawvLycly/fj36+vriueeei97e3uqTpx/Id+X6X1d/nYfzcB7Ow3k4DwmgDVe/n4enGAAAOzs70VL9XRt29I/QwtOzIpyH9weRLKMbwbR7gpClsLO0FEtqI8LFF16ICxcu+PvTDvDE5Ls/jYn33q3eqYYPwwcnZDkPH0n4rBP00yJUzhnz0xnOlc6nNQDQXqx+Pw9PK+zvR7FY1Md+9cbpkN1vjMbG8xnnDwr70MskexA9Hz+srhZjfn7eKV67du1jA2jwxOQ778Tk5Nuxv1cUB3w+Qm3LZHX66FrrIwynC1XbAJ/KAj9BOIupHlS3x4mbhSd55zx8ccKDBMBZfPM5DB+mmgC071a/n4enEA4ODqJSqcTubjF2i9vVu6fCQfooNDX5s+K/H1X4aFP7tITdvT1/NvhvNdTf9+uxwvbGekxMTESloSGee+6lE4BWbZt4CktpxBrii+2YuP12zFx/Jyp7u6HsFfTnSfM7+PDt/fnkmM9ayFoBhqhIhpz8ui+kx2cHmMkvvu8thSzBs549alAaTuZppX8ezsMXOwDQ/ufV7+fhKQXROLY3N2N3BxN/pvFTQA/vS1PX19dHPp/3Z204eF/8k+e1z7h/Ou7nNRzuH8Z++f1D9PtJ93gIZ2tzKyanJv392ZdeiqGR8ajjh9rOoc6/HjNU360JhynVFHK52C9tx7333o6p2+/FQXlbdahTK95fdlr2kcNHxAJPl5PeT5enGg6g+UmeB6LxSTg8Re374zo8iBiPx2IG5LXBI+sz0rivH1e/cs+l0p+s9Kkap3jl+Gfej6pv6UttnQmn6piFjDbvL0I11Lx334P7Y6VQW7Y6/TqV5xl1Pw/n4f5wuj/W8vEDeNjhNL8TTsc/K86nK+QODg5er34/D08pANB2drCgFf39tK4/rIhxdLNBo82GhvsfZvggC7Xv1j7j/um4n9dwWMGiUB2hE2poUvcYnc7kUnTe2FzfjOnJad979sUXY2RszA9orxTtMdKtaYj72qv66bT0g2dYVu+991ZM3rqhOu1Hndr/5O0UGk7debR2fqRIClkBD0/xU7p/Vl61dUrh/ZFO3su+vO+lM0JNWarfPig8LNWURu3fFLJ3HtymZ+f+4Lx4Un3nFHFqntwXGhSPAdvi/GKsa/B2XE4R7vCwki6xuH8Hv/XdBqvE96TbUIe80MUPvjc26EOf/pnJk2TByuKm0umevlDUdIkSxHfZdel7oo3i80HR/IXP07Wp3nc4+X7/a+Jpv1bbrsqh9tXzcB7ODBknZaGWaU7zYm04i7lOx/94GPDD8LkA2v5/pg99/XgK+0UMCFmmN0vFLY0zDzRIraG1eObwiNFnLurz+Wg4ZUGLOKp+ZqF2X+HTz74YoSJ6Vsqi2VHqcLUUeVwutkVLJN/a3Ijpe5NqqyMBtBdijClOPTosH9XYBh4mEAhZe1AifXd0/SGdw2oqR/X6qRuKQqz9bQG0m+/GzOTNOChXIleXe1+r1nIEqdSW4nR9T549Cm+crk9W04eYNlJ1zgjczdLLYvBbaZ71wmE1j+NnpyOdTutJQjX/2pAlq5CrS2UwpWrNWwZFCgdHesb3qv0qe/e4aXnOh2LAj9WAW0MW6Pu1v7PvgKWV5c340U9/EXfFdwcHZbJNxVC6DkcV5asS5KocfpTuH+QUUV+xth63VH0u6uobJFskR/Qzn9OzhnrHyef1mUvfkS/1DfnI84mRTe/V64ut98om73f4Xa84updv9Ht1KkM96ZOWmsStojRyugCIKdcUSMcAX7dcnlxDtLS1RntHV0RjoyBmgn8nb3xKQ7UZjkO1GRxqn9XePw/n4TjAGB9uIJKrHOz9aU4JHR19iFTOw0ODAVppJ3aKm3GAtQwJpoCA4tuBlPeRhG/tiPc8PDgcSHFibYJmKTy5qM9J8cD5RYHnqYnJ2FxdVxvko7nQEk2FQrR3dcTA8GC0dXakF5SlW+8DhTKqNYWkb9PEJfAsexkwBl9M3H435ibuik8qUp4Nfu8k+apyr4IDumktliDUVxX4QZUe91FDj2qj+1m1qx9kQEDBKdQdVstcIwsOTkri4AhZCfWpwmSpOP9q4Y7v+a+AjAchekt5Huj7kdqQkMFfUsniGMvqeV31N4GiHvod3VM+zsZJpPxTtvqmd4gHubLolBUoxe+KnhwdVImpcCBwValGTMVPaRy/6t/Q5X6gRdEyeh+pwE5ScalD9h51c0oc1qLfAL1D3lHcOqGcfd1b3CrFVmnXaR9xVVK6FX0/8A+lVUnpHvKc/EiJAmTVcHOlsqRA23DxIL1DOifQv9p2TjwFfnHX/CH5lDOg0z2Amb7rfwieRSOATyAOljvhM71NXMBe9Y7woYEc7VzIN8Tzzz8XX/ryl6PQ3gEplKYefppNaKDlavs6UOGsvLXPau+fh0cO8BpUg4VrqPyRhWNergnkU5vfWXE+8kAm6c8ThVy5vPO2Td7VRKqy/j7ePA8fIkBQEXNvdze2i+txWCnr1glbQO4jdXjARn2jABrD2scJaqfapqpmdxyqzflUOsHHElSBrA5ZQFlhQcssj5lFqraSfkd/3ldvFAmfetXPRDB+bwugTU/ci8mZhVhYXIvt0l60tTXHlUsX4+WX2Bety4oT4tZmJYyl4D/VT57cnysWFqZl63QfawRSwsY/Kbq9ne2YmbwTywszKlNFxUlpod5TIE8iJ+ABEDgC5KvuxCEWIOOwgoJPedveQ1nR4eItFD3vVvQyYAJrHukwZebY3Kv9DhDgdbL2n2odAAn6QWkciMOMmxlOV4609dV6H1DBfUhMzUnDP0UHvJFyx7+Je5irCIfoRnaP8nFVfyLMj2tMHGhiYvixA3FpI9fdgYJQDr4BzNJdv6N6urOobACnFPTgkHswiT71YrUqCvqtDNw61iwCkHxyuS6KpId1+pOlBmc9SAE4SQUsUwAi6gVQ9Ml7umjjI+WRyKs6iX9sy1O51dSuJ5bkw3JZfaGs/PUpIEc7VTwX6jd1UeJUCr5RTH/P8SUraRZSvc1u1RKaAnqRd7kasLDp4inlo47UUtTwX7+ntiSQDGVrE0D7+ldfi2998xvR2lZwuek4pPfQ8IERnm7IaJWFatd0qH1We/88PEaAbqdo/JGH021zOr+n3nbHQuKJQu5f/MF/OtfV0xc9vQPR3d0dbR3d0djSFXX5gp6mDvhJBwvl00G3ast2HKO2uOpF/llz730pnUqH4Dg1tyzLaoJV1P2vKHCj9qalnILuqRwGaFtY0ATQqiOuHFMVpOaoSXkz1XC/JND3LKm6rCDV93Vlj94nJapRuXsSm5C1KXfvU7fVkL1YjX8i0Y8fOWTJEXQ/a6OcQQK/iaC/6AZl4WSq2kp6XH90I+NbniciVJMltRPlkYpwkiHKsLxflsKtxpHSOq6HtIujk6b/SQ1JkQNKDE4cB5oDanQJYRCruFWMmanpmF9cje3dvShLwTGl09vbHRdHBqK9pVHpJKBT1rtMSYFgXBb9dv58Oi/uA4ySQnW+5cxSQzTFQ+Hq/p74genVneK2aQDdlAKF17dUgyOnQ3rpfUiTvupPtZ7Ui/edt948yNrLeXIf8ARViU1IXOC8dJ+b6b6CEgeYET+7l1H/OE4Wqg+qVatG0B/u+zsWGD6zQL40/H037/vJaxjufAidPo/7ZzUPqlafHjicWFIV03zLb75nlEkh3dVFn3LI0sh+14bsXpZ2lXmPwwl/fphQVy37SatAm/vzSlOcWTnSN1vq4HVhIXjQPKbftrxp8KKviQfFsxXxGtZS2ggQDO8elf1iiiMaOXX/gU/4TOG42/NH9ERGNQpwZT6KppMay+U+LrbfSGVQ3j3thfjGr30lvvLaV6LQ3GxePk3yZD3Ve7qfHvHlNM1TOGnvs0M2yHlYSEmcpHPWO6ezMS3uu1kt6Qdndx4+5YEmZHD1NIN7zGNmkfuD/+v/brNRoKClEd+C+ii0DcXlV34zRq684M77aQn3zcDSR3TdV9cH9JLau6f6WwrVm1k8/zwGQgqnnh+H4yg8OStSTRoKAIqSAFpZI0r8MlKQelS0ROUjO+k25Jk+0HNet4LkCwI4E6JS4VUJmnLQ9/TFwaXRezm13UnrKYL/I8RJq3q7GpJi52ZKyDIIa0s1Xcrg3BGiAA6no7wOJZhTZL9Jvi6n7hkASSMYWPhSDJ75XfJDEaBAWJF5ILrsKr7u6Z1Khd9SNFIkBwf7utiq5FD3Unzul8t7Hp2XdZ97VlAAKKw81bQxNHG52MrfSgqq6Jn+u2aJfsQHaGGd0Hdup+5ktso35CJfVUjUDfo5nWrIhDbtZkopAbcDf/XI9JASO1CaWBq4x3PbWg4FEKvv8xcDDp/HoESh+tgvpbv6SzX8XaF6n4uoR+4LWYdJqR2HatwUADHVrw8MtbHPDllZ4ZMnDfcpSGhc/UrInh3T2X9O4j/o/hcmZAziugO6/CMRRM/gE/ibZ/xzXwCAi5FtMeUCxKnP0ff2s36gT40sBALh39SvmZqtF0CjTQBl9Cj9caidGXDQ/Up5Pwb72uPb3/pavPzyS3bhMLA83UzVNBz8LEHVs0LW3g8K9/HSA4JTqEnnUd4h3Je3aXAePi/hUXngiYOSf9wccn/2n//He0e5fSlaKciKAELbeFz+0ndi1ABNne8TDMeC9xjQpHB2Jbl7ojRPgtKo9qksvfSp+PoEUGQB+JDS0H3H4ZMn6R3LuPRHT5Iidhr6OESzEo9/1Tj8Sw8l8Epbsb22Fru7u8o6CUlf0FhRACEYldL0ge4biEhoCqBkQAaLEVtMHAJelGaa7hAQURrJqiOghOD1d0bNWHwYaSNseV/vSgAjhLlPvpTVFibFcakVjzT1X0VP9YQiqUqpbhlw91PiuA48S/f8RQm4HtyzOYQ3dEefcJWnhEiP9P1MAYtH9p300hcS5c1qw6d2djzRPIuefTlSGlgKfCP99/cstWoi1b8JxtRnj/QDteCFA4qQLFjAqGp+x2+lcJw7HdsReOn+fPhMUz/+Wr2bPaNk96shRL7rUP1NSGoPyxohvXFAPvrvZyfJOZDGiZXoPHyawllKIJNLWXhcRXH6fTMG3KJkalOq/Q5f124w4n4Nn2ffkRf6xyd99WSQJf7Ub9/3JU7Vlf1OadFfiCO5tL8Xo8M98d3f+PV45tlrUVeHj6XSUR3Tp7iZD/2jTMicLBx3pccMGfneR5ZHCLWkf5L3a8PpZjyd3mM283n4WII48am1y+Onnfur/+L1g6MjRvH7kvr10dh9NcZf/a3oH7+ijsdkyScX6OQIq+3tzZieuB1bG+vRlG/yKM7KHKEAuLCAoLj+o47OPf1Vh0C4JDCg+1zIE33yTzf0nemAqoABVGTv6OUktAAwWHOIo4vPCv4eXIAnAM9RVAScbN1xHsmSUzbASumW90tR2tlKU3PUjbTJk3xcDsqn+6n0fHE8AjOh+p++62auak6ksYmT+XH7rm6S9nG7+YvS5BOlrQQQhg7VD8rAD/vDKG7KNz2sRtEXfbvPjJmepNjVd8hbXw5PS9bqT2Sx30uRncJ9yoVmraabAnGz8uixy3cS7stHX+sOa8pXjQrYOR1qa+H3ql+zYFofZ8X7GfU/XGA6y8lCJ30cmp6681h5Efl0ic8KNTxwHj414QMBmp5/6HYzT5+kmXHVacx+Vj73F48fvA2/pk8HJYZcTDnok9+WZ7r0w3JZ3xlAMmPQ3d4Uz1wejf7ensg3sDK0LvL1OS82yDc26rPRljXcO/Bx8/SpgJwEvVKvKVCVTu4hGc2yzzPo5ie1tH2EUNs+Z75fzSfdfljaineqQKfTe1wgfh4+ZMjo/TCeqLbvUwlPkHbuv/k//iNhA4CHgMNRYww//9V4+bf/YXQMXzCweDgTPv1AZ11cmI8//f734yc//nGsr63HxvpaHJZ3oqkxrSiijAYlxxJI4knESKVX+V0FEQcgQuM4WqpXEo6KhWDR92S2z0aW3K8KBBQ9ryrdtEicd/3h9Jjq80+++6bS44vf4Zfe8cql9JSQNdeJgD55dhJOxXfW1byq72UYxI/IjA//PQlH1Xyh033Bt7nHl5O3+JbFTHezO6LGSbST2eDqZ6KVv1aD7/iebydiVCmo17L3q6Fa/JOg51mU089QErWBx3U1WihNJ2Y5pVCL4R4tkAd1+HCDFd5OK6WVSjUh2q1WkR7n9bCMXD+lAzHur/59wRzysHTOwycSPhCgKXxoxe2mvz8NONi5HN++b8vkRw8u2ynGE19bboqhkwxVnCwf5HIc6KoYyBGQzMcATaCM4+0KhcZo0sX3xnz6TNsOsXCK1e31xwsU8INjQ2+unL57HzdXRpmqg1M6+D8NPDPPopMyV6Wnw0ltUqxUvZRCbbg/ThoE3x9q3tHzRH9d6ZXjUNvW5wDt0xmeZrs8btq5/+Y/+j2QjV7UiKeuEAMv/3q88nf/7egcGXmf4PikAiubiju7MTc7HzMzszE/Nxe33n033vzZz2NhcS4amxqitSUfnJRUJxCE4suKbnFBh7IQob+oe+rLaQH2eQvnnf/phof1jYz2j9R/FJfYj9PXUvJn53E677PK8rB7H0f4pPI9D/eHj4P2Z+VhF4kqC8AKzBl4S5XDA/MGi6jyGlAC4jJglrYgOgFnzKI0cOUbbIUD0LUUmqKlqeAj85qaGnU/r3h5gbrqgIb81G8yd5QsJHY8ucdvY8n7ovHmSTjh4Npwctf1romU0eFhvJ89+zja5Tw8evio2+Nx0sv94P/0vzZXsKLw4Kghmi88Hxe//Xei59KVKuPWcNknFDLGPVk5FLG2uhU3rt+K27fvxuzcbExM3o5JXduba1FQx21m9JVZrPThaUN1sZyXhn3+w3knf7qhVtCeDhntHxbnwwbyeJT0H7UsHye/nC7LZ4FXszJ/Fsr6OOFp1+es9M/iRQbOaWFTRud0FwtcusOnvundbBqVgEZAL7ABb2M+u7DKpc13WeDD6SysyDbIQy80VC112ZUXmNN9LHZsIp6VOfs8Ke3Jb+sTfqZbDkc15nm/q3LWPH5fqKVNLU3Ootl5+OTCR90ej5Ne7if/yf/Glmc6B4OY+sHLMfad342B516gLyicMM7HHe5jWv9VF6W0qmACa3V2XC1ul2J1fT0W5hfj7V++HT/5mx/G7PRkVMol4bPDaBQmq6uns2BFS5sspnDeET7OcJoxzxLUhA8SXNm9x2H0B+X1RQ5n0faLHB7GX6f553RcwueZhh9Utw9LB6xo9wfSyNLJ0j4BTwRvU1R9lFxUBJy4lZVFn17yo1e8mbMG7KiN+vpkpWO2pU4PbYkzeGuMJgG21kI+WpvYrBpLXFM0FgpR39ik9xqlR5IVj7F/rk7p6332+UtQ8STYLq77rhXF4Sff+aqyuIT4HfvOo4fPM499lsOTtMujvJP76X/yH1UBmpgWh/au4Rj59t+PkS992cyVtlH4+AOdrFJJe/jYx0CVwTEfxmfUw9lxNjpXpy7Tn6PY3SvH2upGLK+uxI2bN+L7//J/iHfeeCOa83XRqE7I8S7ukL6E3KpEqo7PHD6YbOfhScJphjyt9LJQG+8swZ/de5xO8aC8vsjhLNp+kcPD+Os0/5yOS/g80/CD6vZh6WDXytogrXS/fyYRkPUZEBKkA6D5verLvGNElAJvczlelpSi2gWG776dPZA2cRbHw3hb0xIgE4jTS2yPlPRGg/3nmhobrIsKzYUoCMzZj46pVSxyipNj03F/JiDIP3RZAnQqh/LLcj/+5rKl+pzmOcIDaeuotc9qCHEc9Py+153Z/eF9yT8gv/NwX3gSnn+Ud3I/FkDzSjf9z1X0p7k7Bn/z78b4r38ztd0ZTPJxBJgz7X9Vif29vSiXK9GkTtDc3Fxl8rMqR1kZ0aRnW5tr8Qd/8E/jr3/w0+jtH4q1lRWboXOV/dhYXoiD3R11PvqQ7jEq0sX7qcb6e1x1j4eeSqCsZ3XELGR1eRwB+GGF5Xn4aELWDqfb4EHtXRvvYXHO2/c8PGr4OPnjo8/rdB94lPQzeJPCA2DK8d+zgnOt9rHsOzNM6ZVaXUBe9EdwHda0Q59L2lDH6tR8FJq4AG1Ntsxxz9Ou+M15qjX5x2GR8/5yBn5c+M7hinMyU0RwXchMBfAahRo5kGqd6a5qUW160ffjdknvngT9Pk6i+uX4efYl5X0eHh6ehPcf5Z3cj/8vAmjZD/bHyrdG39d+Oy5+63s+euhBiuJphlrFxvcD791VsUMo1wlTPTjwLltb/Nd/+F/HX/3gZ/H8y78SnV2dceWZZ2KgrzN+8oO/jH/+h38Y03cnoq+vJ3LqXHt7ux4BOQ/SyJg0W333FEJWx8cJH9Swp9N7FEY4Dx99qG2H2jZ4UHs/apzz9j0PjxM+Lv74ovJh6o5MsQKIBJWgg+5514ATLaL7/K7oS7qPVQ0rHTM7WOI4+7e1pTHamxsF7AoGdvaNA8gJvAHaEpCrl77CKpdmgTiwHmRYlx3ZoeQP8Yc79onjPmU7VBl8w6EK3/yXwLeax9WQynoePjg8Cf9/0DsGaHzxWEBA6KAuH12v/lZc+q3fiab2lgcqio8zZFOdaSXPox0mTsUPyvvxL/67fxF//lc/it/4znfiysWLHlR0d7TExupS/LP/7p/H9bsz8du//b0oNObih3/zg7j+1puxu72lDoPZOvkkNKgjQSFI8UUVQp9EgNaPClQetV0+Dfx8Hp4snG7jJwGqZ7X/o/LOFzk8TRqR9kfVLo+TzsNkQfZObZyHlYdYNTEVF33B9iJSOLzndPjEMpa+Vs1gKQ7f9DNtDRIGb8zoMK3aWHcUeQEwdB8WNn9irKh+Z1FEoTEtkMg3NqVpV13czyx2dQJ5h7m0ZXY2xcq0spcxZHWkqFktdM9WOe+jRGEfP5xFu0el5+chPGr9HhbvGKC5tY4EhNSILc/8Wlz69t+NjoG++wj6SQQKz1Snj0jSSOHRAZr+HJXjj/7lH8W//tEb8Q//zX8zvvyll+yjtjS/FIuL83Hz3lQUS+X4ypdfiktjg3HjvRvx//i//79jbm4pXnvtK7G2vh6Td29FubiijpHzcm7y/2DCZzR7tAY6D2cH6Pwg/jv97IPbJIVPmp/Pw5OH0218ui0fhQfOav9H5Z0vcniaNCLtj6pdHiedh8mC7J3aOA8vD/FOr9o8nT5PAUcJIKUlAtU42YvGaulHyg+gh9UtLYLwqtajlA9gjvKRWr0AIVOl+McxC8T0apMuVrMC2NKUaoMAX7ZlCSAPQJcAXgbm6omjK20KDnSs9dM+K6S7/nsqwn30VRquzSPT87MfHrV+D4t3PMUJWmYvmkMBtcbxl2P8278bvRcv6L445hTh77+RJZ7uHWdWbYjEPgTSMSZXUMPzxVH05/j+SeAOj3HZ9IG/e3tiHI0SxHyE6piDdteH/vClOhVpUzI/9e9f/+Vfx1/+1Q/jO//G34qvvfZqcOC0mU9RSkpzZ6cY5d1y7JV248bNW/Evv/+voq9/IP6nv/dvKYnD+Ms//3788//2n8XqZina2jpir7geDbmKOwBmZzpb8hMgSRZfZyZsntV7kcX7nV3Pw6MEeOlBQvT0s0ftDA9K7zx8+kNtGz+MLx4UHtb2j8o/X9TwNOlD2me1zePm+Tjt+yRy4OHlIb2klY6D9dFZoZpObXLZ98xvzH9TMBzjBllQBn3WPiege6iSa+Uv95eF+AZx1anRbHrVoA7AhkVO94TZrGPtN6er0Ij/XJPvefEDoK5BWtnTrenUh+woRuftnNi0WHXnBsWt0tqxfI9v1YdZ4Odxm+h+Fjn7mn4p1LyTXsoeVAMv1Mb55MLj8O+D4h4DNJiAo2hA6Ln+azH27b8TQ88/L3DECQOJAlkS2W8foVQNzuD4fpU5/JHAF0+yQ5yPfzu+ruqIgJDKCTjLQI+SYaHAbinN1zcXPA9PHBjDS56rJts0MklIvZpQ/PhvfhR/8id/Gb/2rW/Ed3/r67533DkVxTBQAG9vrxJr65uxtrHh+/WKU9raiJmpifijP/mLyLd1x7e+9Rsxffe9+NkP/ypu3bphWjUXWqKxkBejaqyhcjTkAGZKwKZhCOAc/JlKlP4+LByXT+FhguVxGOA8nIfz8PkID+v3tfKB8HHIiHMZ9WTh6dMmS/+kPfxN7UMTJf0tHVV9jEGCC7xVV1dvfetFD0y1Cox5MYMe1rG9SAbsdOEG1NRUiOaW5mgpNEczvxu5nxZCqKJxqPT0otJPZcqqjgGGWxhTOH84w7ScCsSRhrXH93kxIytyawLvnQ5ZHp90eJL2Pf1OdYoT/A2VdB2ITF3DMfTNvx2DL7/isycdkRehRc37GUDjVpZw1jn9qat69HRC1Gokbmck5g3ipSZI79FyQDqcIA3TBN445Hu3tOsYTQJoPHNsW6qUrN7JRgSANR/VBJfp+1tvvBF//P0/jedf+VL8zt/+nvPk3MtUXt5PaVAumAUGYW+1yt5+7JX2fHrBL37xdtRrNPHyyy/GYbkUd2/fiu//8Z/F6tpaDPZ0x/Xr70VxuxjtzU1RV9lPoLFeqTXgwFkFbM7kfub6IofTjHhasRBOx3mS8CTp1r5zmq9P/z4PjxceRvuz6H4ePpnwcdP/SfJ7UB98mmX/NPPo45bnrLqkma3qfelBtDV6+CRq0mFZVnygqb3PnPQvuljqL5oE6LwiFV84plmb8l7FmqxzaYNgzmBNK1prFkAojXRSBAshpEOlww240v9k5FFZ+KAk6TxjQlbAk/ISn7811fxY24y8HpdfTsc5BmhpSlEPK5XItfZG/9d/O4ZefQ2K6Eq1dVa176fb9wWi3xd4CWfJw4pox/Sf8hHRmT+nLIZhBoGUgX+6V593xcq723qnrNcOo1w+8kaChdZmA8MDyqm47AxN+UrFrdgRSNpT3Lp8c3T3D0Z3X0/ceu/t+O//hz+K0YvX4h/8g78nxmgwQAPQEdLKmxRcPwWeGOjpBoedV8rp0HNWed64eTPeefvduDsxE719fTEy0B1/+a/+KsbGr0RvR1P8/j/9f8X23l70D4x5Fc9BeS/5rwmsifecLuFBwuWLEk4z4ln0+Cg605Oke1anyu6d/n0eHi88jPZn0f08fDLh46b/k+T3oD74NMv+aebRj6I8tlLVBv18WKqOndEk/TBE8lv8Vpnqdac+h74msWTfSogDw0p1mlWArCBAh/WNfeWaW1uiua1J3xOgs29cHb5xaVrVxhhdabr2ZFWr1asLnHJJGLNaHv4q/5MmPP7yVELK6ySPR2mf03HuB2ig0Uo5ork9el77boz86jejga02BKDIhsY7nUVtexrLOUKK5UdQTCBrY2E2FqbuRnlfgKWx2cCqq7MrOF9tbW3F4AdrXUXgqa2tPYrFYrz9yzdjd2dLCQHOmmP8wqXo7u6O4k4xdnd3vZlgX19vtHd2xNz0TNy5eStWN4rR2tUfX//2d+LVr3zJAO33/8v/b3T0jMQ/+l/8o+hob60uOAC1q9GB+y5uFai5Aif3DBlhKpUBWu/vHcTWVjHWdG1sbcbbv/hJfP+P/ihefe3r8eJzz8b/5z/7JwKHI/F3fvd3Yn5mMt786Y/j3q33YndrS8zGfD6+a2KyBjGT80gETAdpA1fvDwmyfv5CLSM+LUH7oHQJD0r79DtZvNMd7WFpn4cHh4e16YNofx4+/vBJ0P5x83xQH3yaZf808+iHLwv6/VFmedBVJ8Fv3Je10rEerS5soFz3ke39Ws3gjZT0gl/RhTbEMpcAGYsbIvJ5ju5KK1PT4ga2KEnblDQ2pm1JGpha1acteHxyHqt1PdO0gDlyVB7+VI2VZwKVhGrZXKnaer4f+7w/nKTiGlHtqoXPc35++PBUTrdhFaBlQYU9UMkaC9H90jdj+Ne/Ew3thTgCtOkZRHxY8sdNW41kQosKOQG0mds34qc/+KtYmJ8XUZuis7NTQKxNwGwv1jfWokweeuEIq9NRJWZn5+Odd27E3v5+1OVJLBfDAj5XLl+Kpub62K8ceDqWOfJCS6vAT0tsrW/GnTtTUVGD/PY/+Hvxt7733Vicuhf/xT/5p1FpaI9/9x//ezHQ0x6l0q6QeD6aW9qiuaPd5tTESQ8PdM6KwN2+rmyPmhvv/TL+0//b/zMO61vju9/7XkzcvRe93b3xla+8HP0DvVHaLsV/9U9/P/7g939fxa1Ej/JjEQPQj2XRLapLQ4Noi+/aoUBjlYimXR3d5Ziq5+E8nIdPKCA4HxeUf5qU98cRsvrW0umLRoPT4dNY/89COxkmSedTqpNSShdWf1B2/zvigP10yD5ArlH14JD9NK1aiOYmVrRWp1lZ5AB4y85nbUgrWtPK1RTHZ7XWJTDHhsNY5pyfL8qkLxn99M8WumrwXaLU0NLR9S8BtAfRuCYRh8x4E1H/j7/3a6+nrwTdPRIkEGEa2nujfWQ8Gttaks+WEsFbjOlJf1avhA3TRZqCOtW76WLvPPDVXrEY01MTsbi4JIBzEPsCXjOzc/H2e+/FwvKqLV8ra5tR2heYm1uIN375bszMr8TG9m5sFHdibbOoz91oKDRFS2urGkTNpfaaW1iMd2/ciZ09pk/r4t7UdLxz814U2jrilZdfitxBOd58483YKVXilS/9SnR2tHrKEsJiQaMRbUV7xAAjsHFuhsiLWxtx/frNuHDxSvw7/7P/Sbz0wvPR29MV2zulWFpdi5XV1VhW/SamZ6Msur762lfj69/6jejo6o0V3efZzu6eACrMp6a0mRbABjWrDVdtrPPw2Q61ApHwRVden6XwpG31RWpj6nrO4/eHz0r9P23lBNS4SLr4TFfSiy5r9dOLFqpgC4B2pKtyVB975aMo7u4LP3BO92Ysr27E/NJqzC4sxawwyOz8ckzPLsb03FLM6XNBmGN+Nl2L84uxIlyxurQUGyurUVzfiO3tbfvBl8v7dq86xF1LWClhHLzeVQ5McljoKJvLDypK2ImKHFLuVKUPDK6j3ns/QFNwJyu0RfvYxWjq7rZVDQjGCxTIhFFUtr0DkPEWixaJkxOa1QsCQfuq0I4qtx5rKyLIzHTcvX3HTvc7O7u2C+0KmGwWt72JHmCponwATJyXubu3r98RzS0tNl9y1NOuCNPd0xPjo6PR1txkv66S0lrZ2Iz2zq4YGeqzM+L27kG0tvfEq196JTrbmuLNX7wpALgTv/LlV6OnpzMqShgC+nDcQrYq9IMDDAAt2JetTqibefPdUineeOMtAayjeO2116KttRDd3Z0xONinMrR6s8HBvv64MDIYG8sCaTsb8Zu//qvxW9/4VaVTitt378Xo8JW4cukFgbWVWF1bFoDdh5IqF41czbwaoP1pIfikITHB+4HDo4QneTd756xQm87D4hGyuB8U7+MOH1W7PE74MO3wsHcetQ1qw6etPc7Do4VPot2eJM9annvaZc7y+rTx9Oexjz1JnXgHAOSLf/4NFJIuzwmVSO+CI3J1DVLctRcopT4OjgTkDnLW2zvCFpt7u7G2U4oV4ZEl4YnFtc2YX9mI2eX1mFleE7BbjjmBOGb2pmfnYmZG1/SMcM2MQN18LAjQrSwuRnF1OXaLWz5G8rCy7+lTyuWjwPzdpXcdzgrwHXFtLTx8AEDzbsZNzdE2ejFaegdsqmKaEl+yo4NyHOzvRbkkRFnciOLGWmysClgsCXnOzcacgNjM9FTMTE3F7PS0kOlsLAuJLi3M6xIqFZot7uyYeJB2e3sn8ENjLvlQwK7Jc8d1Rqv7AmmtrS3R3dVhMIYpsqenK7oFgg5FgJ3iugizEJPTcwJ7SvNQiHl9NdbXi9HZ2SuA9nJ0d7TGL974hdDzWrz4yksGTjj8K3Oll49GAzTwb/WfSAAV0q/se5UyMAAATUCR1SrsHVPa2Y5fCADulfbjtV/9SjQ3NwoAJn+6QmM++nu6o7erM1bm5+NP/+T78ad//mdx+9YtIfNlAbK12C7uxpdeeTl+93e/F9euXVC5uzyFuri8pHqsKy3RW3Sh4bzAQPkel8yFuj+cceuB4Uk6Rhae5N1Hfeejjvd5Dk+rHZ5Wuufh0xc+iXb7sHl+XGX+tPH057GPnV0nQEp2P4Hl9Dv7Xhu4r6uaDjCNr/7UVZdLVqz0vRpVQM7uV/rOIgNcnurq8sJ1fAqb6AHbhaF796TvS/v7sb2zl2bzNrZjbX0rVlbXY2l5tWqZW4yp2YWYmJqN2/em49bdqbh+eyLeuXknrt+4HtN3b0ZUStHV1RX1+YL0uYt6XE30OzOVGH8OBOw4BakirFX/H3z3a69TZgcKzg8VCu//pq4eAbVCbK4sxcociHE67t2biLt37sbUxKTQ5GzMLwqYLa/Eytq69xDb2toy6MKytSegYYBxVIl9ZVYslezcj79Ztrx2R/cwGzLlubW5qfismDww8MGsKCRnIORVm6zg0LUoUMYqypkloVuh3JmVtZieX4g7E9Nxe2Iu5hbWorO9NS4OdsXM3TvxZ3/xg7h+605siri9Pb3R391uImC1yzc0ud74h7ETy6HKWSmLSBAKIlX2dI/PskDjtsq4obKVvC/b1vpKLExPxI9+9EM3ztUrlwUw62Jm8l7cvXs7llZW3ADzM/e82e3/+Md/ESsCjyw9Hh0djVd+5UvR1d8XN26+F3euvxdNYozxsZEYGBgwOn/3+o2oL7RGQ1OLN9XF4nigslFeNZIZyKs01Gi0m49i05Xa3pHOw3k4Dw8IKIZaq8zDwudRMX5U4ZOgzUeR56O2/aOGTyuPnObzB5eTOMxt8fk4F+ndn+ZRdqt63f9UoEjloRjpsb25qpGUXu7Aai17Eux9lqk66TwW7HGBctgrLcfxWT57lDeEE5jFUwEOiKLfRwd7cSR9j3GpIl1+iLHpQDErdbGne4flvajsofd17UvPCpPgG78vzIEP/J70bqm0Fzu7+7G7V4mdnf0oFoUBhAkqdcImOYw8TdLrhci3tEZTW2e0dAqItbTHyuZuTE8txb7wEP7nXV3dAn1hA1RJ+Ka0uyO9XorN9Q0vjARDTQpbrQg7rG8WI/fD//N/6GokglBB1VNE2BEQ2ukdj8O+Ec/r1kEIUSA1dCIGhMOog8/aEeZECArR9MjR+F6nOIpXUiVnZmbi3t27sSpA19rcEh2dHbEpUAbD4HAPuGttbdWz5lhbW4u5xUXlUe97gKKiKtUiAghdCdjtRhPEaC6IcLuxsbluUMhUaKVyGOPDQ/Gl56/GxupavPHurVjdKkVPHycE/MP49rd+1WCrtb03evqHk4VKZWhpa/GJBTvbpWgQcGOKcXdPIFF1wXo3Mzvj+enBgSFb9pYWZkTMu/HHf/aXsVk6jH/8v/pfxmtffiUW5qfjjurZkG+Jl19+JQ72i/Gf/5N/Ev/0D/5b+9tdvTQe3/2Nr8dvfusb0SYaLK+uiDHKsb6yHLMzs7ErEDalz/euX48LFy/GN7/59ehQfnPK/9bt2zEvgEpLtba0eLECK23ZBbpBjQGA5dl9+9mch/NwHt4XTiuuh4VPq/L9NIRPgjYfRZ7nAO10UByBo8cLSssrFU/S5JvxhG+l+879OAqwC0PDSV6ghrTyU99dVukwlBgJCY/g8sUpQCmlVJ8DbpIOz/UtZaLveu9QAIxn9l6qTxaxFHJR3tuPnHBCQfpzt3IQW2ubinKUXJIUD0tWX0939HR3ehEBJyiwwMCb9+oTl6qZmano7WyJi5cuCIO02dWLFafZ9lwEMNH2biXWVtajXNyI7o6m6O7tFHxSeQ5FA0W07xzuXSoTLlTbAmzrwgNsLXIo4Fn/j3/na6/XS8GTcR0rGBobo6GJ38zTHuhlJVTZi82tzdja3I4NfMoEegBWRYGilZXFWBXaK23viDaHccAqx71d+6DxuSd0uCtUWtrZieXFJQGceRVgTQBrx072FMpngOk7hAFwtAiMQG1AGIRtbW3z3DGWt0KhEI2ius1/eo8pUQiDbxjz0c16v7M9IVUc+Su0b0M+SmoQCHwJC1Vfh/dMw4+sRWCQ4552BABZtst2H+trq7S5GvdIyLmoeux5CnZN9+/dvaey5Vze9bUVgTSseZNRVP2ff/6ZGB0dFBpejampKZ/7Odg/YPT+5i/eiPdu3I4txWNlSV9nu0DkQLSI1vv7O9Hb1xsjwyNqxI7o7e3xdiKbQtOz01ORVxt0g77bW4TS6+3ouLt3IAbqdZy19TVIL2Aqpj1IW6IwBVvbMbNO+aCOetb92ntZqH3nPDx+eBD9nzScbqMPaufz8PkOn7a2Pue9DxeeBv3OkhEp8Du73h/OLovucR8jTfaePo48XQdYYprwMCqHB9LfGE8qduFhxmx3d1/6teJPjlrclQ7eZaZIerO0u2sdXWR/U2EHwBj5Y33aEPZg5g3XpL39SqxvFHVvS+8Bcuoj39Ts/JqlK8dHBqK/ryd6BbbGRwbj+WeuCRv02mXq0pWxaCy0RHGrFP2D3TEofdzX3xcXLl6I8aGBaBUualIanW0twhRtwgqcxc1CBOqkOqgMzHrxPB0chHUPix3uYFVLnkDivuqG0aupJW0vhgsZ+pr6sJE9G+ODX0gC9y/ctTC67O4LYP57f+/XXi8LZe4ph10ltn0k4hyIcAe7sbVXiu2ton3Hbt2biXvzS3HzzkS88+7NmNP3paVFgY4bcffuZGzal0zATtlgugOYeepShKaAEB8zHlOc3mFfhUt7l4BMBb7UaDQmwId7TDkC0ASTbK1iQ1mm+dL2FvVuZFZfNjflg5US5MM7iihwovus9mwpRIeAUHdnlxjmQECnXuCsWw0XLmMjYFBxtne2xDBq0AKWOtV3fiEBHNFldXXZAK7QVLB/3Rs//5mAW4OtetPTk3Hnzm2h6VkBr1JcvnwxLo6NCrQuxU9++COvDhm/cFEgLB9vvfnLuHH7nhipGI1q5Pa25riguF3tTVHaWhcjNEWT6Lcr0Cv46Sna7Z1tmzxb2ztc/ol795TnTKyuF6Otqycujo8K9C6I9jDYUJTF9KvLq2L6khr8wPSkE5oRdJ0OZ90jPOg+4WHPzsPjhadBy8dp5/Pw+QuftrY+570PFz5K+pEU6b0fmGX5ALGwRaXngCz8wrkqdvnBP6oKspj6kz7eEyjaE8DCwLG7Jz0vPbxd2o6d/b3Y1u/NIuBpwwYdpvWYzitKB0pBeVaoRToYo0qb9HC7gE6HdHWhtd0zbrsl4qW91Fh4NzY2HIVmARwBoLHR4Xj22lWBo/ZoKRQEujpiZGgoRnUNDw5KP3YJUxzEkTCIMJYd9qNSDra2Kggo1dc1qsz7wjGLUS9sgeEGI8iI3u1sbYttlXtbehRK4JIEsGIfWE932hgloFZhZjFnrIG1DPAIbXHhB3Rh8YM+dtUSYGtpYcNd29rAszY+YSRicSRgFoC5trGuNNglIhdbRWGcxkr59Z+/dzd++u7d+Mk7t+Onun7yzp348Vv34uc3p+Ptyfm4M7Mc60Wh04aCCLcfK6sbUZdPu/sur6zY8T/q8yYixx0xj2tzn4qCg50RooiwVdx2pWlwLJfZWV6AMhgEkEbAkW9H4GR1dd3xPY2nivFem6f18l7pCIIqYPlTTmnrDMBZzvuXNKscLYV8anw1vBc3CHi2qHGIs70lxK2015lKnZmLXYEc4pX3dmJxfjYKhUb7k62tLBvMdYgRZmZn40c//rGteL293QJgUzE5ORELy8tqhFKMDPTH6GB/lIqbArHvCMAueZFAWUz5y1++FXenZmJLCBmfurbmZtWjPjY21mJmejbmF5Y8BTyh9KYF+OYEEldUNmHyaFXenHUGKGU7khIdRfRbWGaZ8Kwaui4GlTdbdDAtvKgyQzfPo5d1qTPt70Nb0Ue0zk5R4DdWR4JI8sjhXOg+WTgtGD8sHc8StGeF8/b6YoVPU3t/cXgPCxJ15S8gh3C67txPMz0o9uwpNOJ7dvGXz+SswkU/T+lmv9OkIk7u6U76RxzFJW3lgT6sSPfat1oAIe3hiV9V2Zaq/f1dfRfgEKjC53t3V8BKn0Xpafyh2CqqiO/VHlavw9gTSNvCSV76HjBWFqhgT9GC9OwzVy9Hi4DVsnR2XvoZ61T/QE+0djTrfsE6nGOemFZklq61tSl6utoEyASuFGegrzdGx0ZjeHg4+voGjC0wyrQ0t0mXt9jidYRVSmXoF864IECVl34+qOwKE9THpfFhleFitCutvPRqc1uzAc/84hIU0fucQiC61Dckykln7ldy1qmFAkYg4QL921H9lpeWY2OrGLvSm9AdQw6uVuAYrH3EweJVaGmKJtVd8EqNpdaqV3mkmI+Sf5Hu5mwFQw9jlGmWzk9ToHpu0c3pBwJoFQFh1Wtb2AAgiwEKkLciOue+NTKYoupFnx+pT8yEJLR7VI4NNfR+Q1N0t3XElYuXbRW7c3cy2nv6oq+nPRbnpkSE5ejp64+vvfaVuHZpzFObRp0iireMEKNQISqO8xtpcA+gAzhz/gIXAAk+29vb7HM2JeACoTo62rwDPxYigFdDvkkAZE+ApD7axRR4v21sbbiC6ZSA+ujq7NTVZgtZe3uHgNCmFzJ0dmPu7BKy3vMIwUhXZWPT3JHRUf0+iMWFeb3T7sNfmc4l3Y7O7lhaWYt33rsRIyPDMT4yJHB2L+5MTcc0+7WJmNcuXYjnr11SvXMi7obL0iW6gYEmZxfi5sR0LKkMzar3ZTHYUD+WvYouRaBNFfgq4ui32kK08IoS/aZcblzVjYavCPhStqnpGfvsXb04HkV1rruTswKBux4pNKo9m8QYTPkm5sipXfJeXQo9vcuyLvJwAcwJH2/IBPijgo0snCX4z0rjrHhZqI1PvNO/HyU8LM/HrdPnJZyu/5PQ46x3TrfJw9I/Hfc8PFn4JGn7WWjDkxICjaAR/sxMdSFTMR0AyXTf5NN9kBX3ucU9Ikhh+3FNMMgTQOHyakJd/OQ7egtFweZX3j5Tl53mI+lVAMIh02uS/0e4+UgP5Q72rW9xZAekoHNKJfYX3YzNLbaEKEeT4jOVNyz9hstNoSAAwrZXDOrVFgzs17e2Y3ZmQfpn3/uRAgtHertiTOBqY6sUa9KznZ0t0dvboXeEHaSzcb0B4LHXJ8YEQOLy/FKUttcFwPCfDs9etXdIVwqwlFU/pi1ZZMe7RxUW7e0q3bboki7vEvhqkb7GV5tp0Ma6IwO81o7u2NzdicpBRTquUS3REPekDzdXl6OrpTGG+/uiq7c3SvuAVNy38qbP1tamZ86ampoDsq1Ld0ObXN2B6tgYnR2ceFQQ/uAUoU0bY2BNTiXq6Gh3A0Aj/Ma8MvQQva3bYoHSXjn2mK1TJVta2tRQhtVu4wbljbGmclg2yMNNCqMUgG51Y8OGsPp//ze/+vrF/u64MtQfz4wOxrNjQ/Hc+GC8qKu3NR/zItL06qaIeqACtceBiHtvcsqMgf/WtioGSGA6cqC/NwYNOspuTAopyuIc5RWRoHTAGXOwgKLMegbYwHfK+5OpAjAG/LYlFI/Tv/3OBCRgYwAVFVgXI4D828UkbbpgUsyw1B3Q4ZP1mxMAxKwI4zo/pe95bRFtXUSYX1w0wUHSC/o+NzcXyyvLcffevbina219Xah2K+5NTMbc/Lw7COeA7SnvxcUVPd/VCEOjC41K8C9bVbnYeDaZgtWgymdja8sjEYATZQZ4dYmWrSojBcfUSb0Z/7BS1b1Yl4+gwMwsWiTkrfp7NYqArDtixeCxtaU9LoyPGRAWlQejD2hKmcoqQxqNRKyqLisCdVhBKZtXklBWtQWMQxkA6LXhsyAkz8N5+KyFrF89DPhkzz4rffDTWs6zaJ2FRylzbRynoHS4g98RQIvLSlraHZAGcGLhHDM+TFfxiT44wEdYF7J3T4CoJF2IJQsZjE8Vshx9wWK5zc0Nb4K+JQCyxuo+7un7pp4zTUiaO3u7AlgbXk0Y+t3e1hpDQ4PWpUy7vfDi8wYXG2sr9l9+5cVn49rV8bhy+YL9rVoUv6KyFncqym83KgIgXZ0dBh51AgwH+9JV0uX4YrU15+0vzYwURyu1C4y0S39hbAAT4HfdXGgQUOpSHOkb1fFIdYU2wn0JoBQa7ZLE7BRtwSk7+HSRJycLsQCQmTJO1WF6UCRUvFzggwZtOaMTvcZWWssrq7G+ueNnlaph51C6q1LRS8q3gQZS3hzLuCWdXKf26evt8T6r0JzVoJQH9yMWBhK3lUWHjc3S7WWBv32B2Ybo7FK5WtuljrGUpb1bwQrgG/Y8xRUJV6sjgUL9ta7lPPB1tReb1M8LT+yXtqK/rzt6lD+YqZWpXAG7DgxIzU1Kp1HfW6NZ97eKu942TDWIwaHhqP8//Nvfe31MRB0TsOIa6euM4e72GO3piJZ8LiaXVuLO0maoSiYsDmyLS8tRPhDxRXmYZV1EAB0fqkGLa0tCxwuxurwcywtLNjFyzS0s2Bpma42Ij2UNotJQEJ2wvy9CKeDfVS8CQNxtAZpGkHxj3iievsD7ZTEkoJEK42NG8JwxAEqgDIsRvmvezqOBeesErGBco3qhnn3VwZvmwkQNrJqI5MiouHQWTJzMPXNUBO/ANGm6sYlCOC504PzQsoAT/ZjRCas+YEzPV+s90tnD8XFPIFXMwGgFk+aBPqk7JmWsexsanWyoM+IkWVRHXBKdQdQ4QLJSdV2jHQNI0XaN3Y1VX5b9wjR7+s6CAUyq9uFTmfbVJljbVGzR6lBCYN8X5cFfD/DL1CcXFkumfAF5XmjAS9RH/2xd5cd5OA/n4SMJZwGDB4GFRwERn4bwSZSTHC13s3/6UXvVBp6fFTJfXUk8Kdrku5td3m7Jshp5meQ1BgL7SPEJsJIO3GZTdgBWMflt7+2wuIx70mECVixqQ+ZuMliXjMcvql3gAJDA9Fp3V7svZDdyfnF50fliYdmVnEY3MJDG+ADQeO75Z+PChXH7U+F/haEiL1TS3NIkrHgoQIRvU0WD8jU9a45BvZPX2LupKSfAIRAiPbClNJm+xNGe2amC8hrs7/Veo+0CDT3dSre7Lw7rpf+kS3akl1bXt7zVFMcpUTaOXGTClRmoZgEofKUP0DtCM8nAgCEBaKNP6WZ0K+AS3YPuRUfiiA8ozEsHY6DAYMEWXfhvMaV4qDyYVWtVHvnGJpWvO9raO6R78fWCJg3ecP5A5QAYc9KPF9jNL9o/2/u6Km82lq9raErxqryA4WhPmKZRwJDZOQD1zu62y9spUMvigjbRCwxQUHu1Kk6PsNHQQJ9p1SWg1a5ydQpkdnd1uVwbqtO7N27HrZu3Ylu6e7CvNy6Njamd24x/jlhIAG3UPivLSwLi6yq3QJ0A5/TcssDudrSLln2if+5H//F/6Bk2K2QXKzF9o5TyytpG/Jd//bP4Z2/ciS3dxQSaE3ErAiWqbjL0qEKed1WljZQFrAoCMCDEnu4uEx7ETbowHxVm2g0TIiZFOhHgB+uWV2YojYH+fv3O+yiohaUlnyYAA6rJ3UkIABbAxrBQ5sXRcd3fc1ysYgA9rH0wLla0jg41pt4rq0NhbSvyroHNfqyurKtmR4qrcimuFzbofaZE+WzTKANnRvzn9sRUHR2diq831OFy9UdCywJ5Qtwc2YSlDdAGQMwLDBYxH5fU2Pre2MBeKfnYVhnYQw3HROgCfVJ9VHc1HgZQpod9Tx2eTgqNAIUwIz4CNCa+ZNCMZqNzsbKVhQYNunK6z/w79FHTeIoTZ0xW4gL8FDXa8M8TszWzbYkS2VW6MCmjAcoAwGV6mBES7XZy2GzVwqZ0aVMuB4Sh0klsfx7Ow3l4WMjAQyZ3CacBRfbs9P1PMlRL5L8pvL/8J3eySb4UHlRXvqUnVfnhG9W4J9HuD9L5jsFIWP+BAChhBylpr5RzelWQUH2WJWvwpSuViTTSA8rFfUBYNlBlAAswY0qqXbqgs7M98lLY+FcDgPBJKkheHuKnpAFylEvR3d4Ul69eklzXoFwK++LFyx7I3751J/LK46Vnr0SPABlbLOBgnnJXXpWIu7Pz3qaJ1f5NGuxv4lRf12AQxG4C+FZ3tDXbNwo/sLS1VMW7Clg/IPRV327p3+6eXuvUI+k/dE7/oACH9OHi4qY3b59b3YiF5RWBrnU76vd196jsrTE22B0Xxoeirqkl1rdKBl34OG9pII+Bpkl6oLuzM/KFFhsxoF9ZevVAuqgs4AHtOdvS9RNmwLhSr7LTIszsYJRgW6ySPpub6mJ0bEj6pl3J5KzbV9kXrLSrcgnoin4c0YgPG75kWKMwCLH/ak5tOzbcH8MjQ3Z7Atjh3oMuXNvaiSXp97rDisp7JLo1RWdXTxzlC/bxvnvndmyurUaP0sa6eOHyJVvh0PNs+ZGscALsolvSf/ixof8SmOcPPIKxRwxlI9COGvCdiem4c2cyWhR/uL/HuzW0AV7VG3AsFEy17gasYsgCQzUK42zslGN+cd0HAXQJIPNO/b//W6+9nuavE3NSJj7VFspzLyYWluKt6ZUosghChQa1et8zWF+FrRO69qGkNt0JTQpFdvb0eOVhY6FZBQG4USnSrDMSBQgoE6HeJpsEjbb1HIdDNoTLqcEBBVh0AEb4muXzadqTKU7SwgLFlCaHpAPEQPSs7mDvMk6z54glVpYUhaBB3R0qF6AGyxzInHepA3kC3jBnNjYKWes+RAfdMzrAZwtGA6xl063Unu+YYuvVKVmo0KQ60RF43qG6d7R3ilYH1blujQw48T2XN/OSN8zOUVP1QvSVKhNQZwLTkuI/5w/DYbmzRUzf+c1qEuJnIz9bwhSXereqk7EvDb8ZqaSRA2eV4a+gkYvqwXsVMe2OhFBRNGJ62iMWpcNIbV0jvDSC2fUIkJGhBZaEgJcDK02400IWRtFnukPL8OWEnwi1gjkL2bPzkMJp5XUWzQgPevYgep5O93FD9v5no70oY5I16ToPHzacbvcqNxx/I/BNKuE4Lr/TN26qRfws/eaTC7aCt6zq9Ik8O54OtLJjSlCyD5mjC+sTm52z1RIyDNnE7A2DemZ1bMnS4LO4jU+Vru0tu5asb2540L65iUtLUYp/M7mt4Esk3YLbCXKQAbf0ukEK1pgdDfjRXZ3dHWx1GrtSvOiukcGeeO7yaFwcHYy29rbY1vv4Y7GqsKerWwP4NltXmLLDqIA8brPlpC421tatS/p6u5Ufe4OyS0HSpWkKVPKZ6UrpB6bLOJMZYgGOAIQscGOg3SVAAWCpYypQYAe6IduZPdkvMzOkAby6AWBOhPQ2Uch2dCezSSyo2xQddnb2vE/X5jYn3+xHf690t/QkFq/WZpWzv8u6Z191l3bzP9yBMK5QNyxzrYVGW47s86V0G+uZwhQNhQfQ7fCErWJMEUovUYbNraL9vDCGoAvZuxOfMvQ0ug9Qtrmx5VksNnJtVll6hSlYINjZ3qy6CxiKjhgPBlTmQYEgFvg1SPe3NjdK97bY4oaBgb3KRvpZVDAUg4MDwRZe+6LJ9duT8d6NO5YW4yOjMTI6JgCnZ+hS4QMwAcB4fmExFoWBNte3rGeZCcNXzFjFRiL4T1hB8aH7lmi6uLQSB+LPPgHwvp4O4SK1lbAH7YlvoPuHfnMyAZvRbhaFcwQmWQ0LNzQ2NZhW9cIL9f/Bd776eoM6hw/8FD+A5cWnZhC62uRqMX4xvRRbYhKc4GiIJgGvdqFsiDMy2CeG7I8hfQ4P9MZgn1C7mBRGLygjNlDFLuSG0j+YHMZnZ35GJPYtUwPVq2EhCugZlEonYTUoSBtUDXghPtY6iwAxDnP5mYkXZA2IoNGVTSKI3uNUABilr7dPDdfmzsQUIQwCYWF+0CyWte6uTjc6Iy5M1nQcOgWmTcrUKOTtPdn0BAHSIOCFZDJgU33YdZjQyZJfdWBWqmCl6lBnhXaNTbB5KjdlgxbtHS0UN9FDoyTS8wBIPQx6YKYG3yZrGb57oHvAM98TQPNoEbIo0KfpBF69o45GfNLGSsnvLA0jfwSCmK5iASihqGcIBDoNoIytU8w8+M+pY2Ka53xV/CfYZTn5EzL3Lv6p5g013AD8RRI/IDzs2Rc9PAndHoWeH4bmn432ooyfhXJ+ugNt/aDLZwrmUKpIx3ShO9IO71zIHQZyHAvIYHRfymtfslFKbB+XDEDVjkARrhzbktkoYXZUl8KTwkLhAQAAPgweN6S41qWsWXS1tLqWLilA3D6Qk1ixFpaWbRHB7YPTYvD3xfqC8zsDZBaVNTQ2SycUNEAGIEjZqjzebkH6B7nFecwMynck8+wj1NYeXQINA/1S6s2tqmMuOgRIAD5shTC/sOzjfVhpb9+vgQHLaC50JHIW4Mf0Id8xSrRYf7JvJ8PZSrBaDz0nwlpxUxBkMf7Nydd6P4q4Bek5IC857ef1veCZIXQSgAZgwnQk7j556VEsL50qE65CyHL0kuW7slUuoitnYIveKlupfBhrAqtsQzHQ0ym93azyMmuT/NiOAIFs+iodjS5iSypwArqUWS5cgzAM7JZp3100o949st6HrtANUFpobIgm1bdZn1gGmYptk+7rF1gdGR6UfmZatUV0yMXE9FzcujMRm2sb0am6vvDMlXj26sUY7u+O/p4ul5HjIJuUFiAR3Q29ALkALqY8WRm5JkC8xXGJ4jsAEfoOsL66sR3T86vi3YN45YVrcfniBVvH2K8VPYnFlJkwQD8XMqVJbepzwsUn1pOWM9CFflFngws0AvAD7Br1u7UAWM3bEAU4M+AmoNClMTeEbebEQwwY0MeAePgQAwqYqCCcVf+3X33x9S2hwmUx8/JGMRaFFBfF/HPrenlNFdnci7WjfLQKJY/095qgg309YtxuNajAmIBam1B0QQzIHDfOeCedVZcrAZ5C+YtR1UiAKZQ7wMuWMddTXV1xYFAAFcyGadSb1ao6oPIMpFBNRTfDMB3IFB5OiGURFmGA6TDRQk2g78zbs/ErjMLoa0tAI7Masb8ZgAoLGWUgLYjEEmNAngGa3oNopNciFO+gungqUu80qE45b2oLqON0LI2aBFARVCxHTvZBMbx9Dgrq6O0CtP2qk+Cw4sBYJY1i2BKDOsEATDNCC8CV66x8bPkS4xmQ6SIz6EtsU9qgTAhdcbE6ElK51S5q/CwNRqmZyR9/OejKKlHm0S9evOjfHNeFdY907aMg5gaUJaukhKAAGycu4PvGfQQBHYB0Lcir+T0oPOzZFy24b9SEJ6Hbo9Lzw9D9s9Fmn4Uyfjyhtr34XntloZb3+I58SIO3NHDjYqDI4JcBLfLMm4py7aYtGgBVyAXkASvJGVTbOVuKH1cRlCJKCJC1itLUs52dsgbJ2z6PeHVNcfSMFYDr0j0oOAaH28qjQvEky5Axx1OSKj+uJsMjI9EluY5rCBYmVgF2dHTpXm80tbTZqsHeUxfGh2NgoMe+Q8hmHPEZrPZKpwF0fJSgxOHissom3YCBoUMAB7DJtBmAYWpyIo6Qxcq7VOaA7SP7Y3ECzOBAn0ECEhX3n1WByOLOpl1mcgIwlJdpq+J20jvQE7cU6lKnvFH6VliKx0AfUOBWUb0AV40CD5xH3YzRQ/KaDVMBd6xwxAABaMMYsoPvm94VzIt2ASBcjA4EBJgGxTUFt6Oh0RGN9vMGvgDcksrPXpvNDTnp8x4bHQ4PRe892h0QKXCh/PelpxaWl2Jmdtp7i7W3d3qWDJ8rXJBQRvVKA6MEuwqwAI6rTaDLIEplZpEBPndYuDq72u3r1teFpbHZAJatNPCpnlteFbjdj1EBt+euXXZblETPYnFD9RVoVftxcPny4qL9x8AL8GZxa9vWQny20FELi8sG8iK0gCHAM5z+donVn7sCf3kblJoaBZJVfmam3DdoL/UBZvBYAQvIZDUr53a7XRTQb/cFPUBvw7PGDkqGWT3aDPekFB+MowdqVwYQs3PzMT9PHXZtyCFAc+I2NzapDQtRPzg6+vpddZT3FjfilgDZrdViXF/Zihv6fne9GKvliEY1BvPljCBaxXTNADKBlqyIWaEpAJW77/Ld9MkHfldYjpgqQxgAnpgqBFWyMgJCw7gcY0T6CAFF8wgCa5sFiMAE7wMIGpm+VMcE4SJMDD6UD5YxUUJpp13/8THDEobFB/8s8E2hwDJZIXeBMubu2RgWYbIwPy+AImCl8mC5g8loKBzpjWpB42pAQBQdHeI2Km2sbpQJMzKOgzg3Ykpmee6hOhMNzbw2ZthBCQycIwFUjeoEbS2t0dUpZhET0MkJAC+sXYwIsOxljcwUauoUqhtATBUGcQOwMLVjXkYQQCsLAb0HwKXc0Bdwl1bZplMc7Liocth3Tnnh+8Z0Ae/C1DQj06S0I6ZyOg+MWFR91yWMOUDW55SpsyO493Qf4UiA/qncJwFuOOGZRw+1ioVgYf0Ygfdr38nSe5R0Tuedhcctw3k4OzxOWzw4nLTRw3il9tmD7j/tQF8it7OuLFAeiuRiVcuJTCBkRa0tP9+5Mus4n1wZIEDZ21Kl/kkfz/o5Vpqt7S1P+WElZxUhV1EX1iZAC/eZMrSfj+QHVvWl1fVYXhXoElBZXtsQwFn1VkS+9HtdIKC0i7zFQV7lPKqXLNBgv7VD8ligRnKsta0jWiTbsXBQKfyqUISNUprogP6+3hjo6/e2Sb09ndEl8IRla2SAHeK7JdObDLIAW72S8Wyt1MH0n+Qb2z11tBaiX+AGn2p2wCpKri8sJetJm0AMQ1vCbvnQcqxd8Uc0ePZqQgOTuphdXDHobG1vk4xEVwnYiL4LSyuR18D84oUxT2PlC02W9Uvzy7aS9fZ2Se4ip+skJ3dEp2KU8H2WDPVqQA182VbiSHQpC/BtbZVidWVVekYDfdHYTvZqPyxL6C9boiSfsRwhU7E28Y+9uNTyAlpbats9RuVS7gJxir+xw8K0fQ3eK6Ids03SdYCZHclp8QOAGMDconSHRc+RkSGvBB0dG4n+wV7P8LCIYV953bk3G++8e0N6cidGBfQujo/55JvmfCEOlVbdUTkKAiXeswwKw3u6v7EhPllaEnBV3XYT+GSaFQvh/m459r14jenWffFa0qHs/j8uXYaeW9sQDhGwZ5AATthTW1F+9HxbG1PIrcpLiR6pjevztuy5jmprzupsVxpsCQKYxcCxLbDMTFCzWI5p04Z6/MPRU3BC0nkVYQl0GDrUVlGBJXQjvwmn5ZUxAVY7DS6YrqQNsBriww5A4zk8iaVvQ+BxcmraPvZ7ApzGVAKAuD+RLoCxUcC+VTip/plnr72+KabaFIA4FGDJNbdFSah761AjBVWuLIIcKWGsYQwzKE92UCkhExj8Sley6KT7vMdnistvrGeABfzX3CEFsLBYUV+utISYDepENL3BUmLmdtNUozqUItF5GHRgLWOulgYCtTPtiN8X8/EwB/lV3AlyXvnBEmH8GhhBwRAs6/XIR/HtkC/GANhwSj1AhKlcrFtelSNmwhrX0twiQJVWabo8yoW5fkYLdDrMpJyUwJJdOIhVKsn5PwE0bwx7dOB3GdUAe+x8KqEzOjIcQ4MDGjG0xGB/f4wODRgId6iMrBjhfdLs6elVudtVnxYzGIxVKLBalc1+YXZM5MmSBR2wasHczJsni9zJ1CiMyD3iUf5VCVZGAAgI+4LoAoQ6nuik2yJrAr4wG3P2AF6cR9k1GmGOEsARlBWrfOd5ag9owPv8Ud1JxxTkCXTxV6f99IILUL2+aKG27p/3+leZ6fjzwSGTVSdv6Lt4kN++zkxC7/h/lY6Sl2nzUf3Tp9/xVFZKxfytn77lONxGGegGkQVgGCQxgExuCVitU9/E1QMLf9qpHdCDxQpwhSVbA8ttABb+VNvBVgwnIEugysBq0yvtUcYck7NhnyyBLb2/KwWJtQqwtbi6Zuds4uKLuiUFx8q9zZ09AzCsE31sKDo8KqUtuSM5Jymj8kjGiQxsbYRPMLMMyLfOjnYp2ZEYHhzSe/0CLL32V2IVYm8vq+OalE5B8ZMc9Sp7yX37KUuhFfL1jsN0mB2/GcwrR2ZpGDR7RqQi2SIaITIyv1xIjQKnft1t7dHT0W0lGwKHq5vb3li8pTkfPXaNyQfHHGJJKopOA7rHJqjeHLVJA13Vf2ZuQfxQse8YA+h8Q5Pk22Gsa/CNP9iF0VEP3PP1TVLQpZhbmJdcbnS+9VikxA9M2bISsl7Kl0UB7EDAqsXe7l7VVyBO9d0slUTnNVuJksxm+4xDW8/wbYM+AJvsKMU9tQsWpDJHMQpAstk6VhssUr09rC5M1hvOlBwe6NHV7e02OHNyX/L4ret3fEIQAL5d+uPyheF44fkrMTTQGd3dLaLpkZ34SXtlVSB8ecOGgheeeyaG+gft1gIjs53ExMSEwOWy+Gnbsy1e5Sp9A5jD6LFR3FJZkwsQR0raDUc0yFxruA5EJ/Qsuxzg0M+iAGZvAFroKu7hKsQ2FiwSwO+7q5PFAwXRVpyhdvciN+lDT+FKxzOr19EunhI+ANjhR78m/l5bWfHCujb2OBMGSYCc6UV1RfVFdFYyFqnNRHfanQ123VcVko7iu/SjvmIgYbHgoniLk4ewCNp6iG9ddYaNvSo2VJfpyRkNbFb1Nvoff79mPW9SXxdPKC4rcAF38Gj9r73y4uvkCYFsLRI4wFKFgkbYeA8xE9FiRf/uDxSUe4A2f566skAeVNZoVJXViwJmHJnUoo7H6ghHUCOmZbGUBQZhKXNZjcRvrGR29NfFM8CBbgjQaCSmjp35OyDY0ogNTGmJKAZP8+uIXe8GLObBetTahl9BziZPyMWmtpQcAIOJuFkdj8pTS4/qQOIITTE1YJMGonGpB1OrzF835ekU3QZuACaEF3lY6Ctd/O0YcdHZEKRMzTJSIh7+BDjFKkmDM1bFQFuf/q+6ADYx2+6pvDhLwsQVdVDuYx5nrzMzppiOtkFg0QkoB4I/MVUWUBDVy79ogpPfp4NuV58ngEfAvMxojl/UBxOtFx9IOCahlObz8e1gtM40LuUhNwSqKlblIf3jU9fTDcD+jDu5zqrp5zF8Uet9EjL+uv+C/7h4ni6UDnIiu+iXfmaSJd61YFaftTVffYz+mxzck8sCrgrwPaNwPlGC8D6+WLv4Xe1t25KFpZ6+ko7ESRar9Dvtqbgqhb2uPo2zO+AKfyw2CwVUsYCKfbHwZQFUrWxsq/+vSaaw03vaLZ7BFrKOleurehc/LcpC3VmkVNBAskEKjg01AXudHR1x5fLlGBGwYl/LoeHhqNfAna0fuqT4n796Kfp6uqwjGOCiF7AutUkOAVZQ4IAz9sLqVPyeTnyjBLgky5CTcCFyjak6SMl5z4BP9sgU8TzYTH5sWPQBfXkrLBzJ8fVBiTFQ5Vgg5DetkVn+sZwUBKqQ0/gCsb/V6ECfQSVy8lD5s1E4x/f5fMXO9qr8alD8vdgRiBhmm6nhQctPFDJH883OzITwS3WPL1xt8m436Dw82C1gM25rH+VZX2eKdi3Gh/pjTMAUerAv6JbuHag8uOIwQC8LWFF6tlNg24XitgCQAM7KKisx8fctxca6wLbamr1GmTZdWFyx5eX67Tvx7s078d6NuzG/suq6evsLASHOh6TdAekYB7Bm4Utm32rxKPzFdlfzS+uihUCd2r1TevGFZ6/a7QYjhxg4ONZpfn4pFhdXDda5OKHnwshQsjDa8qeqqF8AKvHF43xK2qJB9GfVKb0kLZQrG0/YD0/6k22z1Mr+h38dvEhPQ++jowAz8BCGCwAa20KZVq15tQu7PexZ17CHGVuTRI6tSNCNTA3iYH+k8u549WchnxOIYzCRV1ritYOIxRX2Nt30QgJWxtaLH+E7QtbrbXWW7qLvAwoZOFgIqFIJf+i7fkiLpfuqL/7aK2urpiEAi5k56svCRKZPdytH6qe73gIkGU6Udj6it69PMKbF8qNRjAaP4GfY3t4c9a+99NzrGYjJrFsEnOWyfcOsSJVaNlWVKedUyEcN6R2YOO2XggXnUOnToXDUZCqyzsyF3wFgDEdDhBsNzO/sqATi0rs9jSbCsKWGnRuVHg3H9GOCGMRLU2xY4JiK5A4WLVt91CErEpoADuKAkjElQ2DO4vK0ovKCmNAGZ0isfavqRBz7tMmGtwKUzDMzuqJp8R9glGsrm95FuDLa9blgKh+0a9DIiXxwxqQjwRAIIPLKK31GyJ77ppxiMuoJsGWFzcDggMEowmVwcNCjWHwMMMczKiE+n9CU/CuiXwJUMERqg48qkJ4tbPrkgoaJedNqHTpnWY2J9Y5RPKN8/P5KeyVPqbDfjEfAVf6rsojLnV0ffTid5kdLk09v+PzWu5ZfzrqykPEpF33awAr+ldLHoR3AlY6ESwALK8WB+JUBGQM/H40j3rXzsPp0smIVJSs2JQuwUm3EmhTx+ua6/XqSPxX+VVz4WAlcCcwAqNjUepsNMa2AGNQIIAlIoaTaOTtY/R1Lz7IAxaYUMI7duBagjFGWWBGOJDNUFQSarT0HkhdFATv8XK9evuSpN84lHB4eiu6eHss85CsWFaYOfVqKFAhgxHJD9Rvs7Yyhgd5oleZoaUx+QVjFt9ZXo5/9MSV/ADVMzzEgZTERstJWL8l2BqEEQJaBmvSHZxAwa6isyCHiYblCRmO18AIrlQvZ4cVgAlsoW1bhMfOBkz4biDI4B/wi21ikhv8s7xgUSA+gW/DHIqxICbPH1Qj+YRoMs4q9fJCL2YWl2BCY6MVlRwqacnAeIlaVfQHmyxdGYnx8XHRps2WG2ZTZ2Tn7QbGfFSADpQ3QwVIyJLmPHxX8hF8uTt9bW+u29mDlWRZgnp6flb6YicXV1VhcXou5xQVvir6wuBR3Jqfj7Ru34p0bt+POxKzafNXbWy2vCpxvFM0zLIyAX+ABwLm0lcvXp7Z98eWXdb1iSxAytz7fFNt7hzE5Lf2k98XaSmMn7k3NxU9//su4ceueyoCjPL7DGryLRkyHjqhd0XHoGqalVwVMfaTT7n6USVd0YoUm4NjTvJInuNLQJgwcmMpk8R+6HeCPrxX9LA1S0gK1BrUpPt/wT22/zL4DvtFXpE1+6HZcaVjQwVQye5CJYQzQGFQxRc1K2n2pD4w1WMswijCFDM9Kkac4HW3qV9KFuori8/mFBVulWXCAYcX7o9Go1YCRwf1BfAnTwm9s25EkZopnOSK6AAYBqSKb+mWyXKPHwQ70LyyYDDZ4GX/AYmk/tqUL4WPyoXxdXT3Wk0chICr+YtcLdHybBjz1z18ef519TDBqoCaz+VIajuERL7B7vZlfDUJGtphQMF1ZqCX4WSF7TkNlYIzXWZkCAUCPxGFeXNkmpK1GslVKjEQcOjwACWLSQN5yQtQxQFOFPIJVomygy9y+hYLSBGziyMqB6tsCBjih0qDJpImgwaSsRpaQnJufUyebsZA2yfQuF3WlfAClst5hvtgjAVWLTsuGdZQRBkcYkzdgF8HDu/bzUv15P1ncWlVG9jrDoZA9zVQ/pQfDZSNcAClCFaaF5ggvfN1oajbu5TQChBirWG2uR1ArfayF+HKgfEgrTZswxfh0A/VESMBHiTOYHk++EtAb8zUdjs0DPbLXbzobTsdldQg6OeVNo4tE79rrowmn00klJTwOP3+Y8LB8ap89KNS+8yjxUzhdH2iavj1peR4U9yzavT+dk/wJvPOgKwvZ99pBgadGxC9J4AGkNPKtXvRb+h/Ovp5213e2Z8AplwuA5Uugi6kYLEhsAYAfydr6lq0SKMts9SBgibMGmQpcrgKuNYEw4jMNZNAlJYoSgK85sYOVgfRhXDqSTGK03iR5yj6Dbd5eAGs6/lisIh8a6rfliroy2EQGcB9neMAKC5MAcRx5g48TcoQFVQxAuQ9wxFeY1fW4XWB9wheJaafFlVX3NVwocCEB4HhrA8nYNQEJHNlRWljRrLRUZuQp058MJAf7uu16AaChOWnR9c1t+66hPJFFrJhEPqPI2eMRv1jcQtgFPtMb6BgsUT44WnFLuLGobbIFS+gfEkee8j7Thyh92pk2BICmbRVSGdETPrpOA1+AIgpkWW3ESr9LAlyAOdIQpoyp6Tnxw3aMDQ/YukceAJDFlY2oiA+G8GuTHKZO7G15b2oq5peWLNeQV/AA08ZMieJ3CwjiSKIFga+7SvvmXcWfXxAgW9D3mbgh0DU5txTLm+KxfQ2g2QYDXSuZ38w5k2rHZnyoW9pFozZvBTE+Nmofr56ePvNHtxR4f1+/+YQVppz5fFHlHx3s8T5b+C8za0IbsUp1AzAv+Yr7DgePV47qBPzW49a9KQMPH9CtdiijW3ZL3gcMMIGMZvBw/fZEXL95J+lJxclWLu6Jt1ihyuIAQTa7sGD1g060HwgCH3NbNtV+tBd9kJ0TAOboJlx/0HVicBsg4Ana2sYV6W/rZeXlw8nVX7DsMuXZ2ih92txoXzgGGdjnmMplH0/2IkUmsE8re63hy8ZAxVPhAkD4sXlaVABtY5PjlFZtfevvSbsrMJOX8SbBbkKqK2WHj/G5p8zwAMFyB5cE6bckk+rElweSBwDakg1b9AWsc/jE2fKueOy9yorjktqJ97AOtrc1i15Nlj25HPujpe1DuI+VuH6sv+d1AACEgWB0dhjfBK8SFWsOxeFlKoI5GcBBIKOsYi7r+xTB/cGEVAdFQOCEymGtNDpO6Fh6WAmEtYkOhS8D1iVvlaEygc4lsmlNN7jBh3BHe5uAShWg2Z9KeVAKOjvlY9oRcED5iENdSZc6ASeIQ724ozG1ze6M4prFAJhZEQJZfT31KqFCOowkqLp+2XkTQMaIbE0jNE4ASFOY+ITsmMFhOogPGmfFEXFx0GXBA+ljhsfsykiCsjPdyjw4IxCEGfdwELUlThdlwaeLZe74a9TlDi1cGQF6kYLohHkVoU4duQhZez1K4I3seuSgTkQe5kvVi0Ug2UjD1jXm+BFwEirsxcMoLSlMLGtSmFKobsfqiCoDl26jmnrUhtoa8fRBNaSN7w8nacFb/uf0M5j5/rw+6nBWfT4o8M4HtWNWH0KKWZOPpUYK2bcs7gcVh8eOe5yGvqss6b4uD6Cq3/2ZnvCXkPa8Ej/o04Mqt3GaGkQ4epm7Pvc8JZgGSD7UWQrUqwglm+gXXj2oKwNX9sOS8MO/ilF92u9qy7IMWcEUIkALyxb+SSgYpuM3xXc47nqJPFNXkkE4VpfLaXDI2YB4TGARAegwXcK0IOCmqQD4ACw0io5MtXGPI3CaPTrHKo+1e3x8LEZHRmKAVfAD3dEn5QBQ4uL8QxzBEcjsXo4lAn8ofHiwOuD2ANhgYOvBjMrGlg2sCvf2SOJVXEQy632nhDvnDTOgTT45dQYXcwtLwbE43YAmwJsBWqP9bZeWl9VWR/aD7ephSrBgeYaSZENTFPuF0WGVvdeyKJN9OG/TFliYPP0nmtDolKdDMgjFn1c5oAsyAPnP1ChyEHmmTu22oE6AK+Qush6fZ1b89fcKgIg2raKxdYHkAr5tyEYsccysoD9cT9GB91gtubC0YAXNykUDq9VNn4d8b3LaNJK2MQBhpd/swrIAmupY2rF/HmdNX79+O967ddv+Z/iCMRvgleuqa5PK0t7dI+AisKL2Zyajf3g4DgW84S22VmBqeHBoJEaHh7z4C1qw+8GgQHavyjSgAfXFkcEYHxkwUOgQkOhQfft0n8E+tETHYcHNix5etak+kTuq2PJnfz/F9zRzHVOrG1Ha2rDuY4q8XNkVjcRLAFv1OYAl0+U4/NP2yGX4q7K7Hd3Kjz1M9ar7wMT0vOiwZfDClCIABtmMpRnXnUJrm/pd2Tvl375724MfW5VFP2Q1/QTASH/jSEb6MJY0LE7gCays9hUX3zHbZd2g1vOiAfX9vPKjb3H6DemykWuLABrtzfmbzKjha8cAAP9B9n9TIr6HwWaNaWGVJS99aACkvoj/Gb7sK2ubsSXZ0NPZZqMGmAedhGyCdsgk+Bl3HCxo8CQAz4tYFIiL1IP3AWYp4IdZcV1pIww2aSVrq+Pa/UF5YwlnVTMvo9fYUQL/QtJEbgFuW9RX2sRf+GVS9vpffeX51zfUuOtqQIiTRmOtFpaYsRMwQbim/UzSdFlatpvm/dVZGTHponFqlcZpJUJDsO9Mrzpdj4TWVnEjFtgETp0CIZs5DAI+cAhFgCQUzqaBgEchSnV8OqJHixZIuy4zowsYGuGNYieoSCYMo2of0yTGwsQKYe3TIPpKPqQ6iTmtQJQuPm80CAS2kFMk6g6w9DmhKh/lgpH4Xi8hhuULQImJFYWAhYglvSgKGBiQxSpRFAVAI40MC/bNImMsgwimrq4uMwZmf/LiPRiH6VWsZ4yWQOUIOqxkmIs9BS1WQJGxcpT574Y6s5EEoTq+ysZImwUIw0NDbjdANyEDBw8CCWff/aCQ2pw06ZCe+jDNMF/zVG2oZx4p63NPnc77FgHQ9MnxXnQQeIJFFyhqFDM+PEw/iwVSeXXBDcccVv0CEHxfOH6mtj7+x3fRTs/gU2gKOIePqHiCFLrv53TMLL/jHB0y2n0QYPq4AuWuU3lTr83oo78Q7vjzpMyORWeo1sPB/TzFRen5u64kklI6yamddhWN1M8QOhxpw7Q1QtmbiXJZgAsQqb9mViu3ry5/V7/gbFxvzyBBhYJNYGvbiiLbpgEH9uWNdfu7rEihcq4simeNFYNSBvav0TuZQzxTQiiXHoEi+tWeyri1o9F1SaN6lb2ntzf6BgY9CmflIJYBLPcMBLFW9ff3WVYN6HOoT9/VZ1khyPL/Cyjgvt4YHugX6Oq1VYeBLf2N78gvtt9h4ImQZ7QvjGX/0kRLhDZ7H+V0n2kNrE6ir+QcSmtddcLVAXDFAJGBGG22LSWGYsM6luWJbFRF3X+YJcDSNYT/E8BR/a+uoVHP9mNesrZOCn5AQME+U8huPcfSt7S8YsB35cK4AZzTRSFK+U3PL6qs+wYUyC1xl4HUjp4tLi0Gp8t0dWCNwG+ImYLk7oCvmreH0H3kp535xUsAyPZmyVLlR/1QplaGoh1lQlYwBYWvmhdxqd1Y4MQms6wQXVZZ5+ZmY3pmJiYmpwQS7sat23fjpq7rfApgAUbZnJaVkxMz855GvHlnUnwBiDkwAMeSvysxuGtAUXJbNBak9Bslx1vaBMLZuLQscNUcz1y7EpcujglQDXoalJWBbarXS89eTv5b4geso7vbWzHQ0x4XxoYFJFtU90ZMSVFRP4BO7A9H3QATuOXUSU4j06g/oBZwbodyyXEGHbjQ1Cuu/ZjUBhgCsKZCf3iM6fDyUYMthvuldHY1B6DXi8eYxgXY70uAsdp2V32LAQF6RFIuOOqJmQumvLHeMbDa1m/AKmqfPcjgZzZZB0Q3qz36+3ujQaB0YWVd9Lwr3tm2hQ0rMYaPhgbFF3CFb1YEim19FZ03N7bFmywSUFyBpc2ttK+mF5Ix7QeolMzwbFIjlthGPWPAxAaxe+4bGi14BmZ3f9dbj1AX+5/tsaMCmIHd+Y9iZX1LAHJbddcgQTgjV18ITngoqXzziytR0bO+XtW5VQCNaVvxIHqAC72OTMJgAH5gqtqnRKjczAQhI+H/46l89IlovaU6MMWpxo1mlcMGGMkR+1uL/rzPjN++Bpm0bUk80NpU5+lNBhDothbVuymP9S1tpdKFj+RXX3nxdUDRviqAgKVwyW8KxmB3feaTVXBlklliXDD/Fbn1GyGAkCBjBH1m6bAgOh10HwHIIaMABRAvJkrOomS0wlJtHGlBkJwZhrKkocifUQOjSWNYUQ8Qg/UFoAOYgrEZeVMOFAdlowSMerns36DRL6X3KB/hxyd10n/Ke6QGBqgiZBid5T0tgUOtABK/9QmdGH1QT48C9dwWP9WLTsaqT6Y68AdA2GAl8EpYXe3q+Mwxw5woHUZsABXm8lmF2SfhyqaFvGOzsxoPQZ0AcV4dntF6ypNROicZEOh0dE6ENx1XlTFYxa8mAWj2/emwDwkKgTbH2sZolN+0LaNf6AYdUjtnF2qZzzPa8yGBJACTCURqNKiypHTFsKZLykvFSyMU0QXgDSNjpmZJv4/7YOQqIQ4AZdDASGtX/OkRpTqIoRMg1XRLwo5pefwLGaWU1SlYfGLnbI2e6bxpqwH2Y0pAEJDAqQkcTsx0FSNAeIZAO7syuii9vug/wCaFVKdPPlCO43arltf3j/9R5qzcjDrxu2JrGizRopnoZZqJXvtlBCGWKg02AM2AK9HQn/w2vdJ+eOwubhrqmc8j1JWc16Flckrmty/4XqNI+jsrhlekdPm9qn6AYLUfh9rWFiz6LcoNISeez4k/mSYgPjzZ19ObdhjXAIStdnAG5zvvUw4WAPULWHXpmQcJeospEPgEX8+x4SENWAYEApqjTYK4E4tPC0KSDTClgLGAMTCTbGNUzNQLwragtAASIlwCqaIh06gIdfod9LUskVjmHazejKixmLPaK+u/WBTSoC8dp4aMQTHB38gF0sCSwNQfViJ1EvcFBs+AKAZdWAA8paS+A4BByTG9OaB6pwFcksVM2TL11igZ0y/A2iwlm2RfndsT53SA0zNXxr1HlTcVVbnob9Mz09GQO9CzUfuy4Tyf10CXjWQXFhZF27RRKrRCPsNTAEof9ScgQ/CZzcqDxQDIpI2NtZgFZE1Nx9TUTMwvrcTCsu4JWAGu2MJiTsr07uRsvHfrrq/JmVk7ygMmfaaxgMN+NMQB08ZSbkcCB8W9iNVt6QvJ7f7B4RgYGk4LxNqYlguBhJI3PH3u6qUYHx2NMV3QcVt82iYZOjY6KKXJCtN2Or7i79iYcHF0RHVpjlbVvd1GjMQfAE1AODpsFr+yuRkpaDYZZSqaQQvH86k/qS/VgdDVFsg72pxpMGTegWQXcg99hHUSowiDbvoTi6wAaJZpopt3LNBFP+ag7XbVDdC+JoDGVCCDXSw5KoJlO72/tHfoAc2B+jT3mPJWsRSv6OOfBvCtky5BJ+B3xkITdu/HUb25SToYcCF6d4sOAxqQsLfb9KzaaXZWfMvqWqzHyXkeurB5LYsPGGxZl+ohPEufA4QLn4kmyccL2Yp1bVfyNtGFfsAsVYNkinhGfFvcEiYR0POgRfzt2ZciMy7bwSk8BwJuWO2Yul5bW7VRBFp0QB/p0IMD9Irqq/SmVOacdIMPTledMSDg6w696ScYUGgv9Ch9Pq0WZnbOpHR/IUB/92/a7zCXBoiie53Kwx6oADRW8BLLfVD1QRaykMPbaCm//l4GhB0G1CwUaZJ8wCWhtQ0802zgXP/qC9deT/PEaf4TwEEhARA4uMIUtqKp8EzBZcrIoELEzZQC/yA0ih6hYwFFy9QEflFPOrKXluq7pwn03WBCd0hzXQyytLzkBjbqFLEgRGuzQB3MK6HIKIilypQVE6QdQUVoflMXOgflQgha0Ou+AReCms7gMpNj+k6+rpO+M/rH4pYAGo64qfOkDiSwIZpgFeAdBCuCjpESpmPKQLlx5CV1LGBMw/Auo3NG8uQBXckvsyp4YYCUJHkCMkkbwcJ0LxY4OlWirfKToMYalfJOI9bGqkAA8DK1Qn7s20abMPWp3mnFw4aG5Im/HeX1MmDVabB/IK5evqoRb7dBKcAqL8aE7idteX97flCArmmEkjbCpd10qya99N1W02r6GY0xwQPKKT/t4YPmDQwwpQs46B4WGqYcvEpNIzB4loUfWF6wxnglaZH7WGz0KTqz/J6pVYAFF1sJFN0GpIFiZyoNkJh2kgaIoFzosIBtl5OOqrIatqq8jxqyOkOXLJx1LwvpUXpOvNoL/slALvzulcX6BKQjFLmgG/4aWLF2BE63JcA8HSjaeAWg6aV+Ll71b4DU8T2BLF0oYQY81BhLC6sAUQCAWI4pQcivb20JNGHZEujC4qXfpGVgrXcsUAX0sIpxBBkW7zb8r1oFiCTIurp7olf8h9InXQT0hfHxGB0ZEgjTM139A1iz+i3cvKKwoy2uXhz3FBhuAYym2SsLnmX1IyvYepQ20zes7AJIYQ2BRqx0k8hOu5JLCQHmcUQGaAH6uRgQATIYmfOXZkhyRX1N8g3QRD9Ogw8W5wgUCEgiQz2zoItBB8qVneaZ5my2szvWpEYDK9oRRc2VBrm4juSseJimJWRxsazY6iFepi4oWt5zH5MiKese/nE8uzw+bJBmcKlyYunH/2xhcSH5p0nJJn+xVE4sSawS7JNCeOZK2hgUqwjyCX5hQ01owUblYIzSzlbsaiCzuLAQs7Pzls/IaVaQA54WAVsCUjMzM3H91p1468btePvmRNyemo+ljZ1YWN2KG3dn4r3bkzGhQfmSeAZQTT9m+gprjA0C4gemp1Ckbe2dtnSiWwaHBuPSxYsxMjzglZVMEQ4KdPWKj7DUsZBDYi4ujw3HqOrKtB60suJVP7g02h/Dg6KB6QPolWIXeCyoclgR2bWA/LHqcvUKfDI1zaQEvd17fzW3WAYz9YjFpySA4AUC66vmRYCKhIPiwBtMl3PCDX0X3MfgGusUe1OmQSn6Kekh+ClMB+S+dyMQ/wFwmJ3hfE2MAbQNxy0xvY5f1braDxnrU1/EO23qY2zNwcC/uL2vNlmSTGcWCUMGOv7IwKetucGrN/MqC/2cRQz4abO9CbNHnJdNmakr0/JYlAGjdyemfI4k/ce8rrpSHiymTI+jc9HprpPqCIjFV5ypaVwEKCt9i/bCnws55v1VVTeeUxYs4sgQpkoXF5djVzKuXn0Zv7S5+WWDMc+I5ZvU57fj9p0J8d2i6Yfe3JQ82hBPoofxw4PP2OO0jSlo8RCygu4Nbe12oXgMjtDXlI+tXfABRYf5WMuqrKffIhDUjLaklfA/w0IpPYHFEstom+rKwj0MNrQBcm9FfWNXegZDDfvkMeV9UNdo62ejOhgLXcARWOnZWssA7eVnrryOsIeJEDA0PIXCwQ3iMpLDpwpBD/EACqmAYhszVCo0wgplilDyCkbd86aDEjCkj4Aj8OFDwsXEmK4N6tTArKCRdFHlABdM5zUbgE1odLWkzs4eQ01CxAAgFD3kZCoAJYpQxBEUcEMOlIuLzIiTnWnJKJrphqTkXBx3GlvT+Kq6MMKlkZhWpAPheIpiJg5gyPVUWp6aVADw2bIlmmEZhBER1jAWop1RNfHpZJQJXwqmMygDtOEen+xUTHnJe8k7IBc94uZdHH/tv2bLY6cUXIuVhacUrCDSif4ARyrGcwQ1godqpjhMd6Z9irCKUP4GMR2jGujJIgsENMvjCxoV4QzM8vE+CQTPlioOiiAjG/lAs4cFOi1WWCsxvY8llntUNOOh2uB2Ea2ziybEByf5CaiTqefhWEkHSsdQJb8hOizWNjbG9NEwol1y4E4O36tS6KyIYmUSVhq+b2gExtJ6AFppl5Wl+/5eLAFsDg1usLCxSg96uc2VLyBwV+3h6VqVD+FKuY95riYc15F6Vb9noIrL9dWVficLYwJayReDUTdCDn5CUaAsAfMGoqqTBVh2CdgYlOqZz09VfIAW97f0e1NKfwProC2EDCD4rNJL9LCzu+6bhuLdzSoYRlGx7x4CDUELYMPUzzE5DDjaBIqYGgSEAaAZsfZ2d0twC5Tofk9nl0bePQYKJbUZ1t1L4qsxga8enN8Frgxg9B36IVCZ2uIAZLZpaFLbN0nooUj11WVF8Ha1Nxtg2XdVtIOnID9TNAsrK+EDlpVu2qVcPC4ZkCxyR25r+kS/lXfaKgJ1AZ+qk7u9mJazYtdnQYLcKwg9KErL5933VBcGrQR4g4DCIW2npQIhH9vakKcsemJAhYxh1I10CMsN5GR2H7nGwJgrkyvILS4VX/eLrjP7Irockh34PFE3Zh+wYF27PC7hL6Vr63WdB35TM3OxvJS2l2A7DPOu6mn/MymIdQFsLIMqhd1O7kjZ3bx5y6sM18QnWDyWJYcnBLJu3cWqNaFnc7ECuFLd4R9v4yGwv7mdNh1lU1ZkL9PMyB1kHO4zLWrzpgK8026LJz54g/19tmpgGezQABO+uIAjPIsmOD5Qit91Ff2zTdPtcyQ5SANi7UAm4hOHda65sS5GpQAt70Vn+jCr99g3rFdyDrCDdYsVtGxcy6ADS2pLG1tvpBXw8L+PQOrrNuACNDBThF8h6bEfGRafelt2D2JaYJWtOpgSTbNDArP0I+sKKWp4S4EZC1bpeQFeVRaQH7oXwEY/w00HXUAbIVWQC/AW+8hZ54i/ANIqrOWdN7dVzI1iKfCl67I+xI8N6862/c9aCg0G5gA0fKaQDx0CYr093Uqm0VNtHF91WNbgBnpLXzBYwuWHqWvaCD6mbWdmF1W+XZWnzfSikPRjQJgND6Iddacv8BDLEDqf3/AxchNwSz/CgsjMFStw0YXsjcpZ0ZtbG+KhXZUfn9Et94UG0Zv8V1c2RcOmGJIcYUp1Zn5JfHlP7wn0FVqkD8oxO7PgdsIiKi6MRQ1gttbXYlByg90Q6ILIm5JkJQYB2onpc2Qm+ofytah8yViAWEh9Fn5igO5p51yD9QY8xywOAAs64NPnwTuR1Z7bAm8b65vGPMxMNAosw+/b6iPIdcAgfAEP4jeJKwFbiNS/+uJzr6PgsUoAZmAihAvC51DgBYaEaOtbmxIAy0psWyBFAlMFb8wjVFCqyTICEoXRDBaqTMfIjxGDrTr6zegGJoTRqCQKBdDDVB4MSVzvMSbGYNrCDa6CI7AY5cFoTKmg5yEQTq8IJZA5I0aOoYC4CN2sLjR2SUrKvmRC2waMypvnAD8LMhGaDsV7WBSZPkVIM20pfvO75EeZDQxFcIL9P3SPaQwAHWlisWG/InOtnjFyRxHzDIFPp4Pm0IGOB70oOwEhVtBIG2HDSiIER9q7iHqlhQYAYOiL5ZCRHOlQTupFZ8K3g/ieJlGavIMgQKD3SKECGtMZb4xsGqx4sMwhbGxN0LsID6Z5vChB6TIXjy8OplfayKt1VBcaPgMaJ4F6A87yaj8pcDErdYdWlIXHBiiUjqgPCCTptlS9/Z1L6SKIfIiv+I7RNtPJTKsxHZq2LhC4UYc/sMITqBTo9mhG5WG0y4gcRdHayipYKU/Vs0P8gzUHGtHBvD2A6mYLngYKpMnJCekIGqZJ9SkhhAUv8UtazADt9veS1W1f5WFzRvwNGA1jIWBAAe+QBr5WmL2xNjFK3PBeVxt2MVjbTNPfbn89T5uHcjENiK9VAmEAU87Uw4/G5dTF9AWrtCjzrngPJYklCzp5af0hY9cEHmgPLiwM/b29AkbDMSwwxtmCbJSMLw3TgF4RKB5lWhzBAvDiWDQUJ8+gBWASyxbKM4F/hA4KB7+qJJhQTBxu7L6qtiUw5c8/+s2ywBW85xVW6hfQFD6hrAjJZY4FEphgOm5A5UirsJI/LP0YK9+igAgyhN3lcc62gBU9+IQXEPrNkmljI/gJdVg5MSDEQg1voUY9OJOsgI8RtJSDhQooGAZK5Fcv+ceUKWB+q7ipriA5ILDEruQM6Oyrq8Sw7KEkmtS/LDelgJI1OWelxYgbANbcnAa2+NShWFipyDQWsgeQg9V4XYoA/1IOjcZ5mrMsGTwDkJZXVp0nYAVnZHYqn5iYluKajHs4fou+nIVp3z2mjATG5wVOsPzYWiy5isP8tIDYygZgXopDZR0cGFSfkOzo7omLly7HpStXo29oJIRJLMcujg3FZfyzxkbFL2Mx2Ntv/rl25VJcvXxZz0dtLcCS2QCNRBRRVNehV+NxjzJj6QN8epsB9T9vQqp3kLliFt1nUCuwJ1phqbCsZgWfPvFFwsdoVX2EAUtB5WblI4N3BjxYHtnTi/xGBnrtV2TLiOQ/px6g17AAoXdoBBQ9B6rn1O4DvWk1pZpB74knxM+r6qfE8wk3youB3cz8nIq5Z75DZ8Kze1LAWHNpF/gYuQdPcIg6/c48iawSc9sAIPBEwvQl+pRlK++IVvAJ/ApAg++xQDO1jbUVlw2m+QABcbDnlcDoB9JaEF9sbq6anq0tqgdTwZJFuDRcHB5UPx/2ditFDXSZYs7nc+p/3eqjaRBSkYxlgNTbyyriQqyub8fs/ILKysAePgR05gQKNWCQbEXeAP4AaMhQ6kz7AlwZjLBJLn5l9HNWlDLLpNdVNjYHFr8rXwZRK5KDRclKfFApK/KmvqlFg0QNBiU7B7rb7cKwf1QXc4vLGrgxTS+eUZmKAqBsstsvADkgecaU99rqVjQIC4yPDUZrR5eAleS4gB+glcUG+OQhi5FKxkJiLNoXC92O+j6g2adLSMYyAKT/sj0GvrFYvVUd6d4GDy4Ak6ThgbfiYSTYUjze2dnelIwsREd3n+TZlgAx07+Slbpw/epsb/IgBL1Z/ysCaPhJoEBYbu2gRDKhBPPDEP4tBvMhtuoAnuITUUF+ZJqACw6wnFuVfK9028KF7wATfns5qe5xNmYy5++YMckbIEMHSRVToVVjAASp0wm6ursUp2LBAyFRzh65Suh2Sgh6tIQvjd5HISQAQj3SviakRTooVBif5dm2Oil94roeuhC4rCpi7hlhnJBzWtFKmTlGCnM5QAvFlnxQ2OssATvqgeWBZ9COvCgTIwtG7FY2/p0AGrCDDgcQgd4wNQFwSVzKSwfGtw3LF0IR+kOXNEeuDmuAl5QCCpMk0jSJRmZiTsBzqxQEK1/wx2Jj3mS5k7JQWeg4jI54n12gec9+FPrtI6wUhxGsWtvtAsDGiZrl89QDAA64YZdtdlKH5vhcdHV2GzyrcioTPjUA4SpopbIO1Bc+AgQjpCWANSpCODAF7nLqE3M2ihMLIdNaTPOwAIJpWqw16TgYVsixLL3XZ+SxMGJEHXRkeMhTZmN28EYoCYRIiOHkzco0/HJwnmYqgykNRpCshOsTaOkQGPEWM+JTAw3xBkAAIZKm7rDmJQsWwAywxlQj06Vrure2mSxVCC1vNqp2xB8LaxSC0p9cEsql/YPY3hd/SfvtCHglYabPKk/ZIqlyQBvAfKvq3q7Rlq1Zoj87tlN3wNbQoOpNPfWJoMGEDmBh2wb4Bj4B2GMpYjSORctTguJFdtlOPiPJ6gykw7/pSLyf/P0SVEZpUl+mt7BOsPFmkwAPQtlx1LRse7OrOPjUMErGwsZmzgTkQ+pX+Giwo/2qBgONLjdTggCTtFpSfKpS4KfEYG2gt8ttiSUP0IQlC+GO5XoOp3YJRviAeiYXjWShQvGiOADg7JEFYKRPkwbgDDrjzA1AoN4ATOTE0aF4WoIZBcdB2vAje3MVCmyLc2hQwIgbyyH9ESABSAVs4CzPMUSstG5qUK+lj0nBsK2DNy5VfiUpCvxTmCZG2WCNMqgXn2AhAUTgp+WTPtgQc2XdFpvJmfm4p4tn+GWx6TU7vk/Pr8T88nosbWzHcpEFOPjHHYqWApCqK/6mTaLvoeiOLMMHhgVEV69ejUuXLsaly5fiysUL7kPNjUlxXL50wXuk4ZOFjzAbspY1GBnsYSqZQY0GeaojDuqAawZ1YiHzAfLLbiz6TgBAI3cYiBLYG9IyGK6Cb9RkmawgIAsBxYgK2ovfiA+mx5BH8BBAdUVKekf9DD8g+i9xKUJR/XVOwJ2tGFhEgS5AV2GNmVtcEt32DJabpGCR0yqudMy222dgsNd0E/OrzbEAqX+Kh5iqx9pH2Tc2Ofh6XvU98AICMZMtQ9tY6MX3yHGEssGKiMLgF3DvOoi3qBj8STxAG8YK+635noCMEoQnO9TX6Q/IQga/WMMAB4SjXF46QoCjqT6GJO88aFf6MwLdWPvwNTOoU2oM/HLSlWw82y25qUrE8vpWLCwtRVtz2sLJU5cqz4F4qkvyoVdAlVW9gAqmspsaMx0qoC05YF0k2cyGsOxegM6hzrQhlk+ew3few09tjz+a8I3qKV0kOnvqVnINfQ6gRsczAGUWQyxocIq1jD5er7a4Mj4YPQJoyMvZOYFjgTimrlllu70tHSbdevXicAxo0LkrGm+tF6O7rSlGx4eVD4NK9YnDsq1VyBYGy7iDIGPRz/h94vIjiWCcgayzj6hkPhvIg1WwQBtAVlj4waICgWjpPDGosY4H72rkWckkFmMyUGRmhrQZorDlR6NYA72GvEMOA9B6JTMwJNT/6isvvs48KX45AA6m1WBQMxSNrnsJKSZiMxJEISI4PNpXQ6PQC2JKOr5XHJr506jXzK7KAlQInhpUp7GpVh0LMymoFPMxHZh3mE5KJlC29SDvsiqZrDxeKSlBTENiJbFpXRVnlI7C5v2qfcydhMDIHasFI+L2tg4zXiqbRmH0RAXKC2AAkEBULoQ2wFLcRNVTHQAfiufRtMrNVDBgxA7/KgtAkBShGXmQ7oE6AtODlJ0rjZSkFJQ/daN7co/iQi/eIX/y4zcglk/AnX0IlDYKAeskoAq6YXXJTOnslUPZ+Y3iQ3kxzcFCCpQwCoqyIghQNNAA/44eKTRogoWBZ3QoApYNnLURgrQlZaYNmbZqUh1bRaMLIyNx+cIFpS8wQztJWOOrwfQFl036gHlVktECPogGCxKi5AsQYsQL6GP0B2jCNwIANTzUL4XNClRdrESt3kfBjvIdEAYYA2D1dfkQf1Yw+dBjgY82jXoROozgW1CSCH+xB1eDaAnorFe5OK0h2dzEw3qG0MAnxeekim5YjrDa9ElQGbQJwHu6SnyYVjGlBSv9/QIOrR2xrS7D6O5QgJPOiEAGWGGxwUoKzemU7OaO30a7BC77IOFX5bxEixGBKxy+sSb3K9/xsZEq6BoQjfodzwpT5cQywRQWZ72q1/myrUw8zR5X+7sS5BJI1NE+gfA8F3yndkSpJv5L/QFAnSzoyU8EoEjcbDAD42aKkoOwWTiD4mGLAHgfHkSpepWXhDx+frQ7dcJawbue0oAm4lMshEurK+Lp5hiVUGVETR9jZEm5WCY/LyXLAHGYtlabu7wqE3nhnoAzPACNPuXViqKHWFnxUOppIMj0CwMVplkBqdQHYYsy4vBrHOl7xLMobPiWwQf9CkVCufERgZeTA364L26srxoUEo/BE3lsbCRAzkau7BXFNOPdqdm4Nz0bHMy9viUwKcB5d3rBKwzfu3nH1nL8gZgenJtbqi6c4gimTdOH8jNYaBZIbGZQYv+9foHT5NDPyq9r1y7HpYvjBlyjo6PRKSVji79BWJ/6jhQbFlDxFLKUKR6cmy+NKj6+a6r/YTnFVzc3LdPqfg3GxBPwDX5rc/ML9tdjKoY+D+Nki3gAP/CO+UsNBEBDpiW+YgCXpvS5CJmshIbIRuSk9zoTb2DZRBaiF9J+acniS9/Tm+YB2o4BE07uKFAGbrjLAALhTwZLK2oDBqn0L/pgTroO15cFgQ3yRU7ZoKBUsURjUaFfsfgECwt8SL72fVZ/ahfvwD/sabYq0MIJBa2SMx0t7SoWIC/tNEC9qV9GTAa6yNbEc9Jv4jnqgiy31Uv0QeZj8KDu1I1ZIqZmAUkMqlnBS1x81ZiFYmDNrgFsz8LeX/htkj6rdycF5CUAbJVhOpK6se8dQO7i2LCtg3tSWgC5tZWl6GotWOZBe6bOAVMD/T1ePYqD/zzxVNeWFiyZDF4AYEztYZ0TSPTAYsftSUD+UF9mKACHDDyQS+gl+JmVzegLLwLU+wx46DeAeFw9kCsAFzADunVLuKNNA8drGkR0dvUEK7MBlshq2gorOauZu9oLcWl81Afnbxb3PA3JUVd9WN0kzwyclSK+7bjPAKgYMNCnYdpO9IfAK9t9lMV3zcoTlyf4C/3AYfh2jVH/BxxiRfSK8OaOWFjdjDsTd9VHZu2mdffulGcH8DdjUcDKyqp9O7GCD/V3S5Zxtmy/LYBstcOZqR6Mf/XVV15HSdOpcKzzNJSEnZleJQXx84kFBfRHg4DesZwwaof5OephTSM/ls0zj8p0EdMO2bs0FIwNk9psq/p3d+No2WhAQycjLgTjk4t3MoACAALkQDhACcv4GUV4ubHKC1jCooLlgOM37t2bNPImT0Y8ADTyJYDSqR8BRid9+1jBMuqkdm7EEgZAU/6MtEEVlAeCUQZGUOyNA6his0mYhtEroAZl62W5YkpWLgLuKJ/9F4T+YULqlfZ6wddBdeK3OhPpElBaMAp0gGZ0VgQZ8ejcvM8zLFZYDgnJL2lDn2zEK+GPebi4basC7QsNcRplzx6EC7ubp/I2W1mjhJnGgDER5lguunBSlOJkjhwBm6ZmkqUTtY4fhx64g3FKA50IUMP0A8KEM+2wHjDtZR8Syi06YO1jrx9W12Gx6RP4wc8DhYrPG4ADcMWonb2hEIRM9XiErhEubcpZfQgtOoVYTXRKF/Skf6ULmwhWnPSZ7sGTorPqmZ7pq/7x1xcI0v9Tm0MbaMeqIPxRUFr4EDJyhDcQ0N5GQGgP3sRq0CkF7hMexEcA3ryGf0w7AyYviiZMIQKyBnp6TQOUPu91Izy6BMIlOJtUF5yWE2jC6pIsBbZYu2woNqzEFDs5GXtwJBonBZgc2vlHvwXE09cAIx5A6ZM2dl/Qc6y2+EdacYjH6FeeehfNUR7IBzGM+4z3z4IXJWCTkE3+T/AVQtRWYvJR2tkonEEcfMz08ZCAJQId+vLMIEs0Z0k+FjR4gxWWWK+TcmKVMcq0IsCyKOFfjHGBiTHRkr6WKWwsGfioIawBUOTTUd1XjHaANgAI5BS+ThzGjJUB1wXkFVbzTfUhQAAKD18ULAVsVDo9O6eLnd4XVYZ5O0nfnZyIW/fuShDf8wiZzUDnpLxm9H16fknvrQXHykwLZE0IlHFvbpUtQUpRCfFwM1M2GiWrX+WlJLqlOH7lhefiy6+8bMsAg074G8DapfImXzSU6mA8d/ViXBwdFGAf8tFEgCYUBY7F3G+XbG0UfzCAYpUuB1bDEwB4FJl9O5U+gy1cR1h5ybQy/cu8VB04YnnFMm06me8kmyU3sD7Mq564t7Bfk6eyVAbaVFES8NZl+ar4gHssPYAVZFt2IU+Ik+IlCxI6BP2CFRK5RxxCZoEj3eQTqIFGVWZSNxQsg3XkE2CLMtMXAEH2Rd3YNJhkLy+AAheWMDaaVbbqh0k3IOfhNQa4Pq5K8RlkIG+8jZL6NQzbLfmEDmQotLC4GlsCAPThdg3O2LCXsnumSfXJyowEQp4xMG3x4IEp2EPzL/IXPqf88KgH8eJpQqMK6HZQftCKfojOyFZYYzhgWxF4oLuzzXWh76xssshjIVrzOQOOnOrHoij2TeMIpCENcuqkl7Yll2cXFqK8vSkZ1ObyAGK9dYZoyGCxRbKBrVVIb2drQ/ICl4A05edtIdRvoR2gBRBGOZnlUfezlQ4whQUOncigGTnB+Zv8ZrCOdQ+DAjM2WMmVuPlGDOCBh/0A1c4HeyXJzs4YU/+ljMvSZbQ7VlPOdt0tHcSm9F9nR5MPf8/VFSSfNmJza1UD7E7pwW6ByD2vumTqloEH8gmf3jQLeKRBinSU+hK7L3CaBFPH8Nfs4pJPaYAGEzOzcUfgiwEhg0b8/i5evhq7R43x4zfeius3b3oLMbYY4cxwfC/ZuB2rJjKVGYp+4aBhgTP8fPERb5Ye6fIB9S1qUum2r736K69TQDoqHQBBhtClo5i5iSRC0/mwotlfxEpNTCMmodFyUgSgXMyaAAOmCGF0BCfClc5uUCKh783s1Knp+K1iAoAQCcLEdFg3qvKkI/MdAQ/BIBxlQjngZ0UHYed8FCeCi31/mDph6mBictICdVHExEcIggC8ONkesGKAI6bwCfbUkU8xFh2ZQPl22MxQv4mPPifAfAgfFF8aJQp44pOgT6xSeBmgMBhtki6Chk4C4rajJQpWHRDlpbGiaU2adN6MVtQZyZjqTxtIuSltyuYVYlW68pxP9qVJ/n3Ew79kxZ2UKTOm3aApvislCVT8rZgC5F32l0IRw/QIubwUcbs6AUqfdmRUBOCCBjAmQhIzLC1P+9IWKFBALdNw1MsKVc+9n406JRYQQBmMCK3wfTMIh/Z6zsiMUVJlfzfKAoVMkVX29VxtDY0hdsJL/JEy18WnL5WziqX8nH90AkbuflUXaTCKxTeDAYZ5nBGZwLVXnuk7G5Vu77FQoKROm/zKMKHb6V7fvYWE6p+25NiJXQltprNZro+Pmc9KVVnwsQBMYRVtApioft62QnXDQnEo8OJdreFntrUQ2DtSedQ5PKVGOhQcIY4+oh50UNodQU9ZAYaA28QXiD76or6Lz3DcZ3SMbx2WPVb6JgDGyJ9RcyXY/RzLs/08VN6M3+BV+pWtDmpz+Mz9V3mhBOAP2g7rAmAUPjbvqmykkzlaM12PIPaWEKI/6bo/672iBkzQDyHG5p1Mx2YDDvw1iMPRRviY4gB/5dIFKSz8e3jOSscmTzPcm2Kj0ZJGxiMxNjJokJgGlYIPhywgSZtCA3oZ8TKYo/8womdxBPtisXgG6yCj8zkJ2hu37sS712/Guzdvx+17EwZTtydm4sadibihke+dezMxNbcsRc4+XLok7Dk8fE0KcX1L9dplcZRAovgda0R7R1f09g14AEndGIUzsmcAiQWWwQsDE29c2tchENCoqynGh/rieQEv9mBjCh3LGy4bgCYs+baoiE5DEuZs+XAoxViRHGIWAiCJkuiR0mcUTmAIwqItTjZYXsGJ+SD56IjuDLxoH6zla1JA9FEALQDAslCgA5CEhZa8ARrIf/o9lk/805CvABasy/AKz8gTWZEkKd/pl7hNsMBm20CK4Ljux2nWwLJXP72HpUbM7BqPfIO/0Q30Adori+/3lQ9p8Jx8cTdgRoek2KOOKWoC2bA4iCO52AiWmQQxgK46WyVXWQ2ovDztqLqJaMHiI+rMVHofPpNKC/lJ38ASjGJn8IkeK0vuTM8uCtjv2L+NLT1ySi/bpib1JQY64cErfsAM7OB5BqxsxA4dqS/1Qd4gc6kjvRya8dz7lUkGI5P5VGEdj6lQeJ5BEnJqsE/gT/1FQ3oPCFaWl8xfbFtF3diMGbA8qLoNqW7w7sZO6gu5gz2BIVb2IyPyBuLobfpkodASq1vb0q8zUS++NOATHwFcWWCGdY8tOHbEU96wVXVW00geiFbio7bOLluqWMHYKTCKMz8uB8g1Nme1NY52pL+6H4dk7Z7lPtPGAEk2yGVHghEBxl71AyxwLBBg+hBgSpuvrmpgJd7s7WmzlRwAPMWCgb1tDYz7JMNa04Ix8T2bGeN/iLsACyS81+LKqhcmTs8vxHsCWe9JNrDBMZbvu1NzklP49BW9IAbLLANe6nfl0sUYGhmLUoXV1tvijYJnOpj9wFrdr0E5Rg5cVDA+4IeW3DAwjKCv9iQP2bKm09ObMEz9C1cvv96iERDCzYpVTAQDkIhNsIoEo9CZccjnOUIZBWkRoIRZSQOzJSZM+6Hhk8JoFGTNqixGtDBZqcT5ixWjZaYP2LhNXcym0cx8TcMCLDwCV2fEMlDBtqp4TFOCqunIgBtXTAwMSElWGk5BwFl8L0p6B9+Ne0K5mL6Jz6IDAKmXv6ouVCBNTdBfUTyANqxIgCKOpmhzHnQij2YAAOIcQA5CAwAHJ6E0EEQouua8AJriITjIk1E7QguwSUeHvpjeqR/0JVgYQWc9A4ShcLBU8hzA5bTV6fyOGzMtEsBySFPQidnAb0vMxon9TBvTaVEOPb39HpWxn9Hi4oIFANtsMFohXwAplj37lKl8bEfBoc/dohXSjTl22jStaD0wn6QVJ2lKgPah87LHG52JaQM6GmCC0Rc+aZR/r5IEA/kBRACVNALvQFM6ErRiRTHKnGkihDLTawA/2glAXpHS3d9L8RCASQEnIOVVjBK6LDXf4rs6CvcZDXMhXInPxbtMvRm0SaCQ9774Dv5M+28JOKlc+qtP0Ri6qyTZBYDiUkX0y8zkOnn6RHSBh9kQ1YMDxQE0WGkoTaaV4R9e0y9bLVBSOOFaoKs/ZJf7np5znyl1OjlCAVDskbTuY8UENAFqcICH7rQR/YeDenfEG/uiW+avo+JVeT3xH+0IoGZwRtnhRddH/5JyTNu6JAUhvlYagCYWqUC/eQk3FCYgBD8sD0aUFv5spId/GeB3oLsrrlwYMfjHOtSEdbExjcInJWiZ4hvU6JgVfDzjyDmALFP0TA9MSjnQ1wCK8AiC8/bNO3Hj+i2DLH6TBv5DSxKkWLVQzgsCVUwrIpgpL2VlWpoNNyelXOf1ybTdntoKqwaWcDYB7dfAb2xcgndoSIpawPHqpbh67UqMXxzX/XFPs3ZInnQJGA1JSFM/dorHKtyqujNtzrQa0222tIougHhAEpZgNoDdkzJiRSIWCfwKVTxvKrsiwFqWLGMU73MERUMAPdYGW9wlB8WSos1hLK5hMd+KfslA9oejr8JZWLvYmBffNlVaijtNGyNnAG+sgMZVhU1ImRKlPeFNaAx/4dtJn6F/WYbrHn13dYMjc9ZUt7yUK76rKqP6b9YPuI6Bl76nRWC7+q5f4jmACDxPH4FvJdrNJ5S5vv7QVsNCo5SUHpCmiq64WPWOzFfoIPsPqy9hrcbfi/7OwpoGAYAetYFlpdLcVcfF/0zEtP9pJ3qiKe/6s4HrpgarvVjtq24LStArB4/UZ8al4PvUxmwQi9/k/gEAYkd9pUmKV4pUdGbwMTU3q7Y+iMHB/mhQv8Aii8EDAGxa60JPMXDzTIP6EjwIDej/TYUG61zakhkL3s30rlcHis7eNoN7ogJ9lXJmPIFsml9ec5mHBbzwldoRUJiaX4zdrXU7yzP9dpBriOWNYpSlh8cG8bftUtny4h9cAxbU3oXo7+lTWycLILITp3cWEuCGsbRWtLWYfQPZF01Fto8im0G3dvV4cRIWbuoGDdQyAmNYDNNKUQZ6WGsB/+YB1RNZgVEDPsCNAZ9e6g9vALwYzLJLQwigsV/i3s5mDKsv9nT3xpZ0wN3JKfM+bY6vKKu4N7Y3XT4sj2y0PDk9HaywBcrjHrCxWx+/+OX1eOettzUQu5csYUsrsSbarIvX8dkE8OO+gp4bEfAaHr1gUDjY16e+P6pBGGXojisXR+LZy+O2cO5KfrDrxcF+Sf0iyW/0JTMuLETc3FiPo7IGqqLJUH+/wRvIxvJXbdzdJeAm0MZCDgZJ9YNd7a/jkE+nYUqGT5S2wY++00jZiAVmsvJA+YuQKFcyBiwhQOkMxEWIe5Wmns/Pz3u+lY7GtKTaxKs8aGymU5gr9j5neg4oIpAHDUQ5ACF0TpQm7xpQqEyAD5gcoII1C+DDVBojQax5EIodtLu6uj3lSscHuCFUEOBscIegwR8K0OHNFelIUmYwDgqcaSCfI6d87JitcgGEyNsLCVQmlg/TiQASAA9AGIKYOFwos4zZKDtmXeiTRn4IJARPshxmv8knfaZppiONKDGxKxu3i62I5K1ycSYfjUsaXk0GGCmVFDcB5g4pCqYfsfhgRVO1JWA00hSzlvUDAIGVkTQ4/oJNOfFjAATi44TCwPKA9YlyG2ipU1AW6omCoD2oF50dfgAMqnrOF/ratK/4TB2z2SmADrqQCPxmQIDYUZkB+NyjvbDcAMYBUowMGS0ivPjEIuJ21jPanzyhCWkD5KAv78MfBH5nn3zNLiqgPq3An3RRHpfr+MrKhhZRnFOXP0jCaSbF5Cn+al4ANCwB0AeQRjvTdoCrbJodMAjwYok17U97AILgGVKHxryTfBgTgHI88QN1yizO9qkib9UbGInQU28x3aBRQe2DhY/78BYLB1hFBmhgs1Fv6qq+xAIRBjI456MYvdO1BBU+T7gJwBdYVLGQohgR7qqwhDv7NDF9qfx1UX/6N0v9Sxpt2vlegohl80tLS17Wzh5HU3Pz9rdi5TJ7kmGduXHzdrzz3o14+93r8ct3bsSNuxNedAE9WSU9M89mpmtSGluxId7eZEdy8QNOwkOjY9GtgQm+HVcuX4lrV5+JK1euqg7tVpTDUroXNeLlOdPN7Kk2KlCIDBkd6o+Lo8P2ZQR4sQUNAAplw/YNbPuBWwTCP692BQzbV00Xg1DaBXrSLjjgY0GHJy23RCPaE8GNbGPQBY09mFFbMiBklS2jePyEOJYIy3zmO4e86evp9rvwKVZIfREASyvJcA/Az4+8PB0pfmTBAacv4DNnK5HKi7xgE1Ss7NCc5f1Mu8F35h2lCa/BJzznfpP4AWCEFWRJwIZpU2jD4I4AT9pqrbxr5Rnpoeixnqe+TbdJfYs4HvCLvvAKVnXEBT5WWPm4B73QPfAgtEUOkT78lvoq+YbkQskrnLES4quJTLKfVvnI085YrzkNACtxU74gmh55kQWb52INw2WBtHBix3kbH9VL42Puk1l/81FDAmhtAtOeyte9dYEkFq6xAIEBCgN9LEPsw4gVDtpZdqg9aGeUsgGaKucpPLWv+cZ69Uhgg0EEsxD4t0pg6/JmygIp3mlfdPHMh+jC4J0ZKixLWEk5s3J4sC8aBca2dysesBwKLLD4idkdBu8YKwp1h54mHxAoz4kWS0trsb667OlNnOaxVrGzA0eL9etd6uXNkPGzlizG+oPsQsYxtQgAY1oX2by+llYTu+2ELTpVVjbUFVkNbnETsY5UvXCLQL96YKg25dQDeBJQs1Vk+5ZN8wdbmwCY5hcXorS9od959fdS3FT9bt2bkHxhJW5RYExyRINFBuYAbyzfUwtrUZLuwW2Gff7GrjwTq9uVmNK7uaNyYKDCL+3q1Stx+cqVwMe4U/3ErjadrZZpWJeZNgeMdqjt8W0GczBYgj7UBzzEPo2AZjY+xvDA7BIDSaYvWQxSVH2QyN6SBAtktQ/Aey1NDRo8JL83rNhqXg5Lv/A6x2YwNQlB7Xci4etRSlX4oyRgToAGoUEjP6aUULzsNMxqDQANoxiCp0vEhJjGUZgqcyxJ4HB6vx0nRWgsBd1Mtwk0wQgobJQMgc53DNDEVOQDkqUsGSijw1JWaoGJ16M9MRajcoQB01gIRSwGaXkyyqXLQGNWnWl2dsEmTu9MrLzUhdR5QK0oQxQaG8cmCxlKCCImZUl/wQ8r+VLApDyjEbC+QDdWchigiUYIOIAE5aUxEC5ZOtQFulIvnlEvvpNeEpIqjerjaQH170xB0z7QHGDYLuGBRYStRPYVD3836IjFS33RCptN8BBClNtn4qkNYPohjSZ7NVqi7CsaPbC6E0sM058ATpQ1HYNpPt719IfyZIkxdOc3fMDB8bRTWqQRtkzAYEyZsdwdZcSIjjKxkSy0gLeoH4G/AMLakDEuFxEYWULTFAB3uq//zlA0yi6nWb0M/BTPdHzApT/H7x3fe8zAG35LdOUfbQo/WvEoPfZuQ0AD0LAuUSfi8GlFowC/cy9NV6dyZfHgCdqU70xh1r7LBa/wHL5Ke2MlXyUsXIxMKR0giumUdr3v1YkIPfVjLGwISlaWcWSRHb71LvfJg0EH24EAiAEi9QL1uztbsSNBsy2hyJTSrAAWy/Nxoic+jvpMebItDxuWYr3AogXQAyi8d/tevH3jbrBZ6b2ZRb0rkMa0wVZRfHZgMMLIeG1HQhpLqdgfNYbSY3DHtCgLRsYvDGskOxwXpXSfffZqXLgwip4XCK2Pq2PD8cyFkbgw1JdWGbY1RbtGtNAZ+YAjLvwKWEFgYsVjdM1iCixejGZZUOGpaA0+3UqSb2xDA8BD+PIun5yXyMCMvu9o3FM9rCSwfosmtBP0TFb15JMEsGFvR3zkULKkxyImABDbYKB8UWDwMTKUfooyQ5nQtrQ7F5aphZVlT6kxhWfLtvLA4kU/ZK8y6I7vWatkE9YN3sM3ER8m/GnZ9R/gBw/Bf35fF4oSkGlZbNDEQJ2D19nuaMfTSgAV3qHe6Uo0QEkDPpLPbppxgHczWiA/j8GcGs5AS3EBK2zo7aP5lCfTil4RqLSYSgXIZP2UTwZ16JUN0RvLOSCbFYscj8c0HXtKTs/NSR61xoVhjrrDqpvzSurJ6RklyyasLFpLuxXgEsJZylh/x0aHJAPZrBV/T840ZaHCrk9IgM6qiFfWMiXGlBY8hWxC1gFWsBgRoIn1kfoZg/4E0HBlKavuaYd96o8lOfPFhkbIcERbh+gMsIR/7AOu+GwxwqAUfUC5mLEa6u2MYazPdowvebd/fHdxhcG1gfSxNvV1Nscl9Zem1g73r1WMKOVS9HW3q2xMj4o+6rOcNIC/Z4faY09MSD1ZccxAi/LRXuhXQMWh2oJ3SJ9ymo9Udx81KCDDlj/wEn0UmVTc1qBKfR6LNrLDfNDQJPmxHbNziz6ofm5pQe0q/l1dsy/n8rLAlgZjuCoYfOleUeUhTc7MLal+uOcASK9euhTDYxeiubPbPPECi2cujDu/2empOCxtRE9bo+nKVCM8Y4uXdDv93Ks21Tb2bVMdkZMYlJjIZ5YNbIE11AsJdQ+dhnxKZ6EmI0aaAZLMEs9543SBSFYKe1sZXegIBrwMquCf3t4OyQX0atJb9X//t7/1OtM7mKdxaAO9wzxNTaygESMrEsIHJmIEh5JMUyxJ0DAvj+Bil3IADeIOgGYTpv4ZxDDKYr5ZhWcUjwACWBiVU2mUi9IkLoF0EaQwgC0M+qQjw8AAAQJKnnIQh1EKHR8hg6kewQFyTVOjaVqHNLnE7q5Xd0+vvuZ9PMeMwBo7AQP0AFR0CqxK1MeOeyoDPJUAq4RbtV50IkAKAgNhuqtGQZjwDoCDuIAn6scFLaEtF+8SKD/BQE95k5GndaUEEHI89pSeLpigIIAFAExTTIXqdEdypgWc4TMAQCIdrH7EYVUd56DBIFiLEIZecaL7KPDkK6f0mlst6FCuCDWmvRH+q1K4tr4oPs7F5ANo5vw9GBiGpwys2qStbAlV+kzrmOZqNyYpWcLM1h9YVCg/9CDw9zRAOx3U7UT3JIwtsXjXL95/0XbZRahmcWYgS7fCQ+I8SuB1J1FVSvAJWwRAZ5rZgFWP8ZHEVG/FLjolC5kEtf4xSPAgw6Pr6tYiFsRpmpt24Dc+hLQDozd8s9wflDl9gLj4PQG8sAbTNpCKtFkUgrBI1m/xiu6xJxZKH6XG+yzEwf+QfcQYTM3MzMW9iSmNrldcB7Zy+OV7t70z/Ds376QjeAS2OOuQKUwGRWw3wDQix8+UDyQN1B9QkvA71lcAplfsSiByOgAb4A4PD0c70wMqD+eu4oM1PDh4vGAEy14Pgy/xEsoLSxWbKI/090QLwEj0ATzihsCWFNCafZxwlKY/01/pT/ApO+rjZpGBZfoxU4XIJgaOXiAjfk0uAnCHgIf6B2cLIlNQcvje4rfK9LansAFs+g4/0WdTSAMrZAh9nL4IKOA5+cF5COdsAQOgiXZlYIuTNQsdWPDkxVH0OdWN46Q4JJ0FA6TJO/Qv+gVHZjGLMSjFxAo8D5Z18V7qz7ibSHbQJ1WOpECZehaIkIzMFvPAxwyGVR33aWVDMgbFHCeHnEXJwwuUh6OxDPJVL9oYPqKO6IWMj3k/mx0B6FFm6JXJw2asEeJd+gJlw7oADzD4R2HSDryP7yrxScMAUOm6rVQXQD0zIwAAr7TGoqN3laA3KMVKyypGH/ZOpZQ3CwemxLv4VeM7ST0I+J76tAqBIhb0QAdbwfQPuYgCZ7YBWh6KD/BJwsABrzIrhNWSqU0c3eEB2graIBuYmsQiRx0Y9NpHTUAakIAOBMjiv4QuQCcgFwEfbLsAaMVg4EPpVTfcMBhsM8XLSQzsLTaq+gGGDiQnGTxtqbxYTaEpMhu9hoV6rL8rhgb71CDNAkC7cef2rSgV1736nZkXpnLZ7LuQz8VFAbRmAF9JMmB+IY4E5FoEJszvqoMPYFceyAh2M0CeYJ3FyMHMB/lh8ca3c2p6OuZYZHNvKq5LduB+ZMu53vG5tsNjsbC2JRlzXTy2YNnmQb5ko6rq/jKmwReuBr0DQ/pdsCV7nEVXgyOimUC92uvKWL+A5aBxCHJghNX9Aq8NouniGissp4Mj7dT00olpSxhAFHqaHSoYVPAMHvVCpEb2NRPP6TdW67T9DjMh4mXRwYNmyQz859ZwCaKPi0eRucmlIG0dUj7YV/uBEZhJSAuuaGcAGjzV26My0meOqgDtf/+//Xdeb9MDmH13B6dmLDcCSGIcbyAn7sA0DsMwcgD0MFKEaUmAjFQSNzyOylhYUKX2Y9M7dvoUYTHNw+Tp3LxWMyR7rWCxQXDSmTPhhvJBgfATpYNjJQ6yCDvnqwQZcUI4CIPTNsIPEz1ol+kcBDmChE4AESzIVEksaPjTIAxZdcKSazoLxzAsSDGxIhVTMeZySoNPD0IIsKIK645y18jaZxaKPgA0CM30AgsBEDItSpsRn+eelTa+dfhg0EHcKGoAFIMbQPfoxG5gBLhoh3KHaNCPstHI5V38L/gtQanOSVHo2NAf4U9HhZbkw+XjSkR7lBWdmsp4NabqQV4IVJgGa4undRWPtD09pX8oBejOKJAtORDaWAqY1kCAwAM4ByNQaStAI1thABhgUmAs3wEEpKX/Klc51jUA8MogCRXqTzBVU9OfGXiEcPN3vVN97YOD4jlZPs+4uH+cVvb5hIHX4V9oiT8JdEwKTgMI1Zt8hgUo+sWj8DcXIy+sKLQ5/INSw4oBwGLBAb6b8AqVYCTOqrb29hbllSw5WDwBG0zrIBgBOCjIldVlT7mw2mhSIAsrAaNPVkkydTZvixerEdnGYckKhov9tG5JcE1q9Ipv1pwUO9s9sFXDtWvPRGOhLYr6vS/i5eolNBm8qMzwNX0V5+crF8djfGTYwpa95jhyCF8QAD4XPj0vP/+sD53uF//gN4JSOxDd8DFjR3QAWIH5pQPJAPU1eoOysAKgX7Kyd1QAztYg8aV5Xxeb8WKxgnZsV8J2FEn8KC3xoTCW/dKYfsCvhmk0BnppClIci8JTegDhZBkHQAFK6CNJEHMhA5maqtDH9T7CGCGcfEexnqaBbVFtwQ7itC8DDMCcZxTUB+nrWDbgA95pkDZAebe1dVqxLS0vCygwnasRuN5FRmKJR74xEEWupPJpcFhi6mfZ1k3276O8DLTodEwr0e5YQLsky9LGoonZvRmrLatpBSfTlVVqmXe58GuFNljJAGn4EbEZNCtZ9WIMDbCVSfKLpDwAXay3rGRmAMGgw3vPSUZ44KJyQyfTsQpek+wT4NRvJCDAGf2QASbkPlN+AFLqRj6IA/9WHIAmmzVj1cMSA/CwdVQ0Pqgcpe0j1D+G+7o1OOg2XbD0LmpQzhYbbI0BGDMfq93WxWMsuGCl4ODAgGQYClk6UfpkhY2URaC+PukNtd9e+TDmF1a8yIk94qATCpZZoWJx03WljamXKugBNdOBnKyAvKAc3qy4jRWQebUxg2xOi8BvWwBTcZhe7/KuB2o70QP+xB/aOkXpkg5TfCwCYTsM3IfwWcSPcVl8QX/CXYEisPUL54uODPVErwZKya+rGHfu3lUdQwA/rR7eUTvCh30C7ZzqIWUTs8sbcevOvSgqLwbbnO/pTY/X1u2of/vuRNzW86mZWfupscqXMkxMS65MztjSzmbZTC2zzcW+2g8e86rtkX4BryH1kzoPTrBy8wzZMdzfp/ZhY3vVXbS4IMDIprnw1araUJ3W7YeQRY4yJMOPFdAFv9DPmyREAG4HUR/zK1v2mcVyWsepRaKlp/5Fb/yn7d6kNGkzZs/YxJf+j7EHnrMhRQFZj7WX/o4PNpsls+8dJ82oCArJ0IS+Rj5yBB4gH798DCPwBYMe9hRsEy914X8mgMxUL7qePlH/b33lyus47V69esFIFSEC2IGA7FuC4yjWlkMVDrDDaA3QROXpyRARhI/wxErCb4QPFx0vOYBjxlZkSlkHeNN7eikTCDh7o8TpsBAA5Q+A4H2P+NRPDXLUCRmN0wCYGhGiCCqIQKKMMBglsrEdIIKpJSyDAA/SUkEMdlhCzcqTfL1AkNLC3NioOrEDMUveMcWurLP3UNrRG8ACOnZHU6Pgs8d0DQ3J/kN2rJfQ36uwtYdGSBzMq7ySUmUrETWa4kIT6oaFLVkE0ygSQQ999FX30wGydDpGC4xmAH6AGxrNikA0dm/Tf9NAdUOI2iqivJw2DawEmZawOVz1xoJGJnR8ZDQjMZ5TH6wsTInggwa4pa0QJG3taRM/hCujJoSeV2QBgCUMWZWL5YF0vKml8trZ3dbrHPaOKR8LCj43AnKiKxYOrCRJsNLlktL7IIAGuDaMVOTsvUcKTvwRrg8bSAP+VkVY2QvoQKFRVCzPtAVghTMZ6fiG4qI7o8vtrY1YX131ijym1DgXcEWDBRZ0zMxr1Dkz7QUenDMH8LrF6kIJwpu6bmskOjm1GEsrRYGTXYGcrbgrgfjurXtxq7r6EOfhLbVTRTQ8VPsdifbwbWsrpyfgo8iy7tYYHMYhftyAbHSU/daG4pkrV+Krr33Few7Z2qO+y6osjgTLpgnNw5IPHKFyeXxEApepbUBmXbD3HPzMRr2sTOxsEf/rPns/wa8sfqCF6UsLEuCMYAFgXsgjJaU/RmdQzAs9qgCOqTwGXgAR5IsESJpeEOBgQMWxNLZ4MxLmn8oAQGQQxoAOfxKEK1NEBA8mGQSqX7tPSQ4A+gj0JywB2UCKgSaWG/oiF8HClHKKB7iQo4Az8oQJNCB2GVK/ZOCZhDSzEzn1XWUmgNYqsNNuJbYsHkDZWOIqXQY1FdEL/yos1+4Tegc9wGqyZfEP27Iw4KQ9WQBEH+M9LGj4oOJXQ5+nvagvfQqARp82YFb7wbMM/BgM0N/wGUVedMMnVniN3ltrXrxIOwKGEphFZklvqG8zsGNKyJYq0pAyZwUuwJC86SoAW2hD2tYTipt8odMh37QxlYQ0J9skMTvDgDRN+xMoO/F2BBoB+AykRwb7DXahNos+pgQeSpLPWJdw7KcvwjezywxYVuxPhawC+ImTJPc3Y198Nj7CXoNDVtK0E3qBzYQ5YqjHA/sG+6txGgPbjrKtEMocnt2SDsKtxFsCSQZSSOQ021Wgp+BXQNyh5H2L6srB2jjIs/8X9wF2BOjElFhawMA0aE6/0Zu5ZJjIVSRP1e8F6HOqe393p8qa92BlenJaQJPVje3Og/Q5J5UZkBHVraO1TfqiHBMaxE1oEEf9OYcZBkXbsDAE95ju3q4oC6D88r078ea71wVsAWVbuooacO/GhkAJp51wRJxgg2RJu7EDq5oBom1dPdEpXcLebJcujcXVK5d8iD08wgIb9q7s9cIG9pPbjFUbSLC8lQWq0up4rONF6Y5GlXFEoBk9u6m88WNVFA8G9tR3mTJlcZFX8bK/mXgO67EYQ23cIXCYMw2Km+uqpnSK+in6H5nDClRvQC79BegD17A4AwxC++FTS1z6jmfHVC50K30CjKEiSv6wAE/yXnRkMAYDM2uAhZeBIH7Z1JPBN7gBCzEArV0XFtgW9W91eOVXtaD9u19/9fXFqcnIlXfi5Zeej+defCaO8mKUrU0GSFEROJi8dzfmZqbEUyqcOohH/iIIc73edkMNioLHLEhnwzriJfQof3UQLEmgckYLZOrOr7g2XysNwJSnrhSwPPE+woOu7KXNEoJMP9r/RARhigiBnk2T2YdM6cMA7RJ6oPsMoIFE6CDEo5EgGmZkhKmtR2oFhD/+Y4RejYx6NNJK1iSOxCj5EFYO/mVEhDURJ2RO0GeLBmgBsXHoZZSIVQ+rG/4bBMAsQA1QokK4TgilivJDyFAOvkM3hFzmr4LwJSCMAKaUmU4J3dnAMQO00J/4CB2UAgANoYzzKuAQp3RWegJ4WU4MGRA2aVq50aZ9BDHvYQ5GadARmFJwPUQHABhpIVwwzyNAcBw2XVUOQBfC0cpN9zJnfRSOAZpojCWWdiGezfpqY7eJa6UrydszA48SQFOAhtX3Pk2BElFCBBS6gyNAEHBMleD/4zNtNdqblNC8fuNmvIcD/M078fbNuwJbkzE5u+AVV7cnZ+OmgNWtiZm4PcU+O7M+UHpB77LSalZgi5XJHNNTlHBlKT2baNKW3uZBShhhnPxwegyaOzW67FZbXrlwIa5dumwBhwBjTyx4F18b9iViegwrH9Mc7BzepvudEhykRdvOCiQuCTTuqB9wdm6yIqdtS8R65iV8MrBoUB6mDAA68AJWHBawoNwAb/AI1hZPjeniqK7F5RX3BTZTzvx7MsBDf2AghyWFqWIsjfRnntGf6HfeuV08znYmTOnA41i6sDAzDYScmFtYMGBmHzR4HbkBkKP/ZEqfT97lyvopF30AYc1n1l9tgVO6lI/+yEXA4g8ooe7Ex5JMOcjCg1CVmQERgh7eQRZS5yb1Gei0Lp7BembrtuKzkhIBj79P5qeIXGTz4xUptRXvH9fqA8RxJ+EZedB3F6SQ6F/wg/u02pwLVxOmwYgHuOjuSj5ovlQe2geaAQhMK7Wr+7uUILvvs49lv/gFKwUO0Awi2UsusyRSWcqJn2+pJB2Arqj2XcBZJveY6rU8Uz0BdQA05A40R6egdKGlfSt1EaC3aaB3CWyLwc4BLVLOYxpYILsBthyBNqUBS0X8OjbU54EI7cYQdmZxxavq+vFRFO9y3Bc6jlV4HBnIwhH8dFnxia4BOMNfAB5oRfrbqhdHj7FogA22UdbIAKZa6TO2Fqqcnv0RHzDopU/4TFiDVgEH8Sr6EprgisCgBZlO/RmwcyxUN8BLdeU+vnX0GQwCqM0tgey5OQFmlZOpasrKQoAbd+6KdtJZAtLI8yVbuhZVXsmPldWYmpiKm7c10Ls3abcEthxB9qNz69AR4h1k/sWr18SgzXF3YjI4p/P5a1dEmwvug1heL49rYDc0EH3dHcHpLPh5cXILvmeAGfo77QIIYYUz/mvwNvVnoAcwaRfv1wlbALpYSQn+AOi0iGboJRb9sTq/XQO8AQFwNgemPmvie2QKgxKOsQO0dig+MoTtQ8AJu6IPx0Rx4H6JUwfm5z3gAkdg1Uzyol39IbVbuTrjAfhvVds0qT9h2WSAxmAkYZzkL4yxBf6nb2PRY/UzRin6106JrVIi2lUWrwjV4BvwSLsCzrzISulB7/ZWATTxIf6OyM9Mx9VdGRuP8e6+qCyux+QvfhF1G8vxjZcux7deezZaGw9jeWHJRCuq43Fm28zsjAWILWRAV6WTJzMLuyRQSRy0D3iBWbhSRZJgZmAKKMiEHqCEk+lt/VElPapVHAQEVjv7aoiBLeD0nHwyBW+GhZkVD8ZmTGmzstKlI2RgB0FInmnETd6KiVbRd4SGR0+kISVQXz6KbjHMSF+/9xxi+456pTe7tBY/fuMdjSRuxbZAE/Y3GlOJGTjor8iRk7JSGTPgpBZKo0TKn+5BB4RTZu3KLuoG6CUQj4YiQGvqykVWvqdnHsErLejh50LdXu4upQTQxRIKUIP+MAGLKGBkhAjHWOGjdHCk9iB/0bpiRSuQrQ4Fg5GXy6R/WL+wAnoKQ+3aKobH6oivDgAB0MoU97wExV0BjqnJ+ZidW1a7bknoFGNFo9XN9XQoLWk/jQA/ZdfHHaCRqm/+RWHevDMVb16/KxAmWiysxOzKerx7bzre1O8b00txb3Et5qGN+hZHlYjroq6RHeK7ortvMEbGL8a1Z5+Ll1/5lXjlpVfi2WvP6PPF+M1vfC3+1re/Fd/5ja/H17/6anz1yy/Gyy9cieFBgZoWrNI5gaq8Vxq1NEo4itQtWDTURu3qg21qMxYEYIVOAp09uVotRMUu5ht8izY3BKRLWI0kSCVcWB2ZzvmkpvAi1jSVmb4neuNb4ek487DiiV/ox7gBMLhikIbIoV8iGwAA8DgXiov+oUStqAmUg6k30k68jdVDfKr8Udo4uJN3pvDJF2FMPvQzl1LPyM9TEopG1KwfwfO24miUzif9kYv8XCb1WYSnp5UUPwNsxE3vJaf3rH9zGYi5r6f+w6cSNC1I2zMQyCHdAzERFyFtlxHR39Y0PaPuXJZ19JeqUsCCz8bUnLyBOwcDL2QsaXIBztmGhf2uUCyUHUUOWATIIQvoGYrqT2hAUVK5ARImpWUAdITelle0k5gjWQ7CQBllZesVaamcfJFklZxMA/O0QAErnfK3HE/yzQlwKUBX6IcsU0TXnTyyQlru6bIlU/+JT0j9m8ZM35GZlIc47ZJDXhgFXXWxIpbBLTMrbIuAJQcaskjNG7Mrf/x/DLqrNIADu0TDnvbqnnFVEIjjN+3AylDLZw3SmWbE8se+bQxCeRmfYcCZ66UAnalz2hMypZXogO9S2rbE/K14XPQB82i13uSZ8Tfy5eiIUzd2pYtX4tbtqXj3+h2ft/rWu3fiz//6R/H9P/vL+PMf/NiDPQZ0b924E2+8e8MWd84QZWuVxdXtmF4uxrxkMtuE4OP54rPX4vkXno3h6hm17MJ/WSCVgRZ7OWJfHO3viouDvTHY3R7Dve3eqmOot0P0aoqOgkCLZE6ddAqDt10BFPaCpDeysAYrOyClUt6NI30yC8fUIlY62rpyoEH8vgYF0l+AVd4D0CBrGPBCF47WwhLJdh4M1iA5Vi34HwsnZAWwMXWIWwH+hCJeNAv8iYOV7oGNJUleC8Oo39F2njVUm5EmRKc8DAaYCcFyjP5kcQcygX5Lv2PAkPmQwufIBTZNbW5l6lL9uU44opMpb4G1/V3VQ20rQIjeTbJBbev+lQYeXGp55c+VQh3TTwPdPfHcBY2sO3piWaj7zk9/HA1FjSxa8SGQAtYIqq2zJzqFBAE109PTcefehM3j5EID4tMF4agYQtMgCcWtylARTPoII+9gLYKzXBgwwQoG9g9hlEKAsfGXwLyJgFAdLHA9KlNrcEEciJSYNU2FUiePRvWCq6c8uJ9dxGd6lAUDKuKxwCQ2nQG5oBIZ6HGxfxEb8DLlx87POGdfvHQpRi9cDDai7GjtELMdxOTUtDe5QwjQyRAWFnz8UxoWJsowAUTloQaFFtTBQkFlywS+FY8Y0QK0ejEtQEenjIymLQhJ0p3YxU8RFUi7QaMlLFYEykK+ZEyb2KIhIQStWeLLqIG0YW7So8x0DMqA8sVXhvbAP6bOAmLH1sAsW7bbAAySJlYYlC7OlK2t7DyuEZH+eZpZnQKlPDY2Fq99+Ssxrk8rINXXmwBjdKBqNYGfp6+PImRtctaVBb6m6+R+bbyzLjoo9KZdr129Gt/85jfje9/9Xnz9G9+I8fEL0S2leu2ZZ+KrX/1qfPMb34zvfuc78Tt/63vxu7/9nfjuN78Wr774bHzphWfi1199Pl599kI8MzYQFyQMB9uboqtRCiN/5KtD3aS9qd7CsFtCsbutWWBMwkMCqKkub3qWdsuxKWHOIGJnT5fadE8PSof7usc0BH5CEqZYTFVe+iSsBatg4t8SaDw4BMKxT5YAG22IjlF7iskMyBvUbxubNbpUv/cAqjqlllmOfND7etq0Wqxj4YciI1+sXfhuYvpH0QHg4C2sDNASoEd8fbXwcx9WnsnaxZJ0yRr1Z/owloGtzU07ZNOP3C/Euyg+D9BQgGJWLBWkDyBDCVLOPRYl7CUfK/M0ckvpYiUD3JBv1r5+R/llQI2Q+mB6B0s5/Zl7pFfG2ifFZ2dh8YViVmUili0NmCTsmWKy0FfbUVbepyAGRorLoNbb/OTZew4ZmPKBBvRWlAOKBXBC+S1TVBbLIdWXdHDn4OzgtGpM7yl+aq/kL0Y/RFwwvDS4Vl1JM8ks0R9aIhwVUrpYv8gvWQFIK9Ec8EYfQM5hTRRoFM8A6EnXbSA5Qm9C3lBmxfY/OEsJJlpCIwNW0k6+srQV7QcgtMzzOwiO5FNsua9/KPMuDaaxEgJSmyS3icnRXb09HdVV5eILlRnljIWfY9TSdKj+Sdbia4uiZFVftkr9UJ2jItCBbAR4wn8ikHLPec9IBjSU26VSsZB3WFxSvSkZ/1QOtTvvUxemnPEhZQCDvxX9helWNhxeWd3weawT0i13JqYEvG7EX//gh/Gzn/3cPprszze/tB5/8Vc/jD/+s38dP33jnZhR/Mn5xXjn1qQGhRNxb2rW/ZbVlQP9/TE8PBJ9AwO2+nDA+DPPPBeXrl7TYHDA/D6kgdq1C6Nxgf29Bnr1Tk8M6oJfyXN9fS0Od3eiFT2tfsjUMUdLIV+2y0eSMZIdFQ346wR2xKfwgvnJ7a+2FR9hFGAG7iindhX93K+VFvxiC6r4hWOe6MfwB65VLP6BlzAQwIbsjwfw9xFLwgnEwbcM2sPnDDSZrmSjXay69FtcTlra1GbKq7jDII7tsegDrNBkCxD8NoUhVFbaicEVcom+hD+5N3WW3GOxI3oMfqcMDJ6oG/U0P4vhWWXNLBc8hP9it7BVZv2m70EXDBwMHOHbeuEgtj3CH5Wzq1kJm0qRQh2jFtXMjI958ktXrsWzvSPRKWIXVGEVwZ0VSwkjPXbM7RJAWVxajRs3bwmczFgg2+eEiimzbETAX0bp7IQtUrmjNKuCrQWWpiaLCx2wuTkvpNlm0zEgYntrOxYWljRK4MDgUtX/imKowatlRQB7JYUqah8IdX5WWSAeiAzBWEgA0QB4CDsaA3DUoHIgDJimZETukapf449+q/E4EsOjecWjIxKHQ03bJQQKGgRxRhs7ogu9xrsaxdydnIvV1S2vVtnRCCHyqr9eOAI1K754xSZQL5rQp9rCnZWyJ1TOCiYJTTFPmXXPGk0ciPFhspwY2pXir8qTXRkAU9WVT0V0Z1QugKZ0LbyVr1SLGEPFVHy0d/rOhSACfLZEZ0u7z49jaoQNLhE2iFLQvjIxDT26BaiRGUnpsrDXl7yeAeD0RIqUvAG8EuACEewwTUdnmfeAAMdAd5tGWerACHDxV8oCy6a+k5fScudW/sIIvvDfoQOSKZ3jQaGWNqdDlu7DQvacj/SVDpU64AddtCt1QgGMDGrAc2UkXrw6HC9dGYsrI4MxoMHNUFdb9Lbko1lt1VhRhxUwOZAir1P9s/34UJp0UMoCmKAR2YG7o6c3WjvS4cjFrbThrgXaPlP2gGqVA/6nu6rtE7igbBBY9xEgujhzlHEaioP+wrQAfZBAP6EPp202EELqB7pnah6qLAJYvJ/Te3o5jqSobR3iU88OjqrKUi9k1icGYba+6aIMlEV/VF7ATlJiajHzvtjJvJct/lGLpehkX6UN8bFQYF0DVMIPtthIDgBGcFWg3IgtLEFwEnxP34ZGpOdBJ/1D75qfVOC0+CRdKAj7xykt8qMdyBuhDUDKLsqIAiAO3wFq1BkrFv4uOITjmM9ehWxv0iLZlw1YkYuUA+GMEkQWYMFBHpX3RVvVlwPMQTlJ+Kc9tDizMMUFcDGtErY40CvyKADFT9uA0K45PQNc4kyvaiqSB11YOxWHbRrU6t50FLmMElUsyO0+iSw6lMKkz6OQ2DCXrQy84TEDZZUXngP44kulb9EgmYeewErPvlg4TuMHbGZVfdLYUe2qsmDlwCeH48SgBbMi9B+m9Jjyam/vEkhi2wHOvERG0lZYmFQmMSID1gT6aMfwVH5vf7d4AUukspEMRUdwTu/F8WHTHDkFjbF85ZUWU/hN6lMc8I4v4L4GN3B8R3dHAni6Tx3xyabu3rBW6cOr0LrIXnWbG3pHdFY7lMXnpWLRPm+lYkm6rORVjRwrxJFSt+7cjZ+/+Wb8VGDrFz9/I37wgx/H//hHfx7/4v/3R/HHf/oX8bM334o33303fnn9RtwWQFtY34zlLQ229o6iT2Bq/MLlaGhqjbLatlX6smdwMG0joe+XLo4KeF2JK1cue6V0d0dLjA906+K83lbLmCaVu70gMNtAWzCbxekUoUGe+FEyWyrBfmh728k3FmMDdcd/GfkGv7Jw50A8hH4BiACS6HIAKGCrrdPoMfUbQAz80wAQEc/SMfdEN/YyZBBD30KmpbO1Bfg0+AG01ilPu+8oTYwELFBslj4BZMOnO3oPY4F1jZJFVzKb1aZ+3dPOKSXJQkp54Iu82nlXepmdKuCNZoFFZhIAYE2i55EGtzZU6CFy0HJFdaPPA7iRVzaQ0PAEM5gllz5VSPEJOhVDBW5YbKcCvVkNywzkkeiVBkJ6o8o71A2gWBBNGYix4t2p8qcaxItSehREjIcQY8XDmND2tdGx6MXhUX3LHYyE1enqVRHQX68UDkKHVWHvXL8ed+5NWQhjKkdY2QcCcKYOyCgLIYZCRwh5uk/Pk0KkyCopf0UUrHCMNBCs7Ei8tMBqkAXvNZOcKvWOGpvyUnYQuIUl76DtFUibmiaBnmqbCV+XS8LIPnIITDWQQYfKQnkACrxsxQRt+NQdyg/jwTSY/0saTbB5IHvJXLgw7l2UpStjbnnVI5533nk3lhcWzFxpikBdWOkjGGFAgviBnEwvj8JVFuqCciN/72mmuEk5pekjLr9bLSv1Q0nAQL70nTiJsqR/ongZNXODehEy+pBfsuqxj1arOzt+EQhGfDlQ5nQkOhtnd/I+zAzzUvZMwTPyoI3tLygaUTf8HxDulItRBKPhTLnA60nIuilpAtEExXJSx0cNxD0dP7uX0SS7svtcp+8RFz7iXvqe7mf8c/o6eQ6/VHlF77GAgk1GGV3zHFM5/i/4h2HaB8iwNQ0rtmhn2g4rLE6mbH2BgmQkhnmdwOidZfWerlZaOKHiw4HlCUFomkFH5UX+qr0FBXFpQ6wrTG8DgAAg2RFWtooqX3jJU4h6lzaFD+F9KKoa6n71ucpJ25I3IIZyQgd4rCChh/WC0zrgKfiDtjdRnFJyemYZO9P78B55ETeBSQYbmTQQHXWP+OSHLxlloK8ykPCl+jD6p3623jsf8ZveBpyZv5UG5SNF6ubpPpULn6pspItlBr4jL8qQWdHYU45tL5hKxPJA+wHAuKAP8TJQxjO3L+VRfbLRMnU00OM7lFRZkFWZ9VyF8zOXXOWi4gdSgNAcfjKAlDKGzozokZ0MbDyQoy08bcRxdxqFqxysGPM7pGM+JK3q/mPqv24rtQm0SjKFZ9xP8blQEOJuP7PM1nPSowlt3SzjQ5q2PMouKyWVAasatIUGyFbVwgCOONCTVfxJrhT8nakj5LABuvICnDOrwiATRqA8sLZpc0ZAUpQ9ODiwJQxwzKbeBKYkOXMSRQ4wNi8q0cOjevvNrq+vqt7iB+WF0odXWA3JmcYsgGC1XaJVTn20XJ3aFZ+I73Gu39wsxcrKZiwsrcV7N+7Gj3/2ZvzrH/44fvTTn8db7920Q/0Pf/5W/M3Pfhk/efO9+Fc/+Hn8yz//m/irn70d79ydjallgbbNndgolX3qTU70Gxzoj2uXLsZLz16NV154zterr7wcX/3Vrxh4sVhu8s6t2Fqej06BqnbJbVwYOsXL7dCcfkBjiY8BTgCOpD8EPgVgMn2JiwDtUlG99Lr6U3IFQIaj29ZW18wDeekEwBSzWvCv9a7uIy+SHqMFkswxwFbatqSLT+h/BPKnSHZvyDcqbtoLtSI+h++SexGrRne82A4/LvifbUdyDfjrMQDeD/YnZNr6UDoc+aGbljf4bQoHpd/0Qw2IPJ2vfA3CdA8QiI/4VhHQqYGPAn2BfoNepK8i25Lc14BHdMPSxWb1yD3q6SxUTvo0coj3La/U3/jOoBZ5gj898hH+Y1aMxT70FzCHB4W8p/ShVTpfWlhEealnipTwKDmlUIfAwiGwUUAqp0Qgt9jVVg6c57p7OuL5Z8bi5edGY6Abc7waidWPjKCUQW93L8nE7NJSzCwuBmdBQjyPpPUPIYr1ypWpVgp5hJCksAhGiJMJRxQQ1iSv1lEZgJsoMJxZfSgqezZJYGfvEix83IFhSIGRqnDIKpryTELQ6LhaDgNIGErvZ4CMcmfCkeC3dJ+0bPrXf4huBaMGaBGq72pv9r5LV65cibHRUY823r1xO376y3fjb376Rrx3615sFMXgKq9TVXrZ1ASMTb4WRHpEPWxFUB08ZeiySchVmYdPrqxOMA+fqXYEfVMZEfqus4S7b7j8qqPS4l3XpfqW/+onwIRRu5f+MkVAhxIdM8WEsEqx9b7TJKQ0nIDTJQ8Uu/6pbMmfJfngUH7yBQyy0KFZI2X7MSouz2zxqNbF4FNtwX3uZfXlN7TKLr/3gCuL4zRrrrNClvZJvPQd4ZKlRx2ylbJcACkuvtO5LaxMRwk/rEoaeaVyIMwSwKBdKBP1oX0RTghApo14T7etqEiHvokgRaEbYIlXiQ+golyAA/iFsiIMXTZdqc7IK91XGTx1TvnVx+hntAHvkkfyG1N94XddmbDJ6MbvlIdowUCNoul97mfgy31dn3zPQJ5/6KL+DGjMs7rDYC2zslsG6MVEdz1UAHimqS2VWXUiXxhCJfT7pg2/dJ+8/K7KD4Cl7sgE0qZ+yAFWetKHss21+c9US9pLTjQVQMDaxXQ/yh0n7rRJauJ50qGMyAi+Z7KGCxpQ11T+1K7UE8UHvVN9Ev3sd6K2owcl8JYGSC4QQXmYFqKxraG+Dd8dHLcRQMYDJmiofkO6LMI6UBtjgYButDVlcLLKxJYtfU8AyNLHaREP4EtEyxrJWhSs66jvbifxA6AQReUFCUqfVqCeyHQc5ROdEi0BndCMDWY5a9UDCcsMLOtJlqG8KUcGUnF1od7mL5UL+prGuseshuWjcnXZFYd4GU8AJGEHVicjc1n8wT3XVfnQ3zhnc7O4qd9qP2YHlK9yijWBs8WVZStt9oHb3tvxMXlbxaLPqpxdXI83r9+KX7z9y5i4eye21tfscL+8qncELgrtnbFVqY8JgazJpY34+bt3dd2Jd+9Ox8TiRqzvSaeF6AhNRI+eXo4Juxyv/Mor8ZWvvBYvvvSiXWbGL3JdiLGR4bg0OhLPXr2k62Jc4Iip7g7plpbo7WDBjsovWkJ7ykhfhx4GD6o/ABSZTJ3Z17Rc2bNF1asypdE5jxh3A4Mw4oqeaCP4FKsPAx5ADH2WjWC9Gle08m/RNju8PFu8wQX/kRZtk13cR5Z50EfbqR3hYyyeNCF8jeWehsISbJ4QCMOtJh37iPxI1ioGRbhXCbtGg373ih5tnZ2SVXkvwKoTMMfiygHsTOcyHePtRNTW7pPifax27B3KbBmbMnO0WlI5Kr/7hMCk8qMv0G9dXj3D8ooVuHyYaISlC/BlGchz0SaTAdASuno7MvWZPQFuprjxSaTvcs4yp1iYz0Vz4gLiUp9RPxCGgK5qLRWsRkfTBygP02+e+zyCmKnw+Ho1t7A3R3O89Px4/IN/49fj7+t64ZlRjZbUqWhklsGrQOx8293X44OC2W5jln1Q8MsSsKLTuyO6wiqMCoUuSEFdRXnxGyGPkgMEZKNarAGUiMLjhA5oYhkyJ8mzBwtMCvFgCtcDge2yM6crkIYpmh6s4E6vsrgHwwbKywykX4zaEDSeFxb9Ua4IeqctjsKvR4lbWMCk0AfByL280mtWizepDjl1iuZ8Lgb7uqN/aCQKHX2xU6mLifml+OW7N+Itjag4xJ19wpKfDKN+mD0JS0/LKs2MUagTgg1fnQxIElCyCdBm4KNKg2pdKRdfSYPRAswKI6b8xADEUT2wNGJNZIUZnUdRaBGVQR1ECSRGwlkyHWvCJwAXKxCKwiMwFK/iUPad4rZph5AmL6+gURuRTgLNutSWvJtZLzx6J3OKDR2wCKhu0J22cP38HcLfH8g3C8QjJLpxv/ZKz61AUeQa3TAtjyUH/wpGO1iT2GyYCysWoIs2QdBY4YkufHpj162iL7Z04Dfgy8AUZaN/0JjOT4no/FSEImFZ5CQF8iZt2gWl2wFAaEepcfxHh9sbwUdg9L+pgQmruzgyzSZ6JZaBBVuDBfTIJxvkMNWSOabzmQ0CagUq/Yx8OVvOC0cQNioj8RnJsp8YQtkDEfMP9YOOqS/Bj7Z86D2P+iQ76FMsJKF+PndRkaGFBwnV91DsvEd5cBpmtIwVjyNgAA3mP5WXPmxro3gJXrHPlMqBBcoAT8KQugBaM0sX2wTRxykbIMEAy2Aj8b15SEXhqCkswUyNIo+yQRA8As1O+lfqV9SdvDLacZ94yB/iEYf6QEPiQBPyoh7ETfEPJKzVF8ULOAXTF1J6SUlQBluqJdAZebMnGLQmP9Jik1YGMwCPxMvIr6RYUAJYyNORdIBnVVLBoFVgApFH2VAg0AOakTfp0p/bOtqjszPt3M/ADPpBM6wlLDZgXzL6vuWH0qVt8EfmmYGhfpNOGlCiE5Q/l1rTAxeTPZWJsnMR3E99O90zj0rZ8kkUuIHNd+Ftv08b+U29YTnOLfZ6O7KVoixeTbf1RwlAm9RHd6037k7cizcEuN58+xcxMz8tHt/Wvbn42RvvxM9+8ZaPFVsWoFsXIPnx2zfjv/+Tv47v63rrrffs58iwk7NJOfiek2ka6g+jVbrwmSvj8dqrz8evvvxcfOm5y3FtrC8uD/XGMxdHvNrx8oUxA6/nrlyMi0M90d9eiA4W8OTUprigYEk63Nf3in+LaMH5sxrZREH9tICrjIAF+UNXgMaOnlX0nZ0N0Hm0FX2jLP7aVVx0gq2GyCHJJXAFVkbkbWak8EBCPMJWOJ6Bgrehm2SeuMiyRTEtt+jXyAz4zBQWT2cAJeszbj/zPnyfXAKyvgPYwmKKddSWYV3MothXVAAqLSgCdKJTVFdcZNR/mS3zNlxqY5z/ATCcn4zcYOsmeNL7qukeeydyWgTv4JuKfM+r/liVUdfsugBXwdvUEwCKDIDX0FXwC2xGH2LhCDKFPeWgI4sZkJfE98wEsxHVPmFZrzTQ3Vw7OwySUz6UA67Fmkl/ZOVv6vPIC2R48klnZhI56j5RExRPXQ7FogbMubGVkW7RiAV1vIO9Sty8NRm/+MkvA5fL3/n21+Jvf+fX4sp4ryrBCAtnOildZdClSgwPDAiwtcWClMlbYng2raMBCRSYTfwQriyvZZ+knBqCRqSSBBoPIUsFAGhUnJ28eQ4xeE5jslMzS4k5kgPzMyMxBhNG52pEGt/oVBcNgf+C4Ap93GXGAmhBQJ66zEy6uM9u3UxfAiBcDsVKZVFs5e/RhyQBtaKzYOq1iVjxONyYKQfy6mxvjoujg3FNHZRzwKDD3cmZ+PO//pv48c/fiMWlpeAAemE61Y+kpeTUsfDxQFER307G1fJRfwQ7igeBidC3ElCxGH26pABMRuCiA2gdPxRRUFdSNjAm8aEjTzzFWAcC5RejTBQv0760B/QA2OoSXXBozKudWRHFVChO5pmiSfSDNkpHhcjMyCiGjOlMPu4pb3xY6IQIEjOrhQkjxKq1STTFx4kL6eKy6h/PTRfROANQBoJSROyTxUkFCOWk+EsGGvgyslQ/jY4FrARAAGF82tSO8qwqM9JjpEke0IoOZ9qq7pQvC6lO6TL/WklV68ptSqt6iihwD+RPBKAp+OpL6R+xB9228uWMOkUiz6pid19QuggCQC20pm/wnCspOuUvuiNUEKBkj9WN4NGX/hOPDV2ZzoBm8C/0pn7Um5WagLiUnNLTRbvBY1nbGmiovIwK3W9Ek2xggPBwVWl7Kkp+ugAj5I9/WjbocFmUFooCYWcLjOQFljOUK/5YafGCAJRGsI2qPxd1JC38OrDs4ywMoGVKEZBlRUS6KgGjXZrKLg9ceg+eZ4qYfuz0JAwP9iVQ91EIaaABTQmpPVNbuh5KN2t780X1t3len/6uuLk0kjPPIIyxbkCv7IJGDv9/zv6ry7Iky+/EtmuttXt4aJU6s7J0V1cDjW4AM8AQi7MGBIaLLyS4QPKNH6E+CPnCFwqAq2daAV1dXTq1VqHDQ7gI11pL/n7b7smMLhQwWDyRJ+/1c8+xY7Zti//ets1MmeN+y7E/LLMsM4SBPTSJ2Vlm5R28PhOkjSY2IS/muSgHrptlwrXrPCkT0i1nmnUAVruc4dkbdciybXOWnAbG3F9X588NwdVW9E9XWzO6qSufzckXGmXkHfNib1OvwkdZF74f0peo1BxaM6LTqPzyewIA6pHXpAX/Mr+Xa6h7+Fb68Dclp26gzRAgr1VH6mvsQtG5HDVZtxwpa8rcEd8PoavAxNyonYOjTH9Z39iOxeU1wNaX8atfvxW/+OVv4v0PP85FT12M9tfvfpqA6+9+/X68897nMTu9AE1PA/OWsKi5rSsa23tpY3EiXdbCNdAunLsQAwODyFd9LkNz6cIF6tie0bQdQJtLOpwfH45RQNtAXz86H+AKCHH9LmNUAivXEEX4AF0a7hqwRs8cKXfIf+YjQTMdDAHLGfxpwMQoaW7qXuNB1+iE2uisXcqAJ+x7aQhVE9gmzyKrR/wNnVzpHmIK+TKqlrygPCsbPOfIhuRva+ukfwAbvvfU9QJ5NgG/72vIzfbts04cmwxy8IwOkyBGhyud/ATnJRLk+oXKc+os2qCub0OXNDe1wVuCGnADpxHanLjCPfarUb4ckkcOBaa0hHrrsB1ljpwb/R/DBFsAa3P9Mo+M9+WOCrRPntTxOoJ/3PpKR9U86Dp4T0fhkHa4Qr8TjnR21CG5ZiPlioHUSeY/uui6YMw8SHPNyyzODm6hXdTXvEnpmPaOU2BrTtz2ts6p+w67g0TZos0VL8qkPYEs1EziF/k1LSPXyRN4er0mC6lTa0f9jImIK2txBEPkdZglFTwd0EYl3EZhd/cwnk0vxYOPv4zFe/fixXMD8S//2R/GH/3wxRgcsLIoTl4m2valrmPjMME+iPjW7Tt4ILdyiDIFLZnKfCU7084uCqdIpEBEhUcDUtnD1xKfe1TAaQD5V0XlrG7O4sL4apw17II0o1NFqZTysnD+zjwNlPnzw4fFqNVe7nv4SONE2zMvK5WWC45CYJhFJk+ljXJQNFQc/m30TSHWCGoMk44o2lMUrmvADCDwQ8NDuR+oIeCnM88AaZ/Hr95+N24/eESnllXDc/g4Y/t4FIA9lbX1er7TKqCWESjqKgB1CMV26AlJK0GFylEiJYWpv0q2irIhn3lPDkn5R6ky75G+tAUGEryrMBRGh1E04pUQqsQEihpIjawLQOpxWLeMQPIOh5Hc+9Oqq7xVMh72jQpJesnE1iuHf+zfWl/47uw7/sxcGZ63ngm6TLrdLFEsI1/VUGN1CrTS6FJfAYiKqAARFGa2O1/BAV1q708w5btr76+erYBQ0irbUPrBev79UxJ6H/TUiPNMFaH003dJD2nk8I9Daw67+ZR0UDlWkSuNkrxsNFEl7arqRpFUeCoKy/Sd1k1lnbs78Jweo8m08kLOhOM0YVtebqEf9V5dskGDn9FCFIn0sn3KlHInr1cOQOUU+C7rpFFxGMk+yOFFntM5yaET2qCHrNwbXXG9PKNfgvtCsSIjJsz3Y8hcGTxpAaBQHpHWvM93qrhlmvSyoYuymg5cXit0djJAGdLV8BgtNBfLyBt15vQued26awB1eozmykeWnzJBmQLQ4sAVB6H0cwHAnhXPSgdp4vnNvYWnixzVDC20F+DoaEnXBBsoXuklDa2jzo91TL7n3goEe48GyjKtt+1OIJ1tCejVmau/f7PMhpta670bXSg7o7jNk/3nLgpfO5wYgJxx6d+8s5wN0UdfnZ8cz3LVZ85glE+VM53eI+qTvE35Co71y1mv9LkRgXRabT/G20irfCBYqOdeSqGtRhj3+A6syGuWA02zrzT6GEzBO3biCCeFL+jM/dheX42l5aV4Mjcfj6bLjhjz88txuHuGM9sZzXW2cygGBs9h65pj9tlyLK+sxzx27MuH0/HF/em4/Wg27j6ej5WNHfhUh9r82a4YHBlBBw9gp5pz55PvfPvN+N6bb8QrL1yLibGRXHerCyAy3N8XI0MDMTjYl/w8Mjqak8LsLyM4zpTe3Su62dmjuVsC9kFg4O+qCXnMPij6GTngmn1rpNgJBxp3f5fm3qusZC6cNOXM6JKyQR80N5kO0pxlG22W5uoj8+Hqsp+So5O/vabqdENx9ZvvzYR9+kEgL3RUy5kTTI3CdcZSz1PHQxCr79YB97p11cY6OcWt2UwDMAJe7GORb9tqGwU3ygeMbU/nW3yPw4XysmkUjl4coLO8Qx5SDsQFRslM6hdUpRMG/3rIU05uEkjpfOiQuGixety8XmkiWIcpw9mbrgVpeeo339FN37mkirpL21wWZ1ePIi89DsOXKLAyaMReB0NQnGvToRMdUfD99pNAUN3jvXRJ8rTEzTQEAbD6mPq6o4t95mLBO9vunHMQO7Rbe5LOIyCPZvAogBkbnlG81Gv/6VGvgp56thCPVzZyJ3mJ6T9RoeiuC4/GheUGevvj8sh4tMOUD959O1Yf3o7v3LgQ/+qf/8P4wRvXo78Xw2HnwxgqUTvUxeLcG1CP4PHT2bhz90EuqKhHbQM01MIcO9iGlqGwWn4I7xQdq6QrsJXEkETc77YYEqpSnAIWw9xLK0ulU2VWbvTejNJwRQbUYAm6JHgqQootESKVWVGantZP0JDGjbJT6fHpPVLS6IBKTibUC5aJVWxFKVpZ+VSwgxGmvGqWmH+7Htkowj48NhYNeLSP557Fb9/7IH7123fiwcOHuQiswleUezk9KsHVcFgH8yqse9KId2i8XezS+zUG3itTmFhaAIM9y6NcrxEGJVsrnx+Kl1ve4wsEa0kj2wEv5Lg779OYJm3pOI2DNBFw6E1lrhRCohAncWu/J93yqNrECz05KIXvehWF7h5+Sn9n/3jkPZRVtd+zAKfyd6lzec53Sefny6rO8nd+ZHmeX1/nlNf8tEz79fn3+Pn88Xy5eUKnEr4uUS6HqhRcv6eS5sz3WYxlJeOXIWuHMhM48B5Bpzybq77zT+PnPVlPK8dpXUofI+TwdPInfO0SGCoKAUzSJJtoP2kwCy/4jgoc+CnQsSzp5ju8Zn0FhCph5Uug4On3BOacDn05LCZYr+Qkl0fAey7gVG9ZwwT9OPN56pqepw2Hv/xNMFrtYKJS/HvymHwjP5dIl9+tYwIDmlfqq0zKqya1qy9K/yWgThInwfhbvWOkpuQi+d12J/1rNFDmsowafSo+8m8P7/W+ii+sY2lnzRjyLgG6kVgj/b7ePtSxse1GIKSV2yM5rK2DIz2LTlKuNMwl4T9zu4xOQEuHltIJTJqUeunEOlLgcJtrNeaQFm/M2FedtIKH0MO9boBPX9rebAfPCf7LBJbiXGff+wRElc5lcpI6AdryjG3Q8dzZ1gnaT5qkc0Od1YMmoAvezXk059CdXorDtJcg2r0i13Cs3BTfJSTcy1Ob8OWte/HJF7fik9sP4p1P78Sf/+y38f/8i7+Nf//XP4tf/PbdePjoaUYhurrb4+WXr8d3v/1KvPHGi/HqK9fj6pXzuevF4EBZzuD69cvx/e9+K374PUDXt9+Iq5fP5xJJfbT//MRYAjC3elJX2WfuINDZAq/XA1Iwmk11yIUzrJt1DGAZ5MXlllzUWICrXApQqzQJHRVHUriT576xHzqw6ZTBk/KAwFa+EhgX3VAigx7peEJv+d7oj5Edae2RDkbtu9FFv7r1Xg5bQ395RZsj7/k+dar95wxngY9ymOUrC/RnM+U5CbABOdUme938M/OntdUdAJzcw5X6mtvlSgZujya4cRhUmc+Jv9RDHpaGMrgOEgKZbUtqIHTJL37nlG9z2Jx3qqWVG5nR+9X56r6SSgHvUCeXxnEHAqNaDq/SNQmSdS7Vi9Jevndo3munVMrZtS7S3DfQzxsaoBP3tOo0dtENTfyNfYYGjtwJVL3f9tBzCVR1FsQ+Kgxz96qhXPsudR+0sJ3Kdkbj1BeUZ/+ube7ExvpGrG2sxpPpp/Fsvuw1+tHHX8T09HTMzkzH4uJidCHPo4Dc8fGxGMU56HFJGGQ3AR/vUj7LUeyqZ70/YhpieU8h2omdrc1MmlRJGg1rp0FunWIYzpyD6+cvxo3hyThZ2IqH730R1C5++MaN+O/+yffi5RcvZCg9E+ogQI4xw6zdest4a65U/HDqUTx+9CSePH0as3Nzsb1VFr1VGXydTE4nFAOh11AY084UYJWO16hmO1Jh2pBkUhhSZjcXSgTtuHkONdQUNfKSz6TyhYGNpqkIpYGnDKeQeaRx0yvhmVRGnP6uB6GAe8jM6QXxWzEIxUDYmbZJ4VHZ+XvmedUASbmvLKg3MT4SN69dRUC6Y3VjPW7dfxy/ef+TePvDT3N1eYfhrIvl2k6/+7w0UeBtT4IX3iGzSy+Fx3ZZ3xRYGu+nkS1pwd3JEB7mciSw4Nli9GgTZdV+zfeWr+V7vsOwtPdbkoXZJzwnrRVNZ1OZFyQtVfRVro73fV120tXT/9X+5p/v8FolxBoB/87z+e+/c1bH37teu/b/11GVaT04ni/3+b8FEMk7nMkHSUPAhtTJJni/IMu9+XYz0mseWi6qCm/YN/JLidS2pEIxSiLYcecFFZQ08dToO5tKBWU/CYY72tx8HU/vuAYgs58wFLw3FR5KRcViK5Rp32PkqkRh3Ly9K0HW88neOkk5uSfPkvuYvME7HEJRDvmSbZUX4a7kIfvbezNyR1tUbMmjKmzIIKDwGflERax8JXBBGVp3la+9lu+qGTH5xnYIrvxMQ0YbrKffLdf7ciZsyhXXqIfXC9gqcmEfyPt+yreCWKMD/q1hs+72o3Su5Mx3azgs3+v+LggWVPl++9b2KmfZ7sbiKGbeG/fbP85odS0qaewsV/d1TN1Wo1Gle3y/9E19xj9Bj/rM+gt6jVAbSZWGtsbf7VPbYSSi5Nty4UwQKi+YOL8dm5vOWgNocI/sIb9pQG1TPktdrLuCLJ3sD/vT39WROsnJw/wn/TN30ygqdHHF/WfzCxihWYzQTDx9Og3guhtvf/Bp/Py378UvOT/45Mv4+Is7OZPxrQ8/jw8+ux13pqbj4cxiPJjm2cW1WNnCQB/TLpzVtk7a2d0Lfw5GP/zp0k+v3rwWL1+7HJ1tDYDAdfT7emxtLMfG2jzN3Y0egFZfR1v0oE+7W5vKJ2czdGjkNEE7R5mov6MAJcfqLEFHEzTzJ0eNtpFJI4fSwNQblypxiE76ra6sZOqENPQQdApAXfrJiAhcxn1VyoDgWIrCXzzgkLJ8o/6y01Inc08CGWib1wVX8GPaKn6XB3XYSkpBZD85IuIeoeoEq6GdlFccFpbn5FHfrbOjjMgv2mz5y/Y6e9wokX0q+FEWBWKCFRdV9f22CSMa7TxjTtQO/ewoThv3KadGudRDla5JXq3JPSyWdTOnNGWZv72Wv1k35VRbIH34IQEobSy8aLtxotBV8p0AzWUnKD53NRkfG4teQLh1V7bcEs1JKAYRDnZL4n9PXze/tcTejjlzB7RVWWzFWXU3CnAN7zZC5kK6OYGCNmbeHv3rklLS22WEss9Pj2N1dTW3kvJ88uRJ3Lt7L7766lZ8+umnMfVoKtObFla24qPP78SHn5Ucxqmnj9FvbtXVTF9Qd7DP1atX4/KlS3Hh3Bh23l0yiryZ51/ZDfuz/O/vH9RIRdMUqCCE7jCezszHncfzsbgNoVCAHTBfKwQz9HpAh5qMODo0Gq9cezHOdQ/E/J37MfXJJzHc3hT/9MffjT/+w2/HpYujeG4N0YIiz0VOYQ9zH6zsIESWeJ8jtB9/eis3uBXEmcCaxvywIGm6LhtiVMhVjd1gva3dCFYBEh5u02TyrIxacqnkGYQEylhfT5lrb6/yfKAYHaoA5vRjTg2sSrUCah7J5DANPMMhI2pM+I/TSEQqSf4onm3JG1BhVoe863CBbVAxpkmoCVMxRMUAGKY2PO3UaIeFJ8bGc0FBFbJbIt2fepJTtz/69PPMo3BxPqvjmxxeUIE4Pu/Qiodk8b0KaImYFaPjUieGdb8eoqB9aYBqStoyXaTRels3lYaf0sHvlpOKRBrYTu41aVMaKCwJ2KRJ7fRGBe8bw1eGhoqh9OAeDv+q2pIv93s+W373sB7VZ575VznsHv9+/lp1/O69Hs+X8c0bylG909+fP7L82nNfH95bO6WBXqhDTPKFpZh/kbPT6B+9WUki0NFpkVelv7S1/+X1SiEXwFEish7tgC/LcR0lT3lZ+lYARaWf0YA09mXYuwzfQ3N5E7q7yGkrsmeSrpvbC8pyQgz3qTjTYPPupLtNg6ppdJQNlHaedJLca7K2iivbkHX2qp8oYd5nMq6zxmhFMqMGJZ0U2loZI22RURkjBbkWWSO8xrusQ5o5icV3y1WpJ+9xreqHHBr3V8pMGRV8OkzGe6xNluv91C0rBq+qGDQ+Rupsl8M85sDkGkQtguuikD1lUf82/SInsyQYE3iVmcc9TuTgNEdVkOWq9Q6V5FYy0LUTw2LuTjqonBqblBPpS1WUgVzyhk/pXR22UXiahsp6U0/1m5ItyE6d5wKftEf6C4sdqjaX0giANBeoV0eCBcCGy/qo43yfpLV99oFl5pAv5dpHOg5ra+uxsb6KE7Cdv21s7sTS8nrm+rqW08rmXiytbuXG++99+En85U9/EX/2lz+NP/vrv43fvv9RfHnnAcbqVnyGTXCbMocc3aLHTfU7dQrM0xoeib6BoRjm8/y5ybhy+XJcvXIprl+ajDdeuBrffe2l+NZLN+NFANnk2FCMDPbmxvsOtxkVcVeSnW0A4i56HaBoXY8OXIfTpVOwZTTuFB7ch3AbuTG3EabSB9IbNkz74NCvkyoSrPL34akJ95CY+wQ77hJgD5mi4XpxvjvpiMyo642e7e1tF37lWTlWOUk54kygnz1BP2Yvege/pf6UNZUH9DXy76f8YtnW1aUtEoh46gxRV8GKMxFd81DZzvQB+rsVINADWDEa67C27ZP3Dag46qG+UJ9o+3INUPjaeqWOod/lZXWIgYaczQpAk42kgWzo7FjTJszhLrqiAC/L8TAgIg2rKJ7vyQlCcLOH71dWjM6p8HW0zOBJXMCZ1LHSSTdkAxq7s4kRZtuMmKZ8GRhRQzhUeHq0j5wVUCp/n54cFHkEKzgs7xZLLVTP/UtzWJh2qSsEXtbfQIV6V9kx2mWgaG5hOabdbu/ZfDx8Mp25jO999El89NkXOBefxG/efS++uHUr90V2b8/MtWtqy9wz697R2R0d3X30RScYpyd6XOgYunZTrz5obIqTMpC6EwCnG1StfZhtT96QBvKFn3IrJMPnlGolzMcNRxBpamkr7sytpIffCzpvhX4nJ3QgSBRzEif1MAAUuDgxFK9fvxa90RJPPvoipj/7JCa6G+O/+9PvxT/6o2/FubE+CIVS5RUlj0TPsT3GRsZi/PyF6OjtQ3+KJvXc9ABUYEWJKWgKksSsOrm7y6Ez7qMxXLImCFZJtKTa2VAVtY3UyzXXoKOjOxnm6czTeAJxt5PZVOIF0VfejkAmvV8+i6DAAFSmUuImQgto4AblJQ0EtIYO7Xh9zrxrz2croyIjpNfvfdRXo2T7SuKyqlgjgrItf1JnFUJgUJvi4rlz8a1XX4mLFy+Cn5tzzzE3x/7yzt24++BBbpotmFVhKOgePs//S72zHpZfPGUp1druPoJ48NkPtieSLgcoOYGCfz9/yCClHTUwyWf2Ryp82oiiEaSlINIA+8O+0SMoDFYMgc/JlFU50tvv9qFtdQ/IMtvIB2RSX17e7/2/e/xONf8XD9/l+V91VJX287/iOY29G+63Iwsmk2qEbW+q4vTIaCfayEUdXTXcw3V7HPb30yFhhzH13MrMy8IvHtJeUODG2MNDw5m3NYhh81RZCcSSh7OePlGE2qiVSa4mKrfjPbbS3yp0+cP8Jj3kKqJp+zQImRCcw5n2nz2jEjOE7wwkjZk0gSTZL4W/BdwqKZqa5WTb4TXXfnPiizyRuScNOj0CzwJMlGs9TCdFeB4f46HjZLiWlfVvNnlW5adhsm3wgDycy5BAmpRJlJrRwDLkqnMg4DjmRK58piZ3VlpeFTzm8Av8Kmjq6pQ+8p1RLnUSZVGGC5n244UPDvTmptNGtTu417YK6lTw1W4mkkRauZlyNVvcfpQ/fY/AOtcky2v2DZ/2D8+6NhNfC69AP82796sV1EkQkkKUE0E8coPRy3QLZReeaqijT+gXwan5SPan5RgNOOU9soN9ZXnczXtcsPYYkLUTy+gS9zwtKRln8WT6Wfz67ffjp7/8bfzN3/06fs7n1NRURt/mcrP+RQx2Ywyhs1vQpVu7h7EJ8FnbPoidQ0pv74yuPhzvoaG4fPVSvPTqi/HKKy/FS4Cs69ev5L6Nb776Qvzw26/Gj773rfjOG6/E5fMTMQqd+ztaox35aKK/Gu1cPh2GUu6NCvZjqEcBaPavK8AbuRFEQ5Gkn1rEhHbzsmx76iTpFgL2kl4g/c2pLekaAhP5xFmvRpPdIJtn4KkDQJi5TVIvI0zQLnuOMvewg4YMlCsBt++XfgeHZSX7+jPMLf2CpJcImqCFfx5+qgNShKiLTr86VIAoLyp72iMjVLkmHCBLHa4dyREenTEAf52bqcMW1aLtOamEV2ifCvDg3RTu6v7WyWCG7dJ5r4YPXYw4dTplu5CsS1doV70PtEG9i83KxH+cOm3p1tY69Nql701ZUcZpG9e1MQYS6nnOcs19bGwuMzSNTlULEGs7c+FhQKQbyTskme3iWR1NUFjyofJp9BB/LSN9VIr38q7jg5RT7af5Z65ft7e9hgxBSN5tv/FTTuRobe2ER9AXAPbudoMnbfTRaWzT/pW11Xg6PRtf3r0fXz18FB9/dS9++e7HAK+P4/Nb92NqZi6mF+ZjZWsrtg8BeacUiv5s7+6N7oGR6B0ai9GJc7kbzJWrV9IZc/Rvd30jGoyYKXdUqZn6q1u0XDoNrt3WgnLptj+gewZZoF8bsuwkC0GmvCbdfvdQrwKL6XAI4x5Vh3RA8cQb4wCiOX25G6ZxpsX2/k7soAj0ttQG6a/CeCLw6xfOxwtjk9G4vhNT738cW0+exuuXJ+Kf/+PvxQ+//yIekGG9YnRE2Sp8PTq9RNdrSVRN5f1NJJ7JsSojrsnguS8cjK8RMDpgOXkP99upmXRJZyp4pSyUGcYtF02EAQVeuzv7sTC/lJvKLiwup6HyuQwvc6gUJIinzJfDGDBQTsPnb8U1lbDvp3yVq96P4EN6VMNHGk8FzTZapoYjVz33JdQ/I3v8ZrvKUI6GRAVNPZRpn9EY8YQG4srkeNzEmxwaHk4GdSHc9z//In4Nor8z9SjW8ewOTynP51UWnP6z06WTh0pDjilLXJjvUtpU6KQgteW79Qr1rArAyhpzlLKqo6JRHlyu7vWa7fW777U//V5FEDKiwVH9Jrh0GnUPyr0bDyn3LmsqSkvlJX08/H+etVf+Zw/eked/zfF8G/4XjmxXrW35d/6fg3fJO57J02oJXu/90l/aZp5kDXAYQcuco1r0Sv76eukSaFHAhiC6PYcg/S0jZdlXAizLhl/guWP4STm0XohQ0jP5skZbD5uXQwbyKHz+TcVr93Ovp4qh+sk2alz8zPbCb8UzLrxcgU/bmHRB1jQ2GoGqTwUpxcHxOUFWiQql4tbw5Iu+qUPO3uRf1tOaQEaXA8joIu0tdYMfaItGUIWmATGXxqiww7Bu2ZNDc9zvuyva5qzE1CX6qwLlozSIeuftnR3ZF5VjZV2kv8OOKUPwYCF64Vk93d/HXoWO8jo30ji5JKPSPJi0TVrZjm/kQ9DoUfjH1nON6+qCdIAoRQngAcdv41QvPfUa187QcQCDg93t2N3eAkSXIbWFxaW4detufPzJ5/EuOvj9jz6OZ/OzqTvn5lfisy/v57qMH31xKz7lPicpOSFldmEpbj98Gg9nl2J+cy+2jugLAIeA0HWnLl+aiImxQQyskVnaSx164OML5yZy+Qhzu86NDeNUjgK8xmNieCCGXNEfuzAEwOrr0lGw351kJVjYy0iwOjH5WN6krfJDBUxSV0Br+0ZHxPZ5SrvnD58VKJkK4MiO6zdKU2luwEGAllFMyvWwX9W58ng6qupheZPfTAOwnAT03k8ZCle+k+/OtM9FYOlvFyQXzNlf6SzYp9xuOov1VBblf3km+ZV2dAJQHOZWJpQjHVkBX5m5ic2FV43Gml6Q4Iu6Wk6RLeWwERvtLGzziXkXNkJgLv9UciZ/mRdlVE/nSPOu5XH4nz+Tv9VOtl/n3Eixe1tqu5w1at6qbG+03bXJXBHBKKXt6+7qoY4uCk1/IjfuymNume9Xprpzn+cyCmW003dp68oM9LJ+o0P4mXBPXaSzdsf+LhEtF6/VWZN+grYT3r2VfO/kF3Wm65+6Ub95cEYX3WfTkSZn6c8vLMaHH30WH378cczMTOfWVG41Zz6bIHBn/yiOlUdAXX1jazS1oQO6+zh7oqunJ0axr+OjI3Hp4oV44ebNuHblMteGohde7gJDuLJDj6MQ8L458gLIBPvUqZJr+cQ+c6aqOk/e0PnLe6ClOix3BoJmTYA36SWf6Dz8vkM+ru9sg5FgRAHaHkTRoOqlHntSWDdEdAG9QSp/DJfa2YmiKcAhQtQ290eM9vfFK5evxhW8/d3pmbjz1ttxCpH++PtvxL/4Jz+OV25MwgygfXgpvVeZmHodH+oZ7acyTCPAmaG/2tRYFZAgJ70nXioDKHTVDDUZMZtHY2yQh0KkwrMMCaQwFK+8KSdCOJS7ur6VQG170zH9MqRUBLnUQ6GQyWQuQ86VMU6DTP0SQtghvMtPBbMqQ2YqC2HakTAFdSl14lmfh1k9Um1T+VTY9m9VJu+2v62H4MqowIBDoMODMXluPBc9dHd8tw35AKa8+/Bx7MO1Cr7rBqWZgBT8meWlgbZA3i2FNO5+qqCqNeBsU4JNDp9R+D0FvD4qA3rdP4oS/Ybezx/eJ00SHKTyLeWpjD1tU3XN03vtT3MtHKIYwGN2GC6FGnrx6q+PNGVWpjpq7bA+Xn3+Xo/nr/3n6uthmX+v3NpRXVcRfx1trZWhPS714d3eV/tXjDlGG6cmy6QvK4Ns+6scFeng7/KLp3whnxYe1PgUz9fT79lG+Yfyk78EH/BnKnHqlHXktHzPzDur9ad1EYgLPnzew3vle2VPo+X1dJCQE8tP0KKy4b3lULWX5ld9qAL2b3+xfB0i22SkrvCPUYay7AxkSIWuMk/65PvkqWIslG87U0Cl7CTw6ihDGwKyaugzDZvDiBgLFZy8W2aCouyoq0MxGgijDra7XiVjZ1G4y3L0D/RnXWvdWPqO03Zmm22vbaKJypM8LB3tygpw2X7PiqdS8crrfC8zGwvYzP7n4JJFlue4L4fbOLMMnlXXeCqX6uFdPHiXNtjYBjDhSLo2mpGvDz/7Kv7ml+/En//01/E//4e/i9++817mx2ztHcRX9x/HL979KH713sfxzidfxMef345H7pfsyvg7u7G54yzxY9qIswDvGLVQ7l64fiU34P/xD78b3//u6/HyizdjqH8Y774zRoeGEoxtbWzGs9m5WFtapn14/xn1NlqFfsIe5AKjSSPbBK/abH8DLNj3Cfq1GRhiXhzN8E3yPDygPpU4yro0yH98F9xopB1y8/D+52lfnQJa71MD8Mq85qf8J5hRx0lvO0GdJJ/J+/J4mbBS6mCE1iFh95RNHuAZI28uCuz9uV5V8i7Gl/K9Xzr2A1x6OZ2cVcmyfOlvRqcdHTAnV5CWzgDXlNVkP+klc/BXiaQZudOhxtZBr3Rs4d0cTqNOOtDmvknrSpd4vdiPs3xOudepU4bgqhyedShcu+56Y0am3XjcfZSrnWPUJXUAF/lDGTbdppHPslxPCcIoh42CSWTY6L9OkQ5o2jTK1KZZJ/FBrRdTDgTC0lm+cNTHqJz9XKUHedh/Blfc1pFeAkTVlVX/Nx1qVw724/7UTHwC/z989AS7vRK37z6Izz7/Mp48eRouu7GwtBJPZmZieXmVEutidGSUcyR1jBF9Z+S+8uIL8cKNa/HSjUvxyvWLcePCaEwOdONM0DetBoZK9M+trA4PdnMVBZf8kB3MF+/DqbM/NdqKu4DSU75MPULtpbPceIAcKweKQvKnvE1B0kqaGAQzwsjFrO9/7qg3/NgLuheUOVYrI2uUD2R8nkPf5To5F0CWQzQ6C4PRlYLMHSokBamj5FsbY2J0OF65ci3OdQ3E4t1Hcfu996M9DuO//ePvxb/4Z38Yly4NweR1VBDwQ2e776YzHEya1sMyhJvFc8q8RbYEHjA1n5XBsEkyrghd8KWxkjhFKao4ixerB+M9EkYUr2coqnZqrcZvdu5ZJrduoIRsjY8X4S/vTmWRkRCBK4jY9xkyp4NU3r4tPagkvsCtKJvSESJoF3mtMTTvzoOb7PicBYLwfK20+ee7FRTboSER/VuvBhNe6foW3jPY0xfXLlyKGwDi/r6B9GiMQrlswn0Y11ySMqxIJZMWtMVP2pTThhUS6qhBUKCtj8KroGrwPH1nzv6EuayTSqrkq1lWoVN1UHJeSGXL4f2pGPm7GDnBQymjAhDWxRcnY3PKzJkXQptVGnqXKh7/zhWlVWyU5fH8u3/v4X2e3vifu/m/9Ntzh7STTp5VXbNs2ixvSMe8hoJMOnDYj1kFnkljnfQoAKhUqwC54mw4JFyEtIDaEiHz9LvP5t+WAQ2+Nmy1uss7ftXQ5Dv5n79VxiLfK9/zaZ2zfOhfRV6qvvUZ+dU+qN6ZfGmfyit8lxfkI69pfNKQWQfeKb/lzgWUJR1y6BQDkP3GP71GowSdXd3Rg8dqXmkXhs2lIlTgFJ7lmVvjqX5wr1jLUbl5CCiMRKrYXKYn20fbJJ8eaRd6yiilbZUWvNZOoG60k1OPNjc/pq22pRz2lca76Bcf81Na2X86PD7rIV3ynqSzdANwcBQgKJ2gL9eNdEhfaWK5Ru6UdWeXu0j18tpGLh1x78HD+OKrW/HoyZOMXphv66rpdx/P5BZB7wG0HJJZWFnJyPnnd6bikzuP4t70YjyeX4vHc0s5K5LOj76Ribhw7YV45Y3vxLe/96O4+eJrGJWubPPo6EBcmJzI1enPO5OxvzcNhEBioL8/BnrQH/iS7Q1H0d50Gp3tzVzvxTB3Y9zc+Nshepdm2ckJKsXNU/fJC9DfYWx425Xocblog9EY7QL91wS91bc1J8XhWiNNhZY0VtrzKQ/Lqz5ln0HIpL+85llkzP+KDMpTgv+dLXPQDvNZdb384u9GNwSG8kjqJZ/lM3UIp4DIPDPr4W/qQftTvsrhc8pRd8tf1txhPPlZeTUKYnTJbYWcACK/anSttu8uMkOhPKmNEgxKMmVKHqjkzTv8Qb1gJEU+lkzypzxFQfxcRhW8WUem4lv5Ut1i/ZQbSxPMaDt0hNIW8pv11LnsAIAYoTMXXOBms13yZqCvNwGkQQRplqNO3KdO0lkQUMoL0ksdAEnpb/oZmRRUSVNz24wgp57iVJnbfOtkXVoyj69MMPH3dHrswVPXgDzKYUvXS30GDjCi+8WXd+KTTz6LqcdPY25+KT758la8iyzcuf8oZwefmxiPa1evxvkLF6N3YCBGJ8bixZdeiJs3b8aFC+fj8sWLce3atRjAwdjZ2Y7drbXopI7NkDOgm+0XkCZ4RWdZG/ve9IOcWECbnEiy73Imtof6CtwcOk6dTjHSL+Wc31VPtkWuNCgjgK9AmfKhXFeTRNTT9o26TWc0IzS/55Avk5c0gBcGOuPFwc7op/MyJHh2HHsOnR0VkJLAgOuO6bolg3uVbW/uUAhMoMIyD4x7chyeSrR3tsX5cxANYvWeNMTUh5/Ho88+jiujXfHf/7MfxR//+LW4fF7vzITaMt5vnsTO9mGsrgKUMFR6L3Au5dp66kAnG2LNkKBEgskdHGnkOT1nt3Po8ne+u2mqSkBZdAhFoUoB8ALPeQi4vFfBVmm68fvU1OPc7DxXLoZBXdROBpfQRuNK/ksxIDKuPSUTKjTpLaZxUldpfEv0wXIUwByWgdbttgPmMJm6sa4M72THKZ0cMr4sY96Syc+2tSyFoXFXYPmP96lA3Dh20KVMEKhW6qdnayLp0spWPJ19hkcxG2tbG7kJrUrcZxw6Ms/DggwtG36VwWSaBt5jqN6+1pC1mxTdbQSjOQXfGU4C3+xvy9EAUX8aQGnFyHnIWMWQWVn+kyi1w2upnHzMk2vfnP7zujQ3kuiq73h0rlcDzUtU1KHA4gnmcDF1PsWTcK0jX+PzfqqIv67Dc0d5N3d5/s5v+beS56e/56VyTz5TO7IMPn1jBc7TCEBIb/umHfa/BqP0m4o0lS2HvKKXX4aVzSEqnqVlVZHbKpKVyb4oD3lMA+nwzbGKg6MYvkJv0wYKECvle4/9lsLOvyqPKSNZlOsp/6s0rKD1cbapz1oPy1L1cwEa6xdShnxCXWy7dDANQlqr/PuHMPZDgzHEZ/+AkVCMVzt9xX2+x7yY1jYUNsreoR2NXg67I+vdKLG+rq687rvLME2qgHxfL6D90sRoTAz3Z/Rdxal8KNMCW1vQ04l332Fei8N09KPHGfeemgoBBTCsyrDyWPqz8MchqAhblDKi8VFnmC8rqFTxauCkcjGE8gigBR1jXtQGxsWcrvmF+ZiZm43HTx7Hk6dPMt/13sOp+PTL2wCtz+LdDz6OT7+4HZ/cvh9/99aH8R/+7q1454PPE4ztomP6MSbn0ZcTE+cwkhhM3qjOO0HuD/jd6Mu5cYdgzsX1q+fjheuXAV6jySvjGNBXuXbt3HCM9rbHQBdOTXtxQs0r7EaO7R+NgussJmWQG509Nw/XMJ9BnyZ4VX3c32/+XSd0gC60VU7TrDn6YF+6QKh5rCka6IE6eMMN9M+wTFAQHpN+0C77CF3Gmfsp0idqSFM8BEEaryyDg6/UCwOP3qNS3OvSM2VJmOyrFCGoz7OZW8V3V833VF801AOEkY/keZ45OLSfjLjCR3nKTCVH2YVTe7rbo9v0iv7B6Oju5d3IJbqto02DagQXo4rOETzqdJiCwIu11bG7v5fvMs9Tud8/A8BSb1fCd6s8Z4BWG92rr5roz5QlyiqRsaLfak1PsOyklTP5cM++wNCnAwLPJq863AhAo3wInvLqEJqzEd1AXGCq3T7GXjsUO4C+LOuYFaBltNN1xNTj1kOwpB53odZmrik8Tj4wqubM1twEH9ptbe9kPleHDhT0Vr/XofszKO2EFejSAt3b25zAAADb30na7OyVCSbOOHWvbkd4Pv/iVty6dSse4pS4BMXR0X4MDw9He89wrGwfxvT8MjJlhBcMAs6od3ITOvDihXPx5huvx2uvvhzjY4PwdmtcwOFw4ogz2NvghxG3w4LHjWIO9PbFgEtXUK99eGFtZ72WNCoAAP/0SURBVD8OdndzCRUjvnR98ot60f1UBYvqG3kxMQHloSZoD7RPPUC/wOMCeHkrnS748RDG3efaKX1fx7uUKkG1y2YdIE8N0Er6O9GhDBk71ClPwJO8x9zjEt0XrCcb0CeFI/z0zHrVoRx7WutisqclJvCkOujwVitlohxgzEkDGm13+1dbHlLY/NJafHYPBbS4lXuO6Tk3yJhUSjHyNRoOZ19cu3Q+Xjx/LurWtuPebz6I7alH8er5gfgHb16O7704Eq9eH4rhPocpOmJ4dJgnT2NxYQGwtkkFJSbEQqhU8HaYgDJDv9THa5XhTOMHMYx2wUsc3mNovIz1+myCKg+ua7AUfg/L8dAwGd0xN2NtHRC6A4PSOblcAPdklIDToxDRnJcSWctZbNRNxZP1skzrTplGIvxdA6nBtQ0a3+q9fvq7lMtOyv/8nycM4SeHnxnNscxa3TVSJqC7/ILtvH7jepy7eAHl3BIrG5sx9WQ2bt19EPcfPYpV/j7kWUGg9basArq0aUUALVfGgOsonb6nbukFOSyd0Qs3QD5Lb0gga3RBOljv9Iz4zPbX+sWPqh89LD/bWF3gyG/Z3NLOrw//9PmsS1YSpdIRIyMjMQIQyMRU6KYxUPC8pfKQvyn97x++I9/j+Vwdqndbb7+lE1C75r2/W7eqz+Q76+fPX5cLD8tfJT9EYIyShobykW9UsTm86Glf+k4FWN6oQFn2AUUJop31rHesUrb4qtzq/hzq53m94Io/VCZ+WifvdXgmF2lOcOb9yol9zv0qbBSHPFEilh0o+DK8aLQq+5L3Zjk4ASqcXDYCntDJUak5k9VnrVNG+rhmY+UNgUGZ+VgMVdKGMku5GtcGAEFvDA8OoewBWLxMA6K8WS/lxzraz3ryCSj5Ls9mb2VfSfOiB6qoJrdgeyjf8qQHQFjnsxj02pCyjAMYcPHUY37f3d6OVWR/idNI19LKGudqRto1Ll/hzX/4yac5w+uDT7+Mn7/1XvzZX/8s/r9/9bP4s//w8/jLn/063vnos3j4ZC5mlzfT+OwdoZzryybP0kZZkr7Dg4Nx48qleOHK5WhDuc9OI6PLzzIx/pUbV3Jm4+hgXzonnQCsnEHaieMEncsQbqGzuXg6Cg41HjlMhM4qsizNCj2c3Z18wekuLA43CZQdisshNOoGYZKfPNWDheY8z0kX5PBgicA75E/5hgroPx0LI3UJ+BN02SfwE9+1A9kvfMo/9BRlGVX8JkrsKbP4vA6MbGHPmleWMpP9zD/e4298zTONLM61fCCNdILNL9QwajCNajqsLVhRbzRDJ2XEYfCOdBSsc8kJyw3gYdlc/4vi/V9GaKmz5adjAh3kTdep3NndznanrNIPXk/dw72233rqpFt+DgVDtxI9O8r7pal6wHY589coi4A6nXXOzNfk0/daF/WtQ7CZd0mfWSdlsZq96U4AvtPcTJPP7QcPdbWRPmkgyD2mbuqSancJ32d/uPRP2VQeMMazgnHbWEd9O3knIsNz+9B7O/Z2NmN9bSnWludjZWkhV3748u6j+Pz2g7hz/3F85Ubxt+7Gl/z9/sdfxa9wSFyxYX5+lXIao6+nD4A1Ck+7TFBT3Lh2OR2O4cH+GAMDjOF4dJmHq9Pn+mx82jgBvwn39rWH654eHlJn+ixTmLjHFRv2qbd5Xe46cAQIE/DaJ0b87IcScDFYUXjP5zwLzd3r+DhH9NSN1UiY4M06CITtcwGbw/v2Tepi+NvFbXvdn5b6mTfnZDB5zu2iIDSdYRTfiGPpwwwCpetHIb/nsNyG/92f/MFPmuqOooUOU3WK0DXgyp57XfXDyE7v3gPRnhmlOT2Io639eLS6G3M0wrVm+lsKgU7wMFI4eW11qKdlmuHu/uhoaI7FuQUU3VTu1bmyvEpHb9DpgKAWmAiP29WAdzbWczx5A2Wp0U8FBTPJsLmoJR0l4FKAjEAowIIIf3eSgzkoAgeJr1AjH9k55sZoKL235N+Yo1DAhGX6fC6IR4fPz8/H4tJidgQ9mYZS4dYIqUgce3a3fetrex2OU0Bz+I5Py3cKcHpDDqvwHoXMOhUBLka5yqOxPH+XcobZU+naXhRhGl+Yxd9TaPlbz9lDz0XauAF0LrGh4gO0qaSGMAAq5/mFpZh69DimZ2fTKxI8ptKmru2uIYRxVPhVdub+WF+nEksT8w2sk/uY2ce9CI4zVgSx0tOhKA2BEUtpI+1V3kaFUnGbv8fzKQQyMrST7rnSM20R0Poer3mjv3t/rmSOxyHo1jPZozwXfvV7YfCScyS/6hkaYfB9GnUFydXcpbNlV/T+fYd1sm9SWLm3Ory/4uKqr/wsxiQSFOXMR3mf37y+K08AjIcQTL1wwbxbSbmHpsPFJtaWZPNSnn1YeLoobw2uf1vnfA8V8D6v2QbzH1Sg8pn3VM+5cbC7CFhuAjbK9ZTXq2fdJsXV/TV4KiHlx6FxFbS/9/X3xuDAQLYpPXLpUivPiJKLjLoOlHVKAASt+SENvX07OjQcg/399Akm50xDKr0B8rTfXUSk0cToSPQiLxX4VUEJvpZWVmIOedMKaDRymPUb6ufwX/I+Zfbh9NmOzH/jV/vcLnd7FXeYcLjGfSWdXSaoUGblCZeKMKHY8qSJ95pYPze/GDPoJAHY7LP5ePRkOu7ef4hTcz/Ph8jN4+lnODgzcXvqSdx/OhdPny1R1kaugyQglobm5zjNX8UrgHVBykuT4zE5NpzLRZzjdKr98OBAXL/smkgTec/oQF/04/FLi/nFlZinDpvr65mbC5HSmKq7Oow+ohcqB0e94qxM82uMovf39X5t1FW6mzhsy0sr/F02nZbPpZ9Aae/gKB26bgxKH88mX0NjpUm+dihtbX0teUB+sEyjLgtLy7kXrLPsBHV2sXXxUG5d+6kCx0aq1N0awgLSHBI7zZwyZd37KsDjPcqLPGJx6gRLlYMq51pnyKNcL32oblyDtyxnAjqrqzSoti93HoCGtq/kDZXZnmvU3yCEa1IpE06u2tzdi5mZ2Tg52IWHe8psRP5ZH+mtvOVK9gAiYF8OOa+trYYbmecSFdGIHB7nQrbKrXWTr7UbzlIXfJk47p6Rtr+MgOho6LTXZwqR9WxE1sAU0KYsLdEGTRKIc8/WtusnCjyKI+xsQKNdAgFBw4F5i9zT0QIA6u2OevrHDcTnF7Fh9OdQX3cuhLt/UhdLa2s4BKdx4/Jk9Pb3xf7RCfZ4Mfbgp5HhgVyVYA0bP/X4CfZ5JR3xJzPP4sGjJ8jCbExNz8Wdh0+Rhdl4MjsfT3n22cJibG9up23VnvRwan8uXTyfw479A4O5FM2YPD8yUOqIDG9vbSO767G6shyn8EUXfG70agP5rMOOjQyhS6mPeWgr2OMefh8cHgFA1sUq7WhANobRW83YLUgQB3u72MNW3jfEPfWpe1xwWLBsX8qbAmTtlXtmaqfVNoInbW47jqfbTrlLhE5EDjfTIfK3OwwYhFGW3MPZKKrYJAM46K6hgX7sX0fsYtvcYsqAhjzsxIr0Zej3zGXrVe5ofzrJyCzvsF5FZ+pvFhlP3TsDUVdh6H2nlZ4JXlpjYqA7Xh7vi4keFL1rIvkA/04gqOHpdjoXjB0HdRhilJ+JeY9nFmJt56AoRL1eninipMDiSbQ2xdjYYLx0FeUEgm7ahAAru1G3dRR1IFan9R86pRbjYOcKWhy+0PBo4MyrkqgSKpUQh981RDbMN+VRa6h32F4Fzfr46XOpdAAgKtJUHNykERQIeI+HHdhAPTQMqyiq5dWVBCSuRWXY3YJVBAquwqJxt1yZU2FK46ayRPitmO/wmkfWjXvsgEKjYoTtaBWRIEgD59ZKKv+vaVkrI9vKs6VMFZ91EIRYdxgJ49bfhefR2Zxr2A0j+JMTYzGEcWyg3Vu7+/Hw8dP46vadeDo9gxJfTsVSEk2lVYnoeAj2bJuHn4JUG1RHuQqXbZT+ldecypO2SRfBW4JR6p+/lCKzLd7rkZ/ZltIP3xxFoftfrVSrxiEtjhP8ucWRW2qkYaEMo6PF+y/APZneJ/itovPzh6XmWatLvuC5UyG0P3JtKyNJlJ19zKfXE+BSrsnWrhml4hWYeuRQjnSrtY8aQC/4DHCWhozTOnpk/fIeaVwiRdZXHilRCY1V+V3w6+KMGc2knSbLW79MvJeHACfKjUbN7/JUBdbM3fKaZeh569n5jPyqgTQ52iP5jXoYkcouoJ3Wz8U65YEatUq7uIePpLUepsA9h5y5XkVjTxJol6GZso9kVYIywFXuk3+pBn3I81on7vPDcj3MW3IZEnmkDOcUkCs4NHd0YWEBZ28lla2LqE5jTB4/esr15Vzle3lzNxbXNmMWwPLZ7fvxt796J/7qb38Vf/WzX8df/d1v4pfvfhif3Z2KO4/n4tHsUqxyv7O9Wl0+p7s3zGW5ePFCXL9yJW5ev5qJxteuXECuRmJyfCQuX5yMq4Auc18uOLORawKzscG+6M0ZYPQNxlTjY8RA0OSZCePQSuPuHn67+ycYS2hmo9EvGRGFv8+gPcTne+mDlBUJBDU18pn/BDGNjhlVUvZ0uLzXfBqXOkkwxCPyrE6uz5fc3OIUqM90EORb14cqi7naRzzE+9S9Dn8X3pBPSoSu5OfpiBXHVbmQh8rQZBEBu1z9kjqG8uQpec+z6HBn43bkzFq3C5N/NYbyr9+9p9SzOJa23/aWpPiScyU/63jKP0Z6HGrLyAeGOaVHWlp37jfam0OK6BL+l/TSOZVWvieXrrHyHMpjUpr3Sid1omvG+ZxbPPkO6WTqj/eoGzyNBOa+soCi3OfUaD/OWz0G2fYqh9Y7h/ox4I5MNMLbqcapr6CgEE+JKTlRObsfuvrdwEEl996lI7SxsZaRYK+pv3QKtVuWKX1oQC48m8n4p0exNL8QUw8fY79XMtCRE8y4p7G1I1ZwaKaePI170/Px7hcP49NbD3FiFuDVg1yapEXHfrA/Ll65HK+++nK8+dpr8a1XXorXX7yRa9hdRAZGB3pioKcz879aWxqiq6s1erpbo7sD5xH95Vp1As2t7T1oam4jek/dQR/JZzoCTiiUHjoqgqU+yrOOW/TXzu4OIFV73hRu5WW/2SeuV1gHzwgs97BtGY2Hr6Vn6l/kpdK5VbqDETBTLgy6wEicJcJuP6o/DUQU57bMOrUfsn7oY8t0QWpza/ehjxFswb1bESq/8oejHwn0GkswybLkycJl/+khH+b7tqn3FucGvApLUy8qhRx1t9fHQAeGoI5r/NYI+vdFdXUUrlKAmIY9j0XBdPgjOu+TpwvxaHkbhqdAx9hlMPQ8d+bO+wBaDEpb3Dg/GX/wygvxp2+8FH/y6s24iXfpBrvHADUbJPAQzfb39uUaUBqQmdm53IVARKygeXhdJvV+9x1rQBE2UPm2JjpCPETrFdD2NhlEYeWC48X1EAuFmcgXQqQCoKxCLetM/XmHIfo2mLW1BQ+ovhmDcIKnsBALy0sgYiNhelcaaUFaaa9KK99J/VUEtkNF7FCKoXXPTCqmzuWdPsf7FEPebxSqeI3uyGAERIUG5WGMrJ005VCRlmgiIJmzLFhboio2oQWlnGv0ALBpYoZfR0cG4xye47VrV3KrKYX6s6/uxk9/+Zv46LPP8ZpXKN9sEzqcsnJdHKQ7vV37D8ZTYVH7pJVMnivLN6qcjdxQd5jPNcEgBJ5ySSIt3m9Rqp62J41M7SgtUnkjorzanJjcqkjliRI21G6uHBco8zC9Ls+ckcV79Hj4oD8boZvCpNLHIKLsTYIunnVliPToi2ItAliUnJ8JNvkt6+ZZo3UCDeht3f1U2KWHm26nTEBrw9gKu6BCvvFdGotiVEq0p+QzlfXFTlGQ8m3yHvcKcBz2GhgAEODF5/TubngPo15tLmyOYRdeu8uvDPS7G0B3Dh2a2KsisTx5yLNqAo9hKJAT+D/1jiApgRJSSX38tGwVR9UvSYNsuX9TgDKM520f+bcKvzhiJVHWSDE/pPNW/XZGuz2FdAIz13mS5hqbNEKc5tXZx+5fJw+rJyz0FL7WCLkopbMP13e24NVdQMx2Jte7hcqvfvtu/M3Pfxt//fNfx9/86rfxxe27sY9HvI2yd83AZ0tLmT95GQ9+FOfEvBGjLZtbu5lv1oynPDQ2nsnEL3hevYKBeTm+/+1vxXfexNhgdF65fi2uuJzE+GhcvzARNy+fi5sXz8UNzvPOpu7vS7CrCdVp2MdgHGMAdRhsh3lXeHvIuUNrLuIJH3GaP2uU0K3VBDMun1Pypswt5HceU/YOef6IogRh8ldTE6dgCxrmhAxobz6THV7JVQXINXAOrTlEpjFRr9qPJsb7t3W0382XMu/r+IR3y588Yz9klD15QkPm7H1zlPbyfutt3yXg4jd53uVV1AfWpZIpnRmHFp0IkpOk0HewREYCU07RjcpqN4bbFdZ1LtIRUk4pT71JDVIMUa/UW+6RRwSM2KtDasb1LvrAoXv53rq7pIKLq7phuXWpoq3ujWifOKJjIEKgj4BmtESQVmSYcijDoWOjgE5EaGnWHtEmZMxV6Y3EGfFzy750evhutew4dUpx1LVNZUZkDq9q+CUPt7nALFoxaactcFYzTSt9b7QHGpf11awewJKyjT5avrLjjgdGQEtZXIBAgtJcvoQyd5EnI8pGjI0SbcDzdx48jg8/vRWff3UvlhaMeK3GO5/djS/vPIwNwJh2qwN5MXLnMG/m9kGbocGBmDw/juMxHjeuXojXX76BnNyMl6/ikADCxtFXblIuuFKnCfyOAYl+qlPUSWjy5HcjW2UtQWXCPU0PoP1u5rtrAg3OuDKEuV0Sq6ezjb5ty98ElfK6esS6GiXVHpnj2gDPGHncxzmTftp1ZXwHXaA8ur6h4JcX56ejRI30sxGtdJypizsuuO2SvFftyiJ/Fx2u3rOD5UarVvIYWwCd/o6owMtm6tfnLgbu5IGQxv4OuoB6FL3scDf8Th3EItK2MM3vHLzXq8VOYU9UDocwtCtGP15djwWIZaK5LNTEb7khKMJbf4KHobAakgOB5uKi/DsCdZnvVM+5sHMYU4ursbLh+iU0kOdVXuam1cOBlMarqRzPd2NkJob74vxgZwwjoGCqBF7pufOMeV2WrwAPDPVHH8pQz+Xu3Xt4yLN0EEjV0ijLzlZ4zJfp7+mImxeG45WrY9HfLfo2wROi0CmCnkYAqAJYeecSXqUgKJKQKi8ZoCTDw6TSGqVoboMKZGt7Ox5MTWEoZmMdegmMbJbKqQAAlZqGUSVj56o09QYN4ZdrMoSMYp3tEKWT/kyGUR1ajgLt5rB6Vg4z+EzVoZUR9T6p6gnl8ptJqHsoHIgSHRh8mTUjH5xSX9A4NjIcNzBKExPjKJf2WEOAXQXcnBr3BP3k889jfQuhtS+on0zrpvkQJgGK1aixKr+XTw2N7RBoCBicVm5oN4coUVaF4Qr4EfAco2FziA5DrDG27z0dthAESnv7V2Imo2LozmpgsKO9M9w+rL2T9kEn22DOgv1YGSrf5VH6BFpxzbYUQZPXCtBK48Wnp3XKaBv3OfxrTobr5eldWtfqHj1TIxRpMAQhCLQ0l28EI2pWhVveLDO/AIB8NyIgUHZoyQke5UQhSifkpwPnxVwjh2zNjxHoC87SmGd5SITfaYIK3E8NaDoq9LMemvyWp78lBYsDQIvKp9ou1Tjt5FkVqxqwADcpU54ph9wIT8ldtWfz+VoZOgRG1gQCRoS8nv2WNOQp6FX6Vp7R4NWhaA9jE4OwtPAsnj5+FA/v349ns7NJZze8/uruwzQkH316O7cI+vhLtwZ6FItrazG/vBZfYFDe/uizXNPr/uPpmFlYiaUNQdx+Tm03sbcNWXWfPqAH71qO9TWjxNv0QT3AajReeuFqvHTjaryQK9ifj6uAr4sTo3F+fDjGhvqihz5Q1zXQnhYI6cKySQ3qXxn7wr9Gq05yGYOSClHxEgqc/k4dSTnO4DzV8MLHZRmHEkWR/vKMSl6+08BaTtJLysNfXleZl5xW5B29mpHW2m966uoWo2EpWzxrzqL7ZeZQGvUVpJUEaIAAJVdLbMhf6kdF24R0+Us5NnlaByn1HzyhDAnejFgJXAT7JrYnyEKPGV1wIVJn0ebWQlzzmYxAc91cUYfqbJOn9bBNptLIXWox+VUQWehXTt9Nk3k3NNRoyrLcbXRIC3hk/jO0sE5OAKHxSZMdjLfRIPWth6CzgC0jtXUZ9dB5MB/LyIZ2RefJtBAj08qfOjdTVLjeXQOOVsZhQ6O+Apnenp5sY44gcM12KJc2037178wFQ0caJTbin46Z/c27y5IUrnBfnCtuSj7Rdqhf/ee9mdvN9QblDfDjcH86qvD8zOw84Gsqo13rm1vxZG4BZxv5wYm5f/9RpiXIn85YbMWeCCg74ZfxiXNx5frNOH/+QvR192T6wdVLl7CDrTyzgZzu8L0RG9oW7WAbk+6dySjAV9+Vtb3kU5cFcTjwIMGmI0+2zcklavAE/PRb2lzo4ES3RsCxgEU9aoqGTrj9lvYX8rmahPrEuuhCOungYO8w7Wg9/WCU2VQddb08Z3DGBW1P9reQO8GSEyak0SY8Xspx3bQMFnD6j0epFO1JHQgG4PdM00KHOCtYZkv9iQ5I3Wif0P/psHJdudauWF9H/9SnLl+ic6meN0JobqE6vvSjKyU4KmPEVEBP6fI359eH371G+cpIpiU40+IYgdxb34rHS6vxZHMfY0PljqkMCqWhWS9mLxqONkF/MHgLFQM5OrPDfatUipREI1XIKBcotIkyfPTwSTycXogtfnd2jtsxpADZbVAnfSNdeg73AXMZCXsSWcyKK0iCtQzXY7A1YnpiCoqKwmGNxaXlokgsi39Ndj7M0015r50fiX/45kt4wedisFejV4uY1RvVcvjHZS/sKIhtxwkkbC8KL4EE/+wflV5l1PM+7lF5qFgEWQqKy1uI8BOk+KRELo/kM+lhUqYeZHqRXJNDEn3D1BkhoW4qf0GRUTGHKyzDWXcZmaLTq3wQDxk6jSflZBi+1g7ppgIXUPi3ithr1ktlpsHcw9M/w2vuaDdfoDsmx8fwks5Ha2dPrKzvxCcYxvc+/AwBfxDT009jYxMgqlHOYjT+Khj7W+Ovyufg/dZJo1PRLIECdbCd1eE9DkWpONzrzHWazEmRdjK/QFTP076yjKQbp++1FI2GQu2wrCFuPUfLmMfgu1zLBs6B4XIBk+9wv8AqN8TDT2nrp8NBx/JPre5Z/+cOhbJ6f3Wmh4zw2S7pblsEcHqCGhivq5S/Ho6x1tS95BWi7OxHDQF9qkIo4LMAMekqL/PivCZ/SkPfaz+mUYPF7HPP/EeVrUelLKt22KZy1MqjDJ+vDn/31EBpsKvbv+b32qlychjr+Ew5K8CuTjohy7l8BO2ngGy7eYsLSwsxC+B67PAI/OMSEk6jd3Pst959P/6nv/iPmVT/53/7m/jLn78dP3/307j/ZJY+3M68kyXA2xpe/46KkteY/NyYW6pgSAFD3X2Dce3GC/HGq6/GD7/zRvzDH/0gfvDdb8fk5EQ0oZgFDybTq+wXl5d4/9OYmZvPiIORk8G+7jLjC73WXA+tjspem7bVZXfkGfu04oXn6enwlr/JN/KsMuZ77EfBVx6QDWVI3cu98lnFO8pK8gc6wHxKHQD7UGWssjEqD7HTYHgqEz6fhsI7qIPPKyPWqYqWq3ask9f83TIPKV+nRn71unXP4WR4JUcp9OTT8cP6Wmnan89RpvU0l8+hOdsmL5oPKp2Meqk/zXkVhCYQhZd1Nm2jdfPTeshz+W6eE3ga8ZNhpVmqhBoPJs14v/eXiJdAUborl9/ok3zEfzySkx32dxMYCRLLIc0AzHtlbT+j6DqWLUbFoIXRa1eld4kXZ/wJKst6Yc72bMr8x8wpVSaRGcsQbLpNke1zNMH1zwTsLlpqW62/OjV34snaFZ5RLl0zzfbYLm2Ye1TC1aAd2lVHf+WEFWjF74IeF791zbotnJjF5fVYQT96nFL/6eWN+PQ2TjTg68Hjp7nu12Pk5vHMfCyubAPWDjPnaXiszAa+ggM+PDIUw/3d8SoOyRuvvhRXL1/M5Zjs19Hhgbg4PhRjA71py9uRBzA6/VRmb25vbGRqU9pI+wCONDKoHir9WXSdNLBv5FNpn/qVtuY2VJSr7hfoqrOTX9En8rt9KHbYFUwn8OcN8NLxMXKI7i67HLRD/7bYO4B2u9tluLirN3n2FJrnavyd3VHXiH6gnNwJIiOggnfTX+jvtuK45GoF9gn9mpuzo7PtO22OOlZe4QvgTwd8H6J/0xb7VN1se+3bDCAk19THIX11xt9trSWP1JnPLtrb2OBoR0e04XS7wK4y5a4PBkjkJcv8Tw4uJu/4LnGCn47T5nomdRCKew7qGmMb4q/R4DWIdcSN9F101h9FZwsKAFnIYcSWeoiwH+tbOygjS6aDKKdehuTcQsl++mQuPnw8H8s7MCMEP6vjHpS9qFrvyc6TOBmK5neXltDw6B35/2KEUnaTOAqR+UAjI6PR29sPk66mAtZzUBkaknco5njzIJo3d2KUd31rfCh+9NKlePXyYIz0NUE4k5qPc2ZKJyCtMMtzSoB3idTNqbB+dlKlGD1KXZws4PYVnZkkalLt9NOnMTc3Sz3KQn0p4Jab7UDZqJhqDJ0gkFPlVhC5YLh0iBE2n/HZfJnX+E1BF7gIUE3Q9Vp5VqGCqVSs/LPOXpYhBQ4aX+/LorJk38YBbTLClzQ+TU9waGggpzN/F4M3NDwUswDgv3vrvfjLn/0iPrt9Jza3tlOYsj2UK99UtEugKA/UhFl6lfpZn/J+75We1t332R5/EGRpGM1xyRwa2qIwe79G02TQSqBcidwE3RU3L8a5UDmWjcidVerMMwFrOY14JMPX6ui78rs0oE6FhoUmz9O4eP4o8K4yk9HIaWU4MlrLvfaV7U2lA83T0Fk+/7jNr+V/nNnvCdryIqdcXf4v3bwtDVwqO65yLRUBwKesDVgiKz6eQ0tZlia8GKTMFayV+fxR2kaNKE+vxzpXx99rv5f5tCydnxyu451ODNk/sl+d1l/P3yeZy/UYL/0uDtite1OZ2L7Ktfc/+iz+3V/8Tfx7wNdf/N2v469//tv42W/ejy/ucM/qRixxzzxGZ9UJDfQNECHqUL5N7Z3ohia85MNw1483X3sl/vE/+MP4J3/8R/Gn//DH8Ud/+MN44eb1zLVzeM+tmFxqYwTD43T6Ptfw4mzJvDpk0iElPt3yx70FVbgOteulawQcCpPONroALRQ7AF5Z8VA+7X8dokrepJX6pQJcPluWT7HfS19kPqJREpU/p31jwr1gPh0O7pPe9oXGXL4VqJRc2IbkeQ1HRhSoV0mbKMBbA+7sdKNvlpvdyf88dWRyiFt9wnvUW/KNwz3qWvWB75G/bIsOpgbXiIH87a4VfX29ObHChYEzGsQ/dUwu1Jp/q0/MP0N2/Zvn8/1cN1IsvZQPD+kjnZQLncai84qusl6VTk8a+o/rtl/ZSADJ897HbVlXaeu7UufwT342ouyRa2dCK50cnVvpbX0Fb4489LhKPEBMgGWE2kiVyfKu/ZV1ziimuY8NMdBrpI++9sW+B/pb0eam1gRa9jcYKqM5J7SvBZtoNaybMpMJ5bxbeme/UKYgV35yKE5wto1D6ZJO6ipXxPd8tmJUeCp+/e4H8Qt07Ts4xm+9/zGfH8Xcs2c5ctPZ25cJ70cB4OxwUdyuuHLhXPzwB9+OH/zg+8jHCzjaPTGITFy9MM5vE7lIqyC0t7MNMIlOoz6OomizoTQVV1dj8aHvFjJpLqe6xTQFUwvUt0Z87D+6G1Kg1+gn/5b6KRvQr0SRdVTUn0W27KsTy/ZN9KX6S96RNjm8aV/znPp5Dz7Z3NmEvqc5G9WgkFEshyV76ZPGFgAazsHR4X4GFIyWnkHvFsDtMACoH/vbybU+QMo5wOckbR6m/CsdLfHqaH9c7qev0X11gkZ1LLbd3QrUbyXSL58V3Y+FhneEXfQt7aRSRfagXepb/k7+VjdCM/dnNdrWSpvb0WNGeRsAaI76HeNQiml8wT6Opc86vNneWnSBf1f28flD9lNPp9PGT/W9g71Qm5c3CZ7KNOq9w92YXV2Lu/OrMbOOUabShm6bm1FwEKkegObKu4K0A1Cq4/KG0BVlh0zPUCQKygGfMztHMbWwBiLfiTOHhagBRUEEGsNnDvlZWf4WrRqVkTiCMTvd71ZY02dTSnj/JJMex8ZHc+jTbR3uP5qK2YXFsvDcKcrigHK2d6N+Yy36aNebl0fjn/zolfj2a5fwol2fhHfTYUbmujXCjmXXowgoH07iOgpfxSdYgxklaDH2RXapZjKns6naYAq3rVDJL1AHZ6SZA6Dy4EFqXQMqfBdJ+4x9p+LU6OcQLMrTNueefL6Ew7Zn+yGYZxbF4f2GbfUwROSWk16p98pkKTQlCiDtkn5+co+HICrr5Huojw0ylO+4uv1siH90dDguXroSl/HEunr6MMRr8f7Hn8XPf/Xb+OSzL3Mpgq/7ksZoDASF2TbrIYPxCtTt13STWX3GukhTvXivySvSfHt7K5dYcQaZtPWwydIgGbp2pSwZ8I2BqIRIZWh/ZSK5vMNvJuM6pKHBNXol2MoE+tqpoq6Er/IGE3zy/ozCYbwLeNxLcOqwhGehYTYqI2MOd9gmr1u3VGr8zyFn+UCe9UA8OL7hB/7jGX7XK/MZW5nX+aRemc+V1zRURstK1MucFL7m7/5QhhmlVQ3ke50jo5woFRWygNq9Mnd2tmIV+X72bCHmzal8thhTU09yarxbAX3w6RfxwUefxt27D1BGxzE46NT3cWrRmMu2fHHnQdx7PBNzCyuxsbMfm9BpDc/fjYOdFWfKg7OZunt7c3aVQ0vS9vq1K/G9N9+IH7z5evzBd16NH3/31fjuay/GON68RlJg1dNG/50CtPe343B3C53hTHEAA+1xy5V+hzRkF+45FYCZw7K7mzxfhpIbUZqu5yagl57mlEBbaIaazf7Rc3dGnfsbNvHOsiF6AWLyqrKjLHvadyrvEsEuYMve0+jat7l9jXIm3WmD92ZCMd+z7ylLA+bkBcsTgDvxIw0N9UsG4LRvjKJY4xQd/qce0NjZt/KIe5a61qTKw3plhIf36FA6XKmH7pC6PJYghe/mYWa6AUDReslKtjHbJEjhPXKKZclpqgjLyXxB31/jYfOuBEhprJQ5eZPnrLvtTjCpvrNRFOg9yYPU3YidNMhJRjRRfWQ7dSx8b9Hx9fQxZfNb6giuud2WdNVYyT/lRK65VwEThMsTQ0ODmQ/olj2mPDj82t/fBeCnT6GVQ2se0t1ZwMp9yjz/XFLBGb2mNJgorj5LHZA1NIdZ56rIlM6uQ/H2h/o6HSXqYt/YT8qps7bXATvmO84tLsVnyNTbAC633/rq1v346vaj+OTz2/HFF3fjwdRM3H/4NL66dz9msBvmIfb09cWF8xfixRduxuUrV7L8o62NOD/UGd955Wqufj820BmD3fCjOV7YLEdD3Mu0tx1dR30dEnXSkrNYu7hm8ru8ZCDhGNnoQCeaZiHA0lFyU/kc9gYcuZ6kIxC725v0A22i3QJty9C5kSZlj2wcUw7p6CFPSbEcRYCGRts8HGHSLmT6BfSV75qaW+l7u7COcniGM0Ew8uhsVPkoI02CberbBni7hI64PNgXo+31cX24K/70zRfjv/3OS/HDC0PxhxcH4n/z/Rfj3/zj78c/f/1K/HCiP34w0Rv/6Np4/PDKZIzCF8q+fOZ+4zkaRF21EbJSW1szYLA3AaLC7aLXppukTaYejmApj/KkrTRfNh0peNqFc83JdIKCiya7HRhaOPWN/Kquln5OQJH/xAmmYZQjJejro9BQ+65tBMNAn4Z/8z/805+0ucPnwW4s7WJgIUovHeOCrY839sXa0UOnn6EEdnhhznTZ1/iDCrs77AkQLEKEsK1jMU5RzP3c34C3sLaHQsFD60ZRtG9vxKrLaoCazVMwtdbxWsev91CYC3vHsXEiIIMQMPy+szohQuZioeRVB7kUBNekoorIYaGyJ19rKkBX1Ta8PdrbEZN0osOmNMVYajRiJPog+oVzwzmVmN7PyQ16rZnDgeDLwHpKLS0uFHkWewd4EbTbvCAFXQWmIGpwZDQ7UeVnZ+gRJANwn9Pv19c3k9HVVgkG8OIcBs3EdpVZdqARPdA/3o/KYX1jPRVeLt6p8qRDq7wPlUbZP1SPEeAB3Q3X66HIWHrDLjCrgtRLc0hCxaki3+a5Ahz08h0uRpCN/NGP5gTJDCle/OZ1FbSM51DWMArj4uRkLhGxCVBxbbUZlydYBAwjPDnrBl6QLvZTX08/QtuYwEavUiBp7g9kyDbwH/QzHF22sMn8Ehmz+h0apoKkzPTC+VtGl5VVIhkR5F8R9DJ8oBKTJmmgOROsypM8pxBCkqSDp4YkvXTKNoJipMLD3+wbjXn1nmKgkjJZbtbDwvhPPvWwruaR2cdGTuSjwYG+bLeNta2uqWc7Bgf683dplYTgsC7OVJZWykUaWGlaK1s+yX3/qI/5PAko4THbKL8d08/ONN7AIVBpKAcOFW6gLDQ86xsb/O3w4XZOtHnw4FE8ePQ0F4+8de9Bfn8yNx8Pn2IsHk/H9Nwi5TkUUxfncIBef/XFODc2lrxlHV0ORpkcHh5Ko5j5PfSjq427kKrLSAzRfjccd0KD/egzzuQa7jMBuYByY0GWqZJeXNtIfujv6cx8HxeOVcYKYDAHZT8WV9Zod12MDvYj7y25np8gi57OIRFBmgnZGh5n5NltLrUB4RF/h1+30nD0oaydwCPtBCeWqUds33lIcw/5RuPjp/3ukTxEWfaZ71QfORyW+bLwgzrDfBR1VZUobmSnHt45RRcJ8MuEDGutFkN/6TBQZ5O5l1dXE1haAx01F8N1L0TXPXPLpTKTDD6E9zNRHB07gtE6f34iozVGPJxQYA6wexMqx64jpZ6BzOjDiB0BBLRQF46PDPEMhlThgq+VK2VOndyBLGtMBEc6ve7nuY1+ciaqOhF2TFlStB0adAkKXpe8bX8L6so2e9wAHY/Q8faRz+TwDadAx/W4eqmjw43KNKydsilg7urS6XGSlTSjH+R5+sc27sLrzlrsaYev4MUExPT1yuZOzM89w0QeZf5PLjjMvw108TwOSQf9Mu4Cv43O+myK5fWSU0zL4dveBA/qL0G8uVt93eq0bq1mbO4cxOOnT2NrYzVJtrK2iby4NMtMTM8+S0A2M4/DM78YKyvrGW1eWMXubWwnD1vvLgBif38/Ts8AdmgoLl+YiCuXz8W5keEY5DejwsPUYwhZcSi2sRm9u7WbE7jct3qbOhi16eulfwAWaEjesU6d1jM66CxYAyRuE+ZerYO9DuX20QfwDLy0hWPWjb3o6y87eByc1MfW1mZ04fX0IxtR30w71mJpcT71qzm/depx+M5c3zPaoB6w7+RD84J1Ao0OaSdlNOsnjzhzFdclecHFtk1B6NFmtrbHDrKwDQjcQq5P4cnBro4Y7GyL4c7muA7Aeu3KxbgMfSY6W+LVc33xw+uT8fLEUNwc749XJoc5R+LSQHcMAsJ7AEgdME4LMiYsTN1PPZXNLXj30dp27PI+dzFpaGhNmRKwpsMFe7rMycDQCPQ9g9abtAGHEl6ynU3Ir/Y4HQ6+G4DK6BsgzwjYKXzootz1LW04vRvwVSO6jLZtrkMD7R7ODv3RTdu7etqjq7+HsnSU4H+ef/4owQuxjSkELjIMQPs//os/+YkzK0/3DmN9F+NUR2EOFYJkNyFuTy+VR6nSHQAwAUNdNKOoGk12bO+M9v6h6KLzzvBkV2BC1Us3gK8Fpb1Cmcd0Rged04Jim13ZjPtru3EAExiu1xM+OdrPFX+X9k5i7bCK+KigD3LWjcMWORaN8tErFLWqdHOqqhqXRqlANZI2cAMGdGXhmxPDmeDLpRRQLG6cofAaeIdj7qODhoRLgqFDo073NXwtUzp2rGJydomK3HdZTiprOt2hE9fZUikKaFSoeg5pyqG56wFpWKt8FhW7DFESgFHjgFRrlREkylXBqWC2d3ZTMdsxtkmjr7FOpM81hwJzuq7Mx/16l4IM6yI4sgxLLrNjBJvFGzVkXfZV89fIOhtN2sfD0uNLI8K9MocRJsGfwFWwUpatKEDP9nWjTI0W+Zu5Civr67EEzV1VXeTfjYKRMY3UuPijANqoQxKQ9ws09KjMH8uZmho1yrKetjMjXbRb46ix0Biam1NAjUZB4MRX28Y/AZSnvFH4o9DbwzL8buSiKsvTd/mM1DBqKfhSGO2f7BDLV7Vwg3WSJzQYtiNDz1Yg21PeoaALwBwWMLnf9cRsh3V06GoFBer9rvBt/kop2+ij/XOaCtJhRWdkWh9BgB6qbRGUO6TrcK5020LwF57Nxxxga2Z6Jp48nY7HM8/i2eJq5nkZRZ7FUHhqMEyuX1nf4vf1onjXd2J9ez92dBSov9PR2zs7czN+Dcbo0GBMjI3mdiqXMPzjGA5p+Ayjt05ZGt0hwJgLqJrrJUhXdtJIQ4cCrEtkJHmP+gswnRwhmFCWBQzShv/gk8OstwBpoLc7jWHmH8qTKFp5XYUnj5kfpBEVnMpHCVLpD6M7Jk7L19LfsuweZdXUAYc5dThzzak+AQv6Cj6oeEeeqPrR36ybh+2Wbzz83etZd77bN57ZCI5sb7ZZYKIcmIcioOc3bpFOLoQrHxnNso0aSI2way+5tIUOWjpgtN3hIhPS1YM90K7MRC7DhdLVKI1lusegC3zKqzlEiJi4wK75d27wLD1zdi11VGJcH80tmxzSczX2BG+UJx96CPKN5nZjzDLNg/bpxM3ikLkAqEY410CDBgm2eK99a7TBvlCezdOyrjqwOazKO3JYCf2qM+VwtDIlvTTk8l13d0/e66FOU9aUIXVcHtTDf7yW7/WxtrEdi4AhF5wdgXcFd0LM+aXVmJp6lM55WRsOkE4ZK9y/AhgYGejJXW6cEe31+cXlmJmbyz5LJ0u5gIhGOVzQ12CBEfgGDPDs0lp8dft+rlW3TFkz80tliB9n3BnxRjedGKJu1WFxFfyLkxO5mbyga2x4IJ0Y11pzfbScXZ0Oi7OhDzNy5NpszhAVlJonXd/Qkg7e1vZG6t9tZNf7XG5C2XDoU/1ycrhX1gyjrkcYoRXAwuHOZs6Obevo4tmGHPXY2wG0UTedGfvX4bd9eK8Pm2n0DggQT6HH1voqskSfIg/KjTRwNioVSttm/Uz/MEfUv80D1NEow99lw3WfzQk08LTegYsxj3Q0Rz+gur3hLIZaG+L6cG+8cWkk3rg4HG+cH4zvXh2PH9y4EC+ODcQFwPEF2nmuty2GOpuiE9luxj7WA7rcvUL+kbHlER0k5UaHnS8gl9SysbR/FNOA8FPa4M4RXnPCUA7vKs/1Z9ASx5E+M13LBXtlOYPZ5uPlRBjsQ/I2fOeacTog6gV5RTum/TKFY3ZhIdd0XEb2GhtO0TXd6eRoldsAO4NDvYDErqzr74IzD9uj3DjLVNqlTfzXf/LDnzTDEO0wZENzRxzh8bSguhsAM+sQvhFCD6AYW5ra4qilJ85cUgHiNAGszqh0I15Om2ABz2/rAEWIcLZBo246Y3sf4whaNOzXS30clpk5AIhxj0E7EXPdsXkXx7G6fxobEKRBgiAsEkDDqkQqrO4ZaohQg6dC1Yt2SQc7RYTbzncZVyM9gRK+Mtwf7QhAZYhVNA0wXz0EPkXpNZ4cRX9XK8I6EmMoOZqA4jJhfb+EfynzCMUkMROg6TJSkB6sdVA4VJquueJvGlWvGRKWIfWuVfAqfL3izc3NVMJ6xXWAYA2QAE1+6sDQGbZfR4Csre80kdN8GulgR0kDDYJGWiZ0CFZFX4ZDa0Oy9gPc5Vi4kSGNve02emAUQUWp9BjdcbVjDVkuhcG7E+xAO5/x3dLNxFaVZhpB7jURXiWvIdYbVyn29g/kDBkNxgJK/Nn8fCy5rg73Z54eij4NYq0PPFTAConGx7bZRoXc93hvBaqsg0pakCjxy9BeNVwCHwjcuMcyPFJgOayX9JJPqnKqd3tobL2nDd4WZBu9NK9FBV2MDcaBdzqNXu9exaRh9LCvc/iVd1qGZUk7+9x6W54RNI29hlkhXsNg+v4hF1SEVt5n9HId0CWIcj26+aVlPPL1eDI9G/fx6B9OPY4HDzkfPQWAzcUs3v+T6bm4N/U07j2aiQdP5uPh9Hw8BZC5Q0SuDk+58pXtcgFKtwJyOxUdjt4+QVgf3l4nigMvPiPbyD30Huntj8vnJ2MC4+E2PwLwbmTToRD5xGis/erws16v63FJTunuMhgCMBWZEyEyCZ1+ypwsvuu16wS4bEgBBMgDNJEGPr+HgVhaXeX7aUxOjGI8+orxV9FThqB5DdnRuDjEMjI4kAZQp0QAZEVcoNM6CNAEcQ4VKkPJd7DGFnU0j9Gesk1GYZQbf/eUTzx8r7xY+LHkjchHBWQU4CYvGXHznYIZ+z9PeMgcG5W7PCDwam12OQe302mFbymTNhrBK2vXleUwlA/TLFxANdd65N1yqmBkB3lzmQeBu232/ep1o7LLGGXrMuHemgP96Uj6u5FfRxJWKUvQ3NPdwXXNFZLL/QJVHbYReHRkeDDb9fyRQ1SUpU5S13lsbu/lgr7H1MWlEgSXyqqHkS2Xssn20k4rKF387u4QgjT1jn2uLOYwMH9LK50i0ykGkAudJA9Bp7qmGlK2TXnQX0kX/vbbwrJD9HPJpy4FIS8o/bMLyzE7Ox/dtL2vty8BhMn9yzgp0tPorvV3YVVlyUjyEg6CjoR0e0Y71Qe9tEnDa4RvdGQoOrv7kM+tjJhpi1xbUmA5wLvb6M9OHFOBVw/2QJkRGMvzgjBHGVxahw6gnfQFbTGamlGo5Cs6lb6xD3OdQ+qsLndmupEWJwsYGac66RQ7tGuk2XZgTtG38PapC7b2AggAmain5aX1aODaEE6R61+6vIjlOAt0mGvSVr29Q9+ewXNDg73Rhr0xZcFFm89wrl1Y1r4zBakbANeLXc2hN/4WkNlnzsoUdJtkL+87CqEsm5utLTRQoG1soR199NAlHr/Q1hQTAOurOGQvwIM3RvriHDqpD57rUNboYfBNRtmNqGZsF9poIxvOoKf8LF9wlg8//SKjJKdnLuHBSV1Mbx3EDH1/JhiGDkaQdwBhOpLS3Fw3t6ZrQFZdt0wnW/7XOcocR2fe0neC0VPs9vTcQk5Gk0d1TB0F2tk9wL7voP8E1S4N0hoX4I/h0RH6DHtxsItj05iTNlxNQhn5mq9rh7rQOhnc8R71uLc0/Ks//fFPTmAGt8fOkGYPirkR5YgCWtjDm1ApIkQq8sMWwAgvbwV9NuJNuXL6Qc7mweAdH2S+SUN3L8wFugaZuh7NGg4otKEMyAZzzMBgRwj3cFdnDCPsdeaw0YFGz1bhtjM6XWVPdSCC+T4AFBqQM3XoLaM+KtRE9zT02N9hPtddUZm5QGF/ewudPhC9MIH32skuoGkH5gcXTBrE0kcTROnWC8Oz6odJzO/Se5KpnKpuZxk2VpkmSfmfxsA6uYtAT2dXXreusoYVd9aKIX3BVCoUmYyfXItJMFWSFMuQisMSbsVhzofTvQUhdpaC64rplfHQSBglUMn4mx6g0b8qCiVjlOEKE+lVcvQHdVbAjMJoMH29CtjrDutqyBQgWKMYGeip5yPYEwwa3RB0+rdGyyEV2+ewkxEfhxx68Xz18A1xq3xP+G1+ZTVmABQuQdDZ2f0NkMYLte4aOJWFity6aFSkV6GV30viv+8STDYBmKy/4AzZ93Le55HC6SV+9xA0qXx8j3XOKAeH7cvP9FDaMsKhIc3cCAqQfoJ+7xKkGpH1dxVPGm7eLTD0bQJ28858j86EdRCgWQeH2wXuXnOIewEP3c34BV8CqYePp+P2vQfxlefdh3F36knMLCwBUoxwLaWBWVhZT4Oyjgxu7SED0Malb+qRNZNR3U5kGG98DAUwMjSUQxNGulyh/uKFyTg3MhLnjIgBdlzoUQNh5C7Xi4IuesSIKACiEYNrxFIAIg3R7PAb8IjfS0K9Doik1XlwqDyHhOlLDZ/1MpIgcJefMkfFfoGe9oPRRvlLo6vT42rsAidvsD80MMq+2ykJ2AYAwx3QD3Yo/EpHe982NDCnx8jCkLsVwGf2hwpNoKU8amAF1vZdkRmjb77rLBe1dN08V/EWAGZkyH81frN+PuP98keV82SdBEHWwXszH4rrGlQBV+FpaMc7BYxchpc0Zp2Akz5+E8xQB+hReOcMRY2s+P5amdLXvClzAp0tbbnKoQvEGlFXFtJhhLYqMlMwdBClh6DEYWjflw4kh06VEUlzYNVPRizNC+TBdIJ0pGzXOIZxAACl7EhD6+J1T99lIrpJ9L7DqJu7keSQaS3B3jb7TnWAjocpFva59HQdwywDI60zyWvTOTXtQVoaJbC2CdC4T0eocnY0kBo/3+G16si+kvc4sHkZ+VpfW03A1dPVk86Au12YI+nC6cq0owBLiys57PgMB8g6bKyvxaOnzn58FjOUsYTzpB1xJ42unt7kjwkNqZEPbE5GvwBhAkqjI+Y7jwz2IGODKTvWOSdQ0E9QMnnSBisL6jbpns4KtBLcuKOA9ZfvvWYbbVs6qJSV71VHARzMi8odHNALCQZwpl2zTB4UoBll2do9BIyvRk97U0btLH9rDwC/tBqtDWcxONSH/mxLW7wIX7Q218X42FB0YLfcbWBrC3tCzQVoDeiKlY0dANp87iWpXaKB2e++T0fDaLVD4K3ZX+6gAL/Snlwslr7XeVUuchgc+6Jcau+MIvXWncbVbgBRG+1ELIx+2lZTXNKKyYdKCTzOD7wb6VV8ZF/dqxx5gsr8Dfaq2fK8xMGzXChiYLwQO310FlMrm7GEfmgRMNIW+X/bYUzuyYlXVF66C3KfwhNLy0vJV+6vm2kR6MQJgPjlK5fRv23p4Ej/oYEhaN2Q9W5pBlTT3uF+nGB08RB8NIwOdtRRnm+sP4G+XB8azPxcW2Of/+4hsJVu8kDVsPrjjcXYcoyWTm06PchEXVfPbukG6eE9OMzoGirOTmg802hKIIQOFL/qkMrThdjYM4QJ07Q3ozCGY2x8HEXbmWubmcu0Q0edyrB2IgZTZoM0MKgVNepTH90aCxSs6/xkiJmOs6O1Dnb6LgzmLD17ID1CBMYOOjgBwRq9A8Wal+Lmo1sYjNWtrdje344dELAz0FwnRwKYC1IZdyNqjduAqBW8c4T3xaGe+G+++1L84euXMHAmkwvWSgeqSDR25tLoYeVq/zyfC/o1qriLAk/Cc10V5MwUZ7OUxR/1NstUbse8TTKenZuLORSfBibrAzg1h817Lcd/cCUo3lWUYerMxyjeqwLtcB81yTXmcn0kHizbPZUIhsbFIqySES83am/jVFi8OUPDNWWZwuCb+UNBKInuJyh815tzUgbCxLsVFHos36VXlknz5t1giFQQL9+4Fj/+3rfj2qWL+WIgd4bYh2DYq1cvx6WLFzIy6DDLPGBkfXOX28xVabGpecaZvlMD3xVKKuannW1FbY8Ca325uURZiiFVcBLw0TEaXQ+vyV/5HbpJg9z7TuOT7RBQuyXRIUZvK6e5G4E0wrW1iVwAslwn0CF/N4QW3AjkTERuwJGRP2Au6mJLVRAN8Dfg7IDPk8ZYWN+JKTz6+09m4tPb9+OzOw/i/tNnMbu8nsn15uDpLTWjRHv7BuLc5GTOyvr2m2/GP/jDH8ef/IMfx/feeD1X6f7Rd9+M733rlXjxyvmYHBqI/s7WPM09GezrA7wM4kX3470bBXSYDLDJp8BZQOOsI4er7Du0Sw5v5ub86cG4zMQBHvo2X1WwDttCbGhkuzL5H1pKT0F+Li0DYJdPm0y2pw3mYmVkGwCCukhD7eLOyjMMmXzX0lhySgXJOiX2jfxp3yS4wjDYn+oKowlNlJUTJaCvQ4RGXvV0zb3T+TBK20BfJvDjHRqxI/uKcl3Cxl0v0mjyvIDUKLzRC6M58ohOj0bHaIKR0jKcWHZjkJcEWUaHXI7GTft11twzUZrYdnWDMplLbWAcW+Avl8aRRg5bCZhyOBb6ed1h2zzSGEFd+kEplgcTDPKX8nZ0eogcl+Rqn5M+QHRYjV/Rxw6/tCC7HdBJJ8rCBEyZwAwNKIR30ccNTdkv7vIgrzlEI1h3LaycQIMzobPiMDcNg9ambsA/9GOuw6dOtq3UyXWxchFo6wOPpDzRlxoVDyNVNKMmE5GTWPwb6qOnT3LhXYeJMvHctiK/Gmj+A1Ap/I6O6JD7PHzJPcry1yf119Q4TO/+qC7NMjU1G3/3q3fiz/7yb+PP//pn8flXt3L1/MWltdwPdXoe58foGUChE0Bw+dKleO3VV+J7334jXn3pReSmFwenPa6dH48XL19Ab53LyKKRTneCMBK0B39s7uyjG9Bz1MmFZA9dYobvRoxcasFlJVIv0kYnNzShHwTt9oG6WDnggzbSdk61qOtragOP5VfaLG8qcrQ+wdMJukTnxNGYJvoleRt7ppNlLpX5YvvHh3F27B6acBE2yN1+BPB12HI3ye/CQTa39QwdYB/o2GvDBF1GCJ1IUI8eM+XiBFt9vLcTrXXH2DodDqPg+/RPGckwmqcoN6ivkXnXFDWnp3KU7Gvr7wK1dFXsY+NyeJPfXEC2XR6Cf5ypCcKPM+TrVPvDWTkspfXlo+h8nvXENp1A96PUV9IQmeJqPpPPieSojzzPP0V+g35ZdvQIfOCsaXcbmcZZfgKIv3fvcU7a+OCjr+Knv3gn3nrvw5iencl3qQfcnu21F6/Hm2++EVdu3ohmHGMPd0aYgD904JWrZtrq6xuhQyttsn0ueGsbd3axG4BEF9d1Y3oBf6mr598/fG/aL/RdErF2NPyvv33zJ1vHjWmwjHDt0khDbF10oDlmZyijHujZ3VwfhzJbKwKJMLUe7qRXPbuJh0zHtyNcbTDVKY1TiFsPUXygx0WUPvgoRrtQeAjkwvZ+7NOQHjp8CIXZQufn7DIYFWwa6zDkttNu7SC4QXBmHokVV3kdUp7eh9Omy7RqgREGiLJzCQ8jPRjUhbX1DGFvrG3hKTqTyQQ/VUUhUNKpOmCE9M4sF0L1trfH+OhI9A9285NSZYwKAwwTNTa15vCdQyBGUYzwiMKPHCrkdyQy6+z6PHoXKkVjARo7PX+VuZ6+CykewrwqHtec0WAIeFJ51ZS+ERyjcEacHH7ToAjmXIvIKKPRmpygwOm4tUNMKtPMj+FeDYxgbhPgYf2klwyv8nVbComQUTtpTP38JwjUw7deRslU0iJ6EyOdJODhlH8Nj6KkIfUdAgDbZzTHKIj94uzYsbFR3iVzQw+As1E4I3qLS0s5tVtBtm5Gu7LsNNoCRMqnrhpwh4Yc+qmGEfV8VC4qcO9RSK2zZ7adswJl3p8ggnL1yh2+tY1GOnynCx6Xcs1hw2hIf/7ZOMu2Hr7b/s4GUxdBt6tl+7zlazgy8sm/ocH+eOGFa3Hp8mQKqtuDzc09SyBx6cJkXHBRVD7PT/I56Yr0Y+F+eu4O4P6ALhjZ39ONMdHQwzPUxe1pXADXBFTlIuvCu+x/21T4RT/YaJA5NCW6pOdq+wSdykw1E6koQ+gDa9veTMCGbwU8TkRQGUtbZ1INAPzkYdes2wZU51ZnvMecI/nOvB6HVzPaiIFx+NNohlEgFbpRN3ndPCmXN/B92Xe0SV50ir+evW0yguayCJl/UQO9GkHzh9bhle6OthgZHExQUJyh4iQIrM1v8ndly/YlH9Fe+UuD7USMfpOw+/syL0QQYr5lRtkoKDeBN1pLG0pUA9BE//oOZc1PVYSybP0rfk0DwTscrjrGmaFaGdGyb8wnzbbwoPdrBO0n3+lzghMVvQBdwCGvSBedU/lJJ0YaGQmzPZYjT+7Sx3ryAo5zYyPIeQv0w0Gh3k64chhuH0PrRA2HqexfPXwnXxitdImhF69fyUR1n7HvZW0jdhqyzItDTgQactrq6mZG94x4OGwrgE/9AG9Jb+83L03do45ySYRWZ/nzHnVCGseVZX5Dd6Ev7LsCXMt6a0bWBTC5f+ia7yrLUWRkqkY7o+3O8lvbOYwPP/0ibt+9V9Ik4C0hXbN9Sd0O0P3D8NmLOIrK2eSFc9HZ05eRuV6cmclzE9Ct8KpD7w5993S05B6Rbq4uUDIaKHg62N/NPtLWuM7WHGDvhDbIx0alkJ7MU3b4kU5MGubiwDxjdC3TGegXRwfUR5U+1rmQTupr74Flsp/lu2oykpFPo9RO9tna2UrbtUJd1aGm5JhsfwzPzUNXt1O7dO589PcPw/PtsQYNTVIfHkbmcNh0ttfgrz2cqkl4YgRd0867uuiHwZa6uDjQHec5J+Czy4M9cXNsOCZ6eqm70efSZzrV7rWtbbOlGfnCkc1E+qaSYpM6kPang0N/mFbjmmJGkR2hm2hriHN9RoORM4f+kbcUH9ou8eQf/y83ovX57t8FuPlPXZi7LHC5Wo6oHj50sqH2yZzvXWRoD5qt7+7HRzNz8TcffxZf3nsYDx8+iQcPHudQpEuwKPvawMGhoRgcGeGz5OCODQ+n/KqTx0aGcMx6qX9LjhaIdw6xX/KvOxm4PI+BFicIOoIkIBaLqBuNihuI4kf4rjmGR/pz4XiBZNoXm/bcoWzb/046VH9VNzT8y++/8ZPNU7c6AGxA9B2jFQCxVpRNbsVBR3UCzpyPgZnIIU3Dh+3HewCLzZjdAnVTYC/C3MhLdvEIGyF8M7+3gsybYOYzOliQ14ygLW7ixTeA4tubox/vvouyNXZ76Luds6bYwOtcWVtJQ2AETS9cYJRj8ygZDaJGx8bksCeHwKMBJrBeJwcQEuQ8j3Kb4V0Gnge7W6IPhaOXn91O56bC5TvYLE+fddzbHDU0QzLCcH8XRtW8mO58r8nqAkFD5/KHnWxSvE7xfhoijXghrF6l0+JzBWwYSeG1PSpowZczSdIz4m8TFgUuzsRTKPQOZMpU3jyngtIQC+J2ULwuMWJET0GwXBWA9FGwVWgKv8MEKke9a4GQka4quqSScPq99ydA4RkjaXr91lEDrQDK9BoqN/t1SFYvVEVk1MByXIwzDRrlCJxLnUvOS7ZDZsW4Gc1xdps5LDK0Qu6Ml61k9mIc/J80tq3SS4VWnQqiYEMgJPAQoBmV8PCdtkt+sE6etqsY2TLMVSIhAB4ETa9fmkonAYaJvQlOudff8nduyAgl93ikAuGwLt73tXRx2Uif//cOoyOG+hsbzgDFq7HwzN0m1lIh65GfGxtMYyDY0hlyqQifdu82PS9Bmp6t6wlSAQx6cVDMhbA+Hr5ZY2ibpJ1gwd+lm4ItmD2hbCunU6Oh0RDZFmliW7y3yomyn1Uo5kVJI48CgE1Ybs3hVOnurGQjQplDRDnSWPppQApvYXilG2VaL3lc476xXTbVd0JBFzJov6Ui517Bi/mnDu8KIiZQlK5VZpqC7bbfjT64L6CyYeTZtfqMVggCJYbt2dguQ4HST2CRcmb/Qw9l0qEKHZ2RocGSr4VMZD/yrEnM8oxD3DkcTCPgiGyzcqTiTIVL/fiRd2KUkS2NgTTNfBgb7nM845C3MiDf5Z6OSU90B+8xQphD4lyzXXrgrlWFiojFlZXYoczcmYQ7TA9wSE75Mo3AIUPLlP7m0bj5uxvPC/p7AdE6cIJrlylwOyxXrNfJ1ElqRidLa6PE0sKlSi7mzE9BBvWWztDTDbmlYy+6wRSSrDt9ZV6Wic8OEWtABJ7qLp0ytyMzsig/aHhMQTFCKe/YVmlr35mf6jCzoG4T3ezaeQIJ8zNdDf/Wg4ecU/Hs2WIaQtcaM5dzbHQ0F/4UNJnv6o41yXPwyHmAxOsvvRCTE+M5zGoEy+WceqjjxOgg7Sty4uSvdRyM7vaWTGORju7dKPDX8fC6SfP2rYDTHLBqVnS72xNBix0M1NzCAh0nfbqwSUaTTjICK3/L8/KT/G8Z9oey5yEvyytJI/iuWnJHGZFDchcCmKIdu6kzLGiz38wBFLQ6AuMIhcsQCY5cXqqNOuxR7pPpZwlQRmmvPHKCLB5hI7pbG+LyxHCM9vVgZ5tjoqstXh3vj1fPDcbVoZ64NtIbL58biW9dnIgbY/0xjv0fbm2M4eaGON/TEb0dXbG4tRtL8It2TodGlVvkoanM6JRBzuAB+L3NYA79b3RWu2U/yU/ajSba7L4eF7tacwKf7csZwugMi6gO4TGPI99+coIfEJGyDBcvE+ivIxNzy2vxeGEpHj1bigezy/HVk2fx4Z3H8daXd+Od2w/iPYDYBw9n48u5tVjcOUqwJP84CWJ8fBx+mcj8QEGwellwqfPksHRZ3sNtqYoDV1MTCTa3cIpyuzN4J9ONdtUBRrOLc6j8aT90OrR96l06h3fgWI4O4wRCBXjMo9iRclT2RX0tryWAyxNa/MvvvPSTRdBgRzvK42gvVrf345BOaD/FO0IZnKC4XIW/DWY9PEEAW1U+NIBK7YPS5wBoZ20dMYjHdABTL25TKZ5pB/E3Y3gaEK52lGI3lG+A2VYATTsOr4CGeuDfPoQo1zPCu9s4QcBk+sMSkjR4lUwBwVS8zpDhrySWAqHCsyHpqdJglXwaXcDBKIqjHSadh8HmXTbA2ZuCuDR6RQnqOSYxeAd4LImWZOGlZ7yD3ogWiNcPU7lWk516Al02ERSHEfQmZUaNnPXVU1EpazSVOJOr9RRV9hbsfQ4PyAh6FkaO9PIV0txRAIbNECftdn0ngVDlfcssfurlaqAVXo2KRkFl7+wQvWE5SqWY6/VAF+/Vw9MgZ94I9fNZwZ2VMoHaOqaw8FsOU6XwnSbIy5wtlK1GxuidQuQ9hvh9Txpr2qCyVvGpWAQyMqe5eBp9E+7TkNWY0oiM7fAeDYf0V4El9fnP777PTw8NLbekYrN/vakCYVXkzL99v98Fs363HhWY8LvtM0LhKRhNwcgqlbp5jxGeskWZryn1rQ7rkxMTaLfAO/MM4RPL0UgnuMWzbsU7dH2fso7aLgbVpVzaACmd3H+QQq6X7TCiSk0Fb+TUCJbg1nrYp5ZvnmACBd4vUC4zAwtdbKN1lN/8nuCSG3lcW8MnDg797rClfeUhXe0L+9BWWvcEDjXFIEkkijJuXzpJwihVTjSBx51CL8iWNCopE6utv8ouo1fSzwqcmadlVKTs4jDc35cRLMu2zQIewVBG0CjD6He/kW6MlABKY2POmaLjTDkjvRrhsZHhpKVDjzkESt03UdrWzSRj2yGLWD97T9oYbRJ4DGCsOjEkKY/8Kn3sP3mqAF7bD5342VuMxNqerBOfyrbPCohdeFR6CZiSr/O3EkXORXWpl0pa+S6zcv3NYdfSZ/KZhs4hU9eRXFkpS2xYaXOBBY7W2yiUeVGCREGw5QrQjGaPDPbGpYuTyCs6WV0G3Y0mmgBvGsZwf3/JFcrWBn2xl7lrfb1dmcSsrrH/1SEaUsv0u0bLyLg8ra51k+yNrU2cUYxWa4kSKNv2a6d9Qb2cBODyHQtLy7FMWwTV5qE+ePgk7tyfyokuzrBcXFnHAd+kbWXnCJ/Z4L0uWGq55q1dGB/LNfOc4CIvyV/SRpoLYjc21mMPHewekF1tzdlZprA423FtYw2edU/JTi6XYVLzP9fXVwGmnbTdZQ4a0UF1WY+d7c1c0kJHmx/SoZRW24ATRw/MJ3XBXoc4F1eWsRmnJTerjjKgQS46rA5ICS2yV4b5qRf0U4VJ40o32R6dhsJXJY/VBYbVBwnQuGYfy3Py8Yazt9UZ8NwWNO1Al/UD2AVCTYIj1OfV4d64MT4YY90tMdnbGt+6NBZ/8OLVeGVyrICxoe54aWIgXh4fiklkYBCb69JZLfB6PXq8XnlGp5TEfIEjfER7v5xdjE0qoWNjPlzGtQAcHYDWjq7ubLFrZwpulWkdFx0s654RJ0Gu1yi7n+uXejuirwN9THtb5Fl1QOqt4vSjWCjjONZdcmZjN57h3D5ZWI67swvx2aO5eO/+k/gtAOzXX96Lt289jg8fPotPqeOt+dV4srEXy0d1sUq/rDoSp/5x2BF9oG5yJmZ7c2PqCFMddNh8Xzpe1M9IoJE5gaE4o4AsJJx+su90JHN7KfSnOtpFh3Okht+aWupyhnpbi/q5AXog07R/Cxvc3FSHs9Cfs+TL8hrf2MHqSDvEUdIKtMP8Ubun4d/+63/8kxWYv56XtcBsSwjwIYzaB4Pp7WzTSJm0BSZxyOtU44chaUHhHdIBSzuHALTOGOjAW+H3pZ3jWDFR4GAnOmHmBpByPZ3ZicA3oNC38UQ28XU0XD0QbQyvtwA0PK3juljn0/C28bB2n6XjNP4eKl8bqGcjsxcPsBjzNJJ0tFEdfb8fXpqIV/Eqni2txd3l7XiythaPFp7FQzp7enGZstrwQHsyF0KCIcvJgKoyhU3ymKNWh0fKC3OxzB68kNH+XoS5HU+xrCGWodomDK3l8H6VtsZAwGcHqrgktuAoIzkKHx6bs0VVPAIUjb7KXDDl8I0K3miZsyH1Jo1kCcCMHjl7TIBlWNkhGRW5kzVcT8khsJzpomLlvemlw4Aud6ESEaioVDVEeu4y3vbONvRzVmrJa5NBzLfRaKsQ5ZU0etDYekhn78kIDOXbDzKsfeJvRkkUiFwOA8Up77hGUlo8aVt4MUGDyeUq5cwNpKwCPLyhRNDsF41nJuD7oJ1C3a1rFUWqwFe5vzxTlSMgroTBDx7N+zwERKXPrRrG1ffQJkGF/ObwdBVd8Xc9Y5dXEezapwIf6WG+h0MjRjWN7Li+kqflWY75kBpFAYgC6FB0R3tXgrPMEaI+licQs13yhH0nSLHPVd7JT9RXZeJwofyubOb7a3XQK82oaAJt2kJ/2/8CyR14xnJzfT3KM+KpYpFXVcxyvP9ZZ+ll1EYwkOuKdXdTHyd1rISznAXtlmv99B41sL7PCJm0tS5psPjNyKwOgLLh+mU5NEQdvC+VMnXY2t3PGYnOfLt8YRJw4FpFjcnjDt0JsAQcvtdkXZeVkL9ziJTD9znD8wQa5SQEyrR+yQ/c5yQa14KTt80tMtojCMuhCWgpMKE0eLYADX7MyLr0EogpK4KjzGeTZtRbo2x0y3vlKb17VYd6w6GzHJ6Sv5CBBH3IrXrKSIOynUZZPUCbHQrSUVlfX+c+9/FrBRy1xR5Gqqzt1gFwlW7oT9pkbwlqXYxXgDYKYM1FPnmP/1xiw9xWo7QuW2J9uJz9ugbIcsasOYoOpyvj/JR102lwXUj1VC99ro73VC/PCNDQ9TrC6m232DMiJrCeX1lL8PVg6nHcefAw7vM5PTufSfxG+ZwNhybNyRGuV+aMy8GBwQRKtlUwaFR0EDDZi9M4RJ2d+OB16asO1TFVDo1C6iQuUfaOgBF+z9mCGH+0D6BwA/nczlzYbmyOukUelL/sS+nVA711XPHXczNxh6xcuiUn9tC3rdBejK5u11F1fTbX01ukLYtLC9HmcF46VmWplTLMBb/BHw7LC1AcktbAW5b6SflwmLCsFeeIQ1lo3AlZaZCztDP4D9ngb/VtF3165jZkO5vRVX8SE92t8SLA9VuXLiTYutzfHteHOuN7Vyfi29i6KwM9cZnzCm2cpH8NmHTCky116P0THA3OokPRlfCxgN7+zPXo1MHyVv6mNERMbx7EvaWNqKdOwwA0c+Js75mpTC5NlTlxRpPQa22OsGi3jaQbBWoN1yLcgLZo9WhD1oab6+P8gLt8IEv83oRt30SmH8w+i4/vPoh3v7oX796eivfvP42PHs7Ex1Oz8f7DuXj33tN47950fPZ0MR4u0wfgh9365jgFDIlFTpHZOuoIIc2PKe1S9sFdRnjo0tSbdBK0D5xOnSd1F3aQtqpXTYvydyejGbRRvxS7UvSQfORWcTqJjbTd/DL/lpzKi6Mi/aaCnBiAacxZ9M5eF5z2dbbE+XPDORJR4K82iY/nDuuiLmyDjunApVSWm+rrBzrj5ivXYCBfupPJn5jgqGtCyQA+jo7OeBnCQalOEmg72wMpogpUojIbd7s1wyGVTcVJp+XimCheV2l2n0/HOlw8rwnkPjY2EOcn9ILbUb4qNQwunQ2tIBYMTgPA1KngVezOcvR0Daa5Z/OJYqWMUQAVuYbEDlBBaXF92qaJkidg1AEE5wBiPts6iPdn1uOn9xfi5/fn468/uh0//+jL3IbGgU8X2jUB9GsgwKEBNyJRdwSA2IIZEdI+iPnG+bH4pz90NfQXYny0J3nDiQKCLZWaxlLlmwJHOXQJ5XBCWw1oImWY4RQUZx6BSldvz+R812dSRETiCso2nawBMoFxbv4ZikPGKOBHQ5QHfWOnW+3cCYD3amwcolYJWgeFq4pIFTo5nl8MpQo6y+TMoTQKUqFYfw16GijrQ900eOZDCCw8NOqSjI6k/2U+I1WaCgoRlElXvuqVCZiKcabf6LNyzYc1qDzP3yJbh3w1zKW+Bbhl/firAmG+0Osyt6f3OSnD7yrzBFa19mokPQSRRgk24PP8xOiYnyQYNuJo8rlRoV0VL8YqlznQkPMuE1N9i0PcuVUZRXraOPu9in4lIfhQQSDXXPP9RvJMzAWoQi+HhwSwCSapo8pZ/nf6vCKcm2zzjNEqk3hLsjlyVCtLgkt/AWrmYapUoRstpt3UF4CUQ8BFS/GP96t4uOaikfm8XZN0kvYCXtuA7GQbeILyS3/xJ+V6+JvXPXPIIeulAa71Ib8LLjQ8etnKbZKDdjpxQBBmkrKRMUFMDkemQpJ3qIOGg3ulhZMxpKtDAgm4kkb077F8jBdLe61vTlyhLslGtsk+l5YUok5Inqa/7Afb7fCxQ8oCmNw5g8+EPTXQlmDK+yjHZxIYwa8UwXOAY5R5Dr9Cy9xDFz1jxEuwUxwHk+ydJdyVa0i6qbaGWV5PecKoeCqbjdDEpYec7atsFfmxzlLEvEpAHPdIb9thhezWXDPL1eNr8sQT1AeepP5Hjj7AM8pd8lSWZ3tKu6rhN/lV2jqxSp435eJwD/nAmXB3CYf+NrZ2Ynl5I8HW7PxC3Lk3FbfuPIiHj58mMFtFFy+urcciOtTV6I/QX+Yvm+f1+ssvx7defz1ef/WVeOn61bh2cTKuTE7EBdfYGx5IIOZyBObu1MGDpwBlLY+gS30jv8tb2W6pIR9wB+RKx0mnzT7OnyGKEydMh9HA2hdJLn5STzpS4ZHRTq/xz+eNorjiQDqg3K8sKjc6TPKBox3KTkZDcETcFULdXvrZyI9yWnR6Lqirbuc08uzWWbmeFfU2faGnS9AGMEHAHQIWjJtqQ8+kPlAW/cv3NtB/HTvrcSH243sjnfHjSyPxR9fOxT9++WL86Op4vDzcEzcGu+JKX3eMUmY3oLEd+9OknNbo5mblmb6BDqhH7zRwCsyobhKGrsrZkEq2p3ZYpSCVM+q8664pOHXcL1hRrDLfDBrmOp+8Q6fd9it/9by3mWeNVFmeUdFVJ0LBG2cAtT4KckJL6hX6Z25rN/7i3S/j//bXb8f/4xcfx7//8Hb81e2n8aup+fhwbiXurG3F3N5JbNe1RV17b7R2e/Zk5E1QlPae+icAo/byupNOjAY2IKdNyif84kLFSoj352gN34+w5452aRdSnyEjLgXWTLsqHacspj3neWUf0qQcd+AwaRF0qAWiuUaczra8Cd3kAbg2DqCH/GyeqPqwmhyUdvH5Q9pRduamctoD2UG1o/4Ij6MXlDcJE5y1w4ynLk3g8BQCDyPt4zU7zdcV5H2JC661d9DoVtBpcx0MqyExP2kf4wXjw8QO7TUnuDuOZzPPYuGZm5pDoIYW0KZrjw3E9Zvno3+wk/rBqBKYyjhgqYJW8WQUgEZCsTQUelFGk8rm1xhOPEiZRsOXkQmVnkYGgukRyKCCtPP9fdFF6Xvbx7F/3BjHDa2xWd8any1uxttP5uIxnqtAsgHi1p8e8D7NcNKNE4GRXjKC9aBjse5RD9ONIRDfvjwSP3hpLG5cQhF3WU+HqmASARLKx3B5I/RxKwgNim3ysPNVQiYrOoRodCVP6pyGlQPqUxa00COhfXaZNFhZB6jOC1TNF8GIaNToWB8zdJ7AhPcIIhROlUQVWldZa9hVMJ78UdpoYz00aIpXKirLElzVwZhlpwLD78UjLG3hp7wvGd0+458V1YhZD29QyE3QNU+pXOM93/BfHpaTgmId+WdbfEdFCw+HljSaGjLLEXBWwMrTiEYCLL77m7Ty03Kss894f3VqlIxAHdeMQHV62OV5ULF8J6e/VFX/plblUEl5+qB0kB7ZRNsFndMboywVWqHHPnXdzJmQGokEIDzX0dGZiz1Kh9xlg9/kcyOsgoQq6tLd05P9YbnW3/bsADQtz/vll1xGhL7XoNiv8oZ5fNLFhHojT153mEuDXab327fOhCybCVd9aNsEFc74y43eecbZlV6XZubSdLaXfUuNDGRkk7I8vonKlQiy8pq8BxWtuzPT5FfBlqcAx3uloHzksImG12eUF8vwuwpXmTG6mEOu0F7etj7WW8OcHcXf8lHWAXrpBNgntku6y7985awp5qxf4fEC0my/es5Zpa57WNYw08EqQ1RlmCqvoW8qOnmWGY613DHO5INaHa2fSt+6Gh004vl1lTndTN3+r3gy6wOd0ilRN3NZJ05dIm+hZhBGTAfP5AbhGApvMkroENm2PL9feGlldS0T7X/267fjL/7jz+Kv//aXcfvBU4zqQSyvuPPEZnTh3LpunkZex2ZooC9eeeF6fPfNN+IPfvC9eOO1V3OHkfGRwZzxdn50MM8LY8MxyaeRA9e5PzvcoVroVdtsG6Cp+8sqA7a76hvpInjM3F30vvQobZYo5R4pk04BMlScc0dUCn3kM2VLW2FKhXTx0UxU57rrmelsZtSavlYe1CXyv31k6QJuZTjTQQRu6G/5xYjr3s52DoEZKenp68mZkUXWSwqIk4CcwevwndeSp+RR2ptyxGF7BAa2Q37wN+umTMob5uzpMDQ5+rS/EaN1+3Gu5TTG2pujz/48Umch43za3qSNtONZQYt2IKO8XEt6+Zl1Kd/z/D1H4bHCj1ix2Ke6a0aAqJepDjowOieeAk7XvthxsestdelB5k/OLMzF1NMn8c4HH8Sf/8efxq/e+iCmHj6O9fml6KpvinPmSSJ2DYAbZ20+WdmODx4vxaNN9FdzT7T2jcTA4FDuC5s7DaljtOfca59KL1ncFnimIwUNGjFXzdCRDorD9ZUI7GMXdrGvpSPaEzipJ4A9tF15FUyrd6S94KvIZRPvK1FtaShP5JJjtf6VNgJy05nMT3RiXhNgU31VD28YKXVprsYm3tEh7qFf952BfZbOmvyRS4QknQsGqI60o6lf5EFpW/uhdtT3dlLhvU3QaWtMvnw5+kZ6UeSHsbazGXsbGxB4Pp4tL8cOIMYoUHr4LfXR2IZX3toY7SkMrk+GoqRwAZubGova4eDYBUg8npqNqcfPIlebB8C0UYjbLY2MjIBaFRgIDQGdNu5yFWeCGQqTmWUeBUqBlJgym4ZXoFbW5SoKV2+9DQXp+L9jvea0tUCsN1++Ht+/cTl6EbaDQ4dcnNW2lxHBRZjwZ5/fif/w+f14tHEYu7RPz0rBrSjl+yuaaTTqIXS9gG59J5pW16PncDduDnTFj1+5HN8FdI71Ac4aHKKiE60PHaTSLrJBSfSP/aRAajDSMNk2aGXbUEl5r0yZz9h+mERm1Rg448nx/bmFxXj46HHO/ipDgHa8z/N/jQ1nNbQi3XyXw6CZH8N3D8O36cknY6LsAXR6kQkYUrARTcrwtB4yufUtwgOj2hyFgyNBCb97Fqbm+PoZ21nO9OL43fam0GW7i+hlvfmtlCUNBOt6S7QF7WHbipI7SaXmd+tiuV7z9HmvFeNp5E9+KZMmFMxSx+o9RXlZD8//4mFja0f1nOUkbRNUCMKgFzwr/ZxQYpfY/rzX99Gn1jm9f65VSlWAo5LwSGABLSxDEJXGmGuCEX7NeyqQKi3tB5+VBgkSqEe+XyXE/QlCvNen/c5ZImNFGVi+bFaed5HidgBg2TzbWcpZf36veEjaek8qO/6mIbX2wXuWl/VX9CkfemQ7eVbaZL8JPKwbN2sQdAKsk30uAJFuggh7u/QR160onxpd77E9CXD457MlipcclPStDl6d9SlRwmKY1Sk+Y71KP6pzjGo7w7cMTZnv6d+20dwbhyecgeXfGnhfYaRGhS4NMgpo/WhnAjJpy2EbfJd1Snp7zXbXaObh7znhgXuVXn+3nwofFDlJ2loW7Ug+5/cEs7zL70bgXFl/bnE5nuFMO2liHqD1xZ2H8cEnX8X7n3wJIPsKffE01tBZT57Oxue37sXjpzM5LOWaWF2Afg19iX6254xdFyx1EVejTOcAXU5ycQcCUys6MwqK8QEkmQ+FmAHEBD32p/pIWQSIUPfsJ9pVGUbbUzkupY+kUaFA5vLW5DQP6VE7uYHyC00rGnsY1VHXCUSll4cyRnGq2+Qfd1WwfyBhHqYGmEfnsHNZVsWcRjfkN4pxGi4rVOXhWa5BiGbKNtJim2Te4qQWmc61L+kbjXrKINcSfNkWYYK6lfobdLAPU554l62ojHQpi3uxstpFyMe9NsKz8E3KLs9WPFSdHr97rbr+Xzq8Je/lu1Fov21S73mc3T3aJPBwksXyynrMPluMuw+m4u0PPopfvvVu/Ort9+OnvwDk//RX8Yv3Pot7Txdjfd/ATUe4m8rVK5fipReu5faK7ibk4rEu7XPI+5ZwUHcB7s2tpoVAb8Fb0gBqcVKVlIGK5wXl6nAXfF8BEOpgG5DpBBQ3G1bd2Ynm/d0YwO6OdMKbbS05gHBWVxww7abD1YIl5VZH0yHslN+U29LXvl/ess/kxxqBeAZ8Ad4RoLp1kwEWeV3HyGWknFjpDjrqgn1HDnEqjQ473N3c1EZZ9H8iYFv2zeFf8qy24HkbWp0N//Q753+Sied4e650a2KmY/obK4txsg4RD0/iEEXQT4O6aMguAnKkYuJFdXhBdEectnVCVIQAdLxH5bbOmsJ99foaTnJa6+IeCpJnOuM42hH2YwznGQRrpnYucIu0pMe0fVof65ybeHrm4cg0jpEr3HrSCoIKUKWba/3wdg2XDRGgOf6fQk5ZvQjXpeHuGOxpj1PrXdcYezD64f5edMCJL02MRgd1mlpcj6m17dwc3vwiZ6s57OU6QQ4vpIGkTIXLIyNqEg8wV3+MkB6giBBCt6EY7HOWWU/mqHm/s5Wsd6pf/s4hjgQPTkl2lfVdmK8YHBF0Knw6SyYy+uiuA7ZZdvE5Xlum7sJAelt2rDkQRlD08DWEZailPiNK0kGDY6TIpRY0OhaiEjHxWHDmfo2Z84SRSsVIazNJGMUrAJa2zuBRQDYRWnM6rCcFpaK0P2Ryk1gFcg5j+R69ZMs1rK8SrEBNtodPhxil8zeKGyrXftfoQOGa8fsmmmHdZeJiuAsQ8/Q3FZ9CpnH1k5+zPBPtcxo8h4JYjEGtMzksx/fke+mHyuP0b0+/8yXvrepRXfeyAND8FcGM9BPEaMhV8hoJFYmzXx1GcehDHsi+QrmU+h3hje5khNG3lHYX4+8QoODd32h2XtM5KZEHo27Khl54ycm0LzLZlf5NMEJ95D/7Qf4SgCSI49QYl3ZEzpJzMoB1lHbSwyE5c9qMArlgszrC+1Ve8hnVzGEMF3SUBpmDxnWVXFFwkbmR5qhpiMZGBpGL2qr2aM4cwof3ncFpZNwJFC51IH3QZJRVDLAz9pzZJwBwSQmXjaj6qA5hlLddNd93lpl43Eg9KyPm7xsm2yMv586NJW/bP0YrK4Cjt2xUUhrqCPpsib6eplIX6Et/RxCUS6PX0lZ+8n2+pzgy7kerIXBmdyqKbIMgyOdcd0z+8H4P6Sz/Wz/z2nxEfoQNU3foWPhu6+F6fI4cmM+4jHOaC7ryt1t9ucn9F5zureq6X3su+M07hLmuRZbrm6ErjK5a3vVrV+OFF67HhfPnkuajnG467mx6wY78qX7d2NrL/C3z0/q7BWM1WaRIeUrdoxNhSgOXuY7DhOznIqjqE2yFtrOS7ZRn+532qLNSx3NdmTZi5bvVc+oPIx3SglvTsHkfopyL0a6sbSSfmCubvIiGXN/eC7c8ciX/4aGB5GXBxSr2xx0ahno7c+9R6+a6efLdBnzn7EdtXhXZVbZcad4IpGuCYlYzKlnHOdTdGQN98DDIyT51ooN9LiCzqwWlLjHkMK3lZVSP8uxu75E+yrsyYDvVuUeCEBopf2a6At/74ijGmrjWBG2M7CCDMHjKBVc4KdBCa/zlAYX8OY9vrpbDv6WSEUDlSPugnVFW7Tf7UD1lXV2K5QE28Vdf3Y1707OZ73f/4eO4fX8qdzJxEWRz/czB7YL+Y9jRieHRGO3vz8Wyx0eHMhF/kN8GB93SqiEGaccQ4KYVvmpo7cjJgO89eBK3Z+ZzaJlupk46pQXUyqfyh4n42ghTptbW1+F9+mxzA/5siBvXr8fY2HhsY7f3V9FBzq4F5V0Y7o/hsdHYb2qN7RNntiu3ph2Y74juoI/lS3Mz5R3XfhQIGjWjuxLo+5t6UH6Q2upUZVDZ3d0rwSF1u/Tqptz+ocGUb0cXTf1y71SUW4wMdMfk5Fh0dvXQxxA++bjqkdpBByRghG+oKBee+42jvq2nL9ohqErdrZuaWvGWxiBsd0ssbm+ksAN/oCBMSIfyZyxuHKOcNRD10dvVxP39MTQ6DJIE1EBox6O3YWiX32iCaU8OdnOJjqP6pthcW435qRkU904ctVIZiH1WZyZbQwoDcorxai4LTIo2aZGESsGGkBpRBTrzlVD0TtV+ikfofmguhFiEvQ7FAOOD4czJ6u5qjUsw0us3rsbNq+djYqgvJhGifsh/tLMfywj357NL8e/e+yL+77/+OP6nT+7GBw8exaPp6RyKshq5BIcn36WhKxwL1vgvJxKcbuzEGXUY4sLr54fiOy+ei1euj8f4cG8Bs3ZEgq9mkDvemkCmEXBDIeb90bXJDEZTnLLshu1V9CLfx0caRz5d+8V6qASc2quHtTC/nEtXCIwc9oFSkE5l6vYRequFfiWKwvP0k2s/aZxUGJiNaIHGrTVFlS/lVIDz3TCt71fj1nH6fmun4mxBMHJLE/6pKIyWqAT0OhSQjORZkL9BAw1gAi3/rpVRnR4ZQUh1BsHr9FJ9NlUQxXCV3yuAVviC+zh8n3vb5ertVNCdJRRAeeYYg1oN1aXipxzP6ihvtprPXbc+nL97r4d11SlR6bXjDJhroPLL3CjcqjRGNN7FbU/pEw26JUgXQYB/GHGw/RobJ8Q4NGO5CRR9L/9UBEZYTnSU9gHnPOdQoqcKQ5pbnh6Y0eNOynEz8K5Ooz/dNQ9O0IVsez9tt616q9Y/896UJy66G0fuJnDmqbbK/zitZ7nmLK6TEwEHHi3KNJdooUz700i4fS3wcnkGczJUbL47gXy2G3qgOO2PXLw083HM96nPSEyuJ5YRC4epMWjwmiDGujsjK6NV0t76U2n7Xgcnh6Toh9JWTvmMUzAnsOgDHAoCBSjWx+syp8pb8JrDGdmnEoK+4Z28gjqZyyK/Qyucx9IP8JT8YBlyJV8Fetlv/LNP/L/lS4eyBVcZYrVOLjJ7goddr3XiP4fUBPEbKP6lxcWYfvYs5jMBfyNuPXgcH332ZXz65Vfx+Z0HcffRdO40sYbOml5cBZCtpKPnMkMuvaDu7Gpvjkvjo3H1/Pm4yOc5dLPr0BklEgh0q6cxmm4F5LZ3ddDfLZlcw1BetH66hdLg4HCPPkF7G4GsRy/X+tC2pqwjfybX29xCOKOb8AFtEyBJH2njYV/Z75X8KiPVdaMRmYPMtdzBgD6UvupY8z+PeaeykDun2C/eg9bMhX65dwdeVFH3GuGD553h24qzRqlpK9y70mVClD8Dlubb5Xqe0MF9HZsxoL2UM9reEhcBYZf62uJiZ1Ncw3b86NxI/Js/+l78H/74u/Gn1yfilcHe6IQOTtiBG2i1ciPwglfgQesk8jCSqE7q6qIu6HtQK7auzNZ0uMwJIk4u8nedF3nTxU47YHHUstSkzJps8b2BOjqCkzzH/+U77Ypnob09wn3Qq3LWBYaytGvKufB2rpg/uxj3nszFF/en491P78bfvPVh/M+/fif+3S/fif/Pbz6MX3xyKyd+OLO2ESdxfGIibly9HBfPj8fExFicw5ZeAXjcuDSRqxv0QKOuLie4acdOqecRfFT0Wgv83k4/Nimvyjj0WNvajwfTi1/veGHEd2F5PWbm5mN67lnO/l3A8VtxBG93Kzb3d2MHnbCLLtDhGMOmXr0wlu3dwkmsOwM8t9TFG9TvD15/JcbOTcZRHbQ+cegffqrR05zFQ21g2hRlVl10kvyRkXH1CPyWOgQ+8XvqSOregNwYJXN5nS1Ao/QUTO4CzNZWl2JnbSWOD44TqClL5yehFfLX0dMPDqK/lA/tgf94uad8b8+pu5PX+a6k+FkdDf/X//3/6ifFq2jFM8E7AZFauS4qZOLm0tp2HDa2JCruBSGeNbXEQTOInsKbD/ZArrykrTOajSKg7PdMLN0/gmXxBGQygNoqiraZiva30n1ba/H42VK4M54C00UlmiCMEZA9BGedc5NGmqOgUcw1zlCombsDsvawAQq6St+GaoQNJbv+k96A4eYOGPSCe6N1NMcqnubSLgYSVO0ecy7SN4SQNFPfmYXFeAbI20f5HtMBp9DBteAezizmoonDQ70ZhatzDJ7OOqWzFYMUmSIrWYf8Ii0wonpbRtTGRwbwTt04GzROB9kGh3DSK4eObqWUCkdDTeelZ4OCMgqkcsyhG8rWaGR+HW3SuzAqlIn2tCONPYdRrqF+PEfotba2HM8WFuiBupwBpqF0Srtll7pGTrXXS3RKvPXKdW6om5E9owvSVhr7jBEHvxtt+5ru/HMHAQ29uX56GXB59PX1RWd7O0b2MD0M31GWIlGZ2sYCtmVywa/Kx/6Upva3it/Tw/v1LqxzWfBXtoPG3FeVJz30ejXO1tvrLpZqbpO7ARgJqTrKZy3LMn32+b8t07b7t2cFyLyvqrfXq7r5t4cK2L0IzTnSC9XwC74pIMswfye3vlH50odGGvf29/I3Abbtl3+tS0a3qIunf2f0lvtUBEa/Rlxigs+qTt7vfSY1OyzlzDi9P/lFr9D27PA+Z3E+3+7SFpQ2cqaCcqkE8yX9TRAhELdeaeQAtCaQqwgTgPBc8hFluBWV/JMz11BKHgn2fR6nww3ZjbJpeEaHBhI4WoAgxQiiXuXi0mpsooiNuLuIrFEt6+mSIhpqF6g159JFUi9fPJ/8lYAWOtjfesOCG4fderq6UznYc7bFQ2Cs2pM29pNtz+FD6in4E2iWBH7rlo8k6HTTZHPAch9W+cMfoImTlNymjLvoT3nQJsG3CTSPy8xXgKBvN5F/Byd3dXkp22g0cXZhKR5Pz2Wel7MXjQK4Dc+tu1Px5d37tHUhlinfiKXOnBtbO8NxsG8g+gcHcKBdKHuP+jbEufGxGHVh4z6HpLtxap15vZdOg3tROunCJqk/S+SvRIbMJ8sV3WsNNlLaT/nOnjdKl3oI3hSAu5CrIN6ZnV7z0Kw4K9L7dfogS/J7jqLQD27yXcmQ+kIe/Yb3jOw6LGsOraBGkCegsA/MBTIqXqK8CaJ5lyDQNvgeaW+u5ThtcJ/JNvS5nTAP3fYx5JMTI9nX6kVtyLPZOXTyXlxwmSTa6VqfA62NOePxjcvn4lsXx+PmUHdc7oW/+lrjlfH+eOPCaNxA71/o6Yjx7mZsRR2A7CzabB/OF7WOp8tbObNTR7DwFHLBZ+5l2+3EMfWnusLZ/4BDeLXeddFor32jMwZMTf1kK3MNPniyCZnvr3MESEADuGhpy8kkKTcwoTR26Lic/A3v6rM05XVTdM5yh5KFtQ1s2LP4EoD/yZ1H8cE9wNjUXJ5v8f3Xtx7FW7em4oMHs3F7cSOmsY/T+yfxGPu9unuAQ9MTlyfOZXSx6P8yXCtddeZM+O/GjhkNNxLqEjPm7Ckn6g9tWH4CYSexf45o6RjVI7e359fjt189iFV0gzbHmfPugKHcqef9zGvYFGVUIOVp8EHd4t6oddjp2el596CLifaGeP3KeHzvtZsxcm4iHq3vxu3Z+eQ9dZM06+K9rr3mrGI3wM/0DfkKujrC00R/yNm2NWdhC9qor5Fn18BzgWfB4+Mnsznsr15zL+XF5cVYmJ9N4Dk+fi4mAIeXr14FxI6kTpSf5fHqVMmUT0XGPjNoYMoQOsbr3pd3laPh3/zLP/qJXmsqYrxDEbbep8zc3AJixACubO6C7OthVAQHsHbYgiFEmFzM9gTlvQtqqUcoW/S0ATKHMOIhje2AiZoh7NoRrNjRFX3NeLM8swyCXjpSUE+im/vctcDVp0XICdAgosNS1D871aR/cw+SmekgT41PabwTCA5pIB4Nv7scwC6fbTT48jBCDPE3dw9jyem5sI80OOO9bpFzBQClZD2mzZsHeo3if7qJ9x2d8R3m8/4O6tABQ8Bi6a2kl+35/MF1+CAaqb+zPtEW0Ygn0d/dHpcmR2NibIg6mgMBc6h8uEWDXpL5i3ClAuPdMkk1dOUhEzksqkF26r0GWyOZDM+nyN9nTRxXQZoPKEO5JlICXxSVEyEM23oIiZxd5t5qORUeAXNhSRWmRrgfg2CERvDjkUCA6xpClY5/e+TQG0yuYhUYo1sAxF05DKXXbP2NDGnkJFfVd54CNJf4KMyJYCc9C00rkKbi0xinh6Gy5wV60SaPp2KnHO9TEL1XZhf0bm/vZT3lHw2Tv1dC4f0eCoQ0tIxUsNzsb98IUhGg6m/v86iezwRhbsuNlWvDYw75VP2Xz3KfysvhXMVOpSztNEB+GtGwDtLJvjHfyeu+y0/7wLoJdDVYKj3L1eBlHbhPZeY7HFrSoAuM0yjCPypLjawG3XqZ1yLw97d0AKCj0Y5ejLvA4nfbKAiyLa5BJQi2jxLc8Iz0dahplbOd92qErKvAx8PbnGpu2103KocnUejKac4Eo706GnrLris4PjKSOysIFmy7SdcOja5vbqRj4PIMArRcg4oj68q7THzXcXNo3edU7LatdKEz8MqQibmXAhn7y8NIhuDZ1e0zuR/5ytjimc7AaXrKRnUEW/ZN9ibtM1XA4ZaMtlEHl8txYorgy1OZNi/00ZOZuPPwadx+8CTuPZ6JqadzudGyy2BYZyM9N25cjaHhIYATQGJxJfaRVVfld602jZtDci9ev5p7rurkKEc6eM4obEEf93YXI+jsTSNMubo5AFKg4P1Zb67bxztGIegP12gaBtwI5O1nnQD3d1WOl5Zd7f8w5c3UAtMp3OfRyKb7drrZtIRVpkyh2Df6phxQB8mts+bMNmWrkhnfUcln0p1Tva+cUrWix/hN3WgEWB73VO7TUaCfMjeJfwfYgEV09QE0Lht+l5X6jWjuQJMe5OqyQ5ad7THQ3gy4aoubo33x7Utj8dLEYFwZ7I5LnNexC9+6PBGvA84u9HXFSEdrDNP/PfCla3c2atgRMWc948algbfmVY7UEgBmyt0V0KsZHcbxN1fWtJh01jDw8oo2Sn5TjhzONHc4h63hN+VA8FEWZD9L/vM1rYD6oQb4AADu0hbqaPtKtkWEqY2TIU5ic2svni2tA/YX485jgNiT+Vwr7MMHM/HuncfxNgDsN4Cgt+9Ox6fTK3EXQDmDQ7WCbd3iPXsUdtIE8GttjzP69Zh+OHEky+2SoHmrOYY6J8op9LC/c1hf4EJn52K11NnhbXnGminTgm+ZIQE5esb9N8/RT+3QqYE+PWlqiw+o79u3H4AtCg+U9QXVKQWY5aLk9HWVL5p5h/IxpzpB3SBWgQhxBXD2neuT8crV8wnYd7DZXzxbjdmVDejlyIABBJySoWFAWEc4i7sdXW2eLQyafVqWUimOm23SnqXeb0SfgG2eoqPe/fCj+OzzL2OO76YYGN3bQBeYajAAxnjjtVfilVdeinMAxHQQoAfuPLJk5LnonN89bI9BljKqw/slnO/lN0+Phn/7r//kJ3sbS7G3Mh+Dg3gfQ+OxsbGTNw4M9Wd+ihGA3a316KdhLsa2B5GdqdhBYw9WlmPWxSohWpeTBnhNc3dvNNK5rXheDdyzvH8MQzQmEOuhw9ZB6/MO0wJWhtsao6+9CXB1kPusbZ02xhYARw/SZOFMoOf0UDEIZPxbI61Hp4AXL7gxFZuKyn04m2nh9dHhGAOICNhW6NA9rgk09nb2o7O1AaEdigEA1DzMvpmjR5AVhhhGsBVkgc7dueWYXnP4NHimPVqRFKNFJ0iThE9ywmQCriSqfQHtYGOcbBiLMuqpXx8dfw6QNj42nDM8XS3d5R7K+mFlwVc7S8ZwMoAzRQREvstONiplTpwGQICW99MHuRo1L1aZyXhek/Ec7tVgOF1+a6PM7kuhyTrj1fU43NOa4/slhw1lR11UKgMDZWFCDY8KViNt6zLiAhOrUO0b6aPidfaV0QaVpQbWmSvW23L1qopHWyJQvt96CGY0NL5X46BgakieV+re7732rTT1nvTkoGd1Zu4WAqxwqSgEo98YBIwt3z0s17Oqh8Lhd+nldcvyvariFM7nnqm+e3iPR0mCRxFRtwRo0FKezX5QQVOGQEgamQvo5tljgBS9M5VzeqK8X36zzn535qX18f0e/ma/5Ya7/C5gk9+910/rKo1dr67K31HhpNGDL/RuzUGzH9WEtoEPPo1iFj7mJXjCzvQVMJlPJLhRxsr77HudJQGLYEf6+w6thQ7AGvwjMLRdeVC+StT3C9Bc4NS8rysXJgEH5iIaPSt5Riri+cUlqnAcly9M5Mr3gnUPFave9fbOVr7X6JproMkP0qXqQ2ku0E/QB13lXzum9FvJQdOpcQHUjNBBm1T23GW5LklhdFqlnx3NYfmuN5iOH+UaYV7dWM+6Pnk6E9Mzszk8M7eAbni2GLPzSzkk6Z6PC0trMTvH3wCudXNQKcOZ2BMTeNYXL+KojeJpj8SVS5MAr8GMEN6/PxWblG8Oi9EVhwaVhb4ulyIRhBTHQdq5cKk5MM5KNFE/QQOnw2oCAPN2jAgKWCueNdrpLgLygnsBZzSMazY35YvTCKn5PsqiPCgfOzPf/D4Bmg5dKc8hS5214gTpIFtQ5WTqdKi/POyfSo4FKToxOmT+bb/IY/a3vChA00lwlmSLdecemdUNt9WF0sP84X3AcSc/uTXRcGdTjHY0x9WhvvjhjUvxhy9di5fPDfM3QKynlbMtXhzrjxtjAzHurFTXqxIEyhtH7uRCG1DsZ9gbh+IF7e5dWg/gqnOSm3ZHw2ld1Oj8ru89vbUfUytbAOqTBJL2i8tOmGNlG5zhLKhxlxZp1sHfttmcTGXMYWb50AWKnRRh9KW1gzajyNuRr5HG42g34dw8bWjh5ud3AGDvffUwfvXZ3fj5Z/cSfL1372l89Hg+Ppleis9nl+PLucW4v7AaM+bdHQAGaUNTV3e0IH+t9LvL90hraWsUzHSMugaBp5avdkJzJIA2IBPoBXWJwClztaARqjZ1oCBGfSOENbplBLSSP3Pv5KlW+GGoqT5G4WtTYJrb2mObAn51eyo+wXmRN5REy7dM5c63WwVIoQWFtWo8DO1NeZLGOv1NIOjL9P+Pb0zGzYujKQsCsKXD+ri7sh076FzpbMTNtc+GR8ZS7/Ai7JMrI7ShN3EwKNvghCNZ2hBtrDTKZZVOAePr2/H5nYdx596D5Hk3ck8aUEkBdgdlfuflF+N73/lW9PX18Ax2e2s79ne3E4hnDjVl+Z7nD2XDQ2fd0RUamG3303ur+xv+7b/6o58cH+zG7tJc7K0uY2B7omtgGMO+lai5B6+z3/2znGlhR0RT7OMlmeTfBjNh/eMZaHUJRm+h17tEjRILg9RNJzfioS5TzuIOAIEqKFBHAJfZrQNH7mOityMGIVjmnUAko3Eb/O4eYMkICLCMZYeZr6Ji0XPy3gwJwxQKrwyhx6jSdVinifsv4ym6aJ/3rqC8dpKZEAoMWhv9fqm/MyctLO4Aojq6owvQojd6nudemxyOI5TWYwRxiY6YW8FbmcdbmX2WKxsDPWOoH48cJqSatESDIGr2n+PJhdBuZE4Fok5B5PeeTg1FD6ClI9xrUeOiIWuoV1E1Jejs6XVvu/rY3XbrJ4AoCkBhEAToeaoYba9C34SnpXK0ezWoggPzhByWMsSvMlWwVCKCIbenMGIjCGsHcK6vbiQQlEm8V6NpREVF7jCExqwXHlCJbKPAdzCYaRBkYukOA7pekELp4V6KOcRJHQUXKntne1mHyrCqmDX4zsjRW7duuSo//aRhSOGmPip0KlCAF0BMflDhadwFAP6dRoLyNA4Kmc6ER5Vn5D0evjcVAO2xDE8VRCnT34zQaUzy7pqWKELkvSoqy0ilwnUjUio613NzT7ekbS2CZmK9PKkH6EQPedKEfxdS5Yd0LvysknRV2kbIcuV86iAIMtKKecpnBRjm3Li2lod19rR2erU+r9LKCJuc4O/05QG/KcMORdkG5SMjtdnIMvxqPV1FXQPqUdHGPvKatDZ65ik9NaiCNqPaJpCvAyzcty5Xu6cNyqpGy8jKFryth+nwplsLGf1KuvGbZWnATPw1ymCETb5TYSefIJ8OcfgOZUTgIshNsA7RlDFnuLm0yiY6yBw0jURZ6dv+USLOElwKYFXS/dRR5et1S1DhGsnNTdjhx2dzc/HoydO4M/Uk7j95Ek+R9cfTs3H34aO4C4i6z/XZjPjtJK/5BuXG3QCkicrd4a1+FLVDjiaxuwVMrzuRjOD0AFCNNjrDrNut9dChJprPo1c2N9fi+KBMtNnl07w0V8N3YgldkW3WQVkF0AmknEgkKLav5CEdU2fJyysOJWcUTjrzqLJpne1rUy7SYeI5IxPFFACY6CfBgvonHUV+z50HBETUta+nj37TKYCn0UGpG6irERV1smbUCK0jL5WTZuTHe+TtXLBau4BBc/Nxo7q+ueT/lCFO8yVzAW1kKnsIGnTjvE50NMWlvva4MdQZ3744Ht+/cSFeGO+Py27Fh2260NOOnm+LEWxLN3qqg4KdCNaC/CAgGRG1v7/+l841N6XeqEXo+DPFoiYbhrPs34ygJZloIT+5wO3j9d24BxB3q6WSV6kNcGs0AJq6GzrYf2lnBF/whv2jPJh/qUwpP640v7bplnd8AoSPAN6jDYcx1uUwv9EzgF59U7xzfzb+/P3P4y2jsUvYW/OmAWAbAIg9bMYxuqFOWwv/eeYSEbzX/ne9P9uQbeJb5qt5jXY60U39rhy5mXnj8WGuti9YLItaF92s/lW3qXNKLrULneNo8i5IC185m75EgtTXOmgO6XbQtyNNpzGAjTLHtBU+msbu/y0A89H8AvWBtpI26V6+VMDFQ31bXc8u4X/OxnUB715o/K3R7nj9ykRGXmlq1APQZvcjHmHTnMQgT8FKKXdd6Oi0hSeONjQnwNrBmVEfCjAXV1ZjcXEhttaXeddxdPf2xsLabrz30efx5Ml0yqb4Rt2mHe6GvydHBuKVm9fi2pVLtOQ00z0MOrjLBaxPPYtDav1txvOH7bR9acuQCbktGysNyrc8Gv7P/+M/+IlRpbO9rTjdWIm9zdVMXhwYHc3I0xYKhO7PfIsMbaMQ93i7Y8ntAIGm/e1Yh2FWsYt2aE8jr4IqJ60oIzql+RAPF4FcgaGoc+4JZoh73p3eKWe0u4Sj62BwPdZ17lvZx4NNIHKaysJ8CaMRzipUrpwNVbrRDjWfYZtn3fRaj9ttX9y4vTEuDfbGOYTX2UnzmyibXE2XuvEeTH9M9nUCfs5iZhUg1NIeY3i2KtWh3q4Ya2uO3dXVeLKwEtu0bR/QuITn9AQveWV7P7cNuTrWF22GnROcKPR4ATB/xWOZYOgn/zdZXKDmXmkOffbizZmjJlgzwfcERaTBtIGuBaNy292rCQVg0IiLkar0wqCn4EXw47CZRtq2VwBN4++muipBAYWC6P3dGA/XRdMb0nDpnTokIjO30l5z94wW6AU6fi4DW20BiADFveBcwFUApQF3QVSVs8ok30NbHUoySde/7QsF12v2k/0lcCplwTcof69Lr8w1oA2ZD0SbEoBmieXIoUq1AXT2XwJEnksDAFhz+MU6+bu/JfCD2S1Tg18dfq/+th7fABIVtd9LZKE6FKLqHr8nOLPNvDOnXPPdYSMBVAI0/hYo6fHJBvsCLIxfG7Jh4r7GQKWg8jBaofEUQEgE6ajxUIHmO+ABjaqzKK2ffVgpsGJYSg6LxlV6eWYEqfa8dXD42iFS30n1k16lLzDq3CuN+jHYOSzDYbnSxbMCaNJQx8a9TOU5F2fV4Cy6BRP9qMzIIzpMWX3KtG+UQ7ozxlxSx425KTOH9LV1vEf+WEBRCyhHhkoeX7aPU/qYl7KA0hN0aPirFfVtiPVUyRoBVv4z8livB0//UkQaHpq5AX+vco/XNTSzgK4HAK5b9x7G7bsPEnTdezST56PphZilTUvwpcN7DRhH+cqtlPr6+8ON/5VNjZOANL+jqKWRINNIkzP/BEhGhJyZ5mEUzv7XcJvrJo8L5lxXzeFNhxYF0tZbuhhx1WEQ+BqdzMWr7TsIt4L+cW9dPe+M+kku3uFvO/CBTpkzCa1D8m72xWkmYut8ukCs0Yb0eDnd0UINJeByzTSXlmikbBA2tN2ifps4lR0ARXSAEQHOU4DB8VFZrkX9nLJKnwrQjZYKxJTBMjnoNIeNctFXXunEEIe9HTb3b09HEAR3ORsanpNvXcC7Gb091nAa5zsaMgozBADqR0/1AEZMO2njGbcjxHXKd6UdS9nW+GmxqYMGks/KKSjNLi9OkJLfeaR2ze88+Y0OsE/8x28ml2+D0O4vb+G4q7sAJrQ9nU9o6x6sOrM6jOYqquMkjIB0YWUtZmbmYnFhIRdcv/3gcdy+94BrM7mjgaM6I62NcaMfkN/hkFcTjl5LrGN3fnv3aXw5uxC7VKoRfujogC8A4PK8vEXTaIvN/KZN5SwtKc6n+hU9D+8NuKuHgBs7sEc7TpDDDug2CM8IMM0n1wFW/5hC4zCs0Vf1jZHtdni5bwDe7+qmdHWh639hk30/NDGfrgXnX3dxtOkkAzW5oHN7S3zxbC1+9sndWANHKB5Fr9ZILSPXjuyX2mErGmmLy3A54c9cUyf5fXtiIMYHepy+BB8C6rHhDzcPsm+Myic9OF3JQCvq9mOmTLgl2BMcr6lHj+Ph1OP46u79ePjoSWyurQRVjXF3HBkYin2A697eIdinDv3TFsM4XlcuX4zRsfFwi7Er50bj8uULAOm2TPdQ/myTk5J6wR0OE8N41EFd/Hy/1OwIfdeK/nD4O5FCrc35UTvRqRofGgJTqWAa9jdj9cGnsbf4MCYn8Pr6+mjYLmCtPnpQUO0jfaD9hViaexJHALR6OlGFkysLn7nSc30so+RWl9fipA5FD3HGR4fj+pUL0dPfjSIBI/E+NyMX6TvL5hAmhM0AMTA6BkePthI2mcrGyHj2oN8z5J3e31kyqWder/3TCBkJMgR9avuQynWU4DLGQMUi0ezUI8o3idAhDglrGHZowDC7M4HaYgKjMkz9D1GiqwC8pZ2DXOdll0ao/M1RSI8EAXVRXz1QlwuhAtC2RG6+PrL+0PmItuBF1IHy2wBAL472xT//0evxT370Sty8BL3b6ANjiygDw6M5uw+hLB2r0i8gJKMMMK00TFTPp30p3XhT3i9jFOWJkFJhq+C9hruNcKysrcb07GwyreBQI1yaY/1lDow4/erCw/4txQWbAoWMbnEkgKRgjZSnvKRCkMZ6l9SacgUFKk3K8AUcFeAxyqaRFfwJNHl17d6KmUsY2CiFESDL0ggJDDQ4GjqjbSoAoyTuG+c0+5y9yP3yRgEr0uPvAy3Pkg/2zbBZFbmrQIr3V4f3214/pauzdYyg8GdGsbxe3Z/l0xb7Q7Bg3ySQpD6Wq0DKKwIsf1cZVrlpqRiho+8yypQzHbmngLbnyvAdll1rj20QNBrNy6FjvluGylmqe5/P2U+u+VTe15jA3rW+yppfvSWXEb63LVk+zwrEHWoXYJdEYSOZLRl1zhB93mV/FWthm4xI+uKkv3TnVMl7j16rQETg7aN5jzfzHDfwn54P5RxCP+SYnsu6GH10Id3d/d3Y2NmI1a11QKiRUPMa93JzaWdbtaHEGzESOzh85up8iTF864OP44PPvkrjaD7YCgDkED3i0ItT5ScvXogr167F1YsX4+q5ibjB39cunI+LYyMxOToU40N9KOnO6MGhdBeCop/gB9qpfnL9R+nr4fXSPteywzmFbjpPhV/UUpKryIb32jfSQLo5+9iIDJeyD4xcNTQ69GteE3zKNfPm0tnhNyPsyre8JNgRGGZSvc9y2oPKtntKui6jPCQvOizqu62jEZ/kEetl/aQ18pj5Zz3d6UjmsivUPzmc34tjVIZDpUXqdWQp+RQ62Cbfa90EiVVEz0h5pWtKu+HlvLf0v/wh0HcZph7K7OKZRmnk73mUe2xb3pvtLIYwQQQnP3AfJ5++oxC8vK868/ffd9QuV7/aJ7bPxUZ3MdrbOpP8Xe81J6bt72TwICeBzC8BvKbi0y9vx7sffRH/8Re/jT/7q5/Gf/jbn8eHn34edx8+iSez88j1UW531NnTFSMjgzFhjib8QXPzUP4Flxs7h4CZvbQm2W8OwXL977cjKYLtRaaQFfnOyL1D1Bs5c3M15uZm42B3Czt8JX74gx/GudFxANphtOD89NGGUWz4ECBLfWB75eMO88pxKMQG6gwjR+oAAyT+5o4CAt7kR+rGg1mT5AE+W+jzFtrhRAbz6fbM51pEZqFTRjGpu3zmYTMMaMAiNWfHER90Yp4GaQD/gKQJsMSlyYm4NDYQA72dpf28pw7ncf24LmaW12MZMGxk2glIT6G1y9D87S9/G//x734VP/vl2/Hz37wTn35xK4f9xyYm4+bNm3EV4HXx4qUYHz+fy5roNB/tbAEu6+LC+GCmYIyNDOGY9aStzX10s79KLqsjHemgJi3KMipGSX8fj1Vt1iE3d7H25+89Gv4v/+M/+onDAie727G7hceE8ttHQaw7U8H1Y0CL/RBkY28HgT2KAZSUXqMzk/YxrP10qIywtH8SHV09MYAAr+MRmNfl2iKtgA1BUFvvAEi2M/fnPNBz3j6MIzq4nd8GaGw7neLeXpso5A1A3vZRMU6OObuQoCs0l+RBBJVOd2hLQTfaYh/ZURJFIZf5RfrjvV1xbWSADq6PaTpufvsgl/7Q826GduOdLdEJKJvZ2MkIn8+7FEYz5bvx7GWXyEAJzTmmv3cAoi4RphYUykvnRyi7LxZXN+Pzx/OZqDk9vwwCh5HsOIibgq2mqQ6VCvXKzbh19GgjPQuNzmKkrxsmGI9z4yMJyIzGuD6UU95VrCZs9nGP3oyJyna7hlyAIk0s2xymNAAoDoGPip6vcESaPoSvLFOgQja0UYww4NUoBArGspUxN6XWe982CgctNSwKzdrqas4GrQCC98tglmMdNJ6CG0O7AmgjFgqZjJwGmDoaWVCYHTIridglOVQwIzPLY9b9m6MYLju52hvT9+tt67E6Y9Jho5zlSl/pUbpsRCpU+7mmWJQCn62Ew/qnUoEyApusP/zkdXlK5W//efj+rAOHfOZ3+zGjWggrXxM0mhvocEbO4uSiz5trowDrVVpPDa/vk+65CC808TnbqXLUIbEeHvlO+k56aPBUkka9qt99RqOsLNj3GcWybqkkNJCRK8jbjDKM6bATRhXFUN57mO1wrz1lTNpUCt/PYsgbU/kUAOovBYTqUbtHpnwqb+YsSDsxyyjDalv0rwBkeKAfp6eX2hbQWagaOTy5uLSU94+NDGdie1G4ZQazAEoF69CBQ+CbGBOHHR8Y9Zp6lLMeXWy1pakVcN6dIN/Im7leF8+fz8iXQxeudzVAHS6cn0xDeGHyXFy6dCGvORtSwNXZimzidceJyagnKVfKgDNc01jSNnnTaF41YcJISVbegzpXkcmUcX7zd8GCkW+HQHW4dB4VMqOOAh63U1pFX0pHZUHoZtTTCLBDpQ6hp/NAOeq/pZWVHPI1b8aok3wuzYxoaowF/ToqGjV5x+oJgp11puyNZl87jAjoQ9dVUVm3+TPKpP5wKQ1nuzmj33SJkYG+6IKWdF9GQPf3DlMWpYsv8HllX97qruWq2c/yl0DGqL1gTkoZmRTI5CKf1MF7PXLLHPRIJsvXyuxASY4210cn2FRZMB/L5X7kI9vl4b3Pn/nD83/nvdX3547f+RNiZbkJ8LjX034sz+n42Dd18RDH+u07j+Lek9mMfJmX6LB37kvqsicz8/FscTlW17egIbaPdtsu8zzNobx+9XJcvnw5Bp2RS/vlv0Fkwzw1ZzyOdTZGDwBIWjpc+XBlK969/ySWsUGNAGqXO6FiOeqxf3QAPXFWd/fgCXdTwWmBtrkJvdEiI6BcN13I+r9680q8/trr4dqk97+6HdvIXkMcxEhPC87IeIxOjMcRNHYv7i4AmDKg7Lufrv1pX9lPuZ8s/WSAw6V/ZAP1vLIuYVNv8G0QWz+CXOXyTfDPGmrul189jttP5qBlWVLFU150JEJ+lia2vSyZw+/KEbzgft0TQz3x5rdei9H+wRis24vJvrJOpMtnNOAsfzG3Fn/5zqdx7zH0Qu5dF88Fia1Pa0eZFKfNcJKMe9ieQw8oY75bx8MUDKO/rmpxetaQizof7G0jF8gXsumkB50h9bX2xj1J1YPyubJk9NeVKTLKh3y7c5J2+T/hPQ6vJehFb2buY43XfveEhA4JodQBAUvbR/Hx46V478kzGvs0vnp4N7648xkV2IjJc2PpbTrNtBENOzk8wFuOcwxdD9Fhy108WWoVrRDZxPSnc0vhom1O+3YsvmcARgQ0ORTa2QYDohBcDHEPcJceOn97r7505rHQ8+5ppWKSOYx0qLhyew6BCB1Xhsj8jFQuLkjneHcqHcDFAYS1g3KRRRgo87cStRq5M9oEoaiv703CAa14XQK9/q6WeP3aZHznpetxcXKUTlTpldwgpAQBPIvP7s/E//tXH8b/64Ov4u8ezMbUOkCHZ51yf5r3Agy42xiAhqmGlzh4M0zQcMQbNw/ibGUjug4P4vpgZ7xxZTzeuD4Z1y+MoExNEgawAPScLeRedxraEq2yzEIDl5ZQ+avkPfRiXKaAXk5A6j++phK2rDQUXFfxGWY1n0BG21gHyC4sxMLSMkoXb5x3aFDKXqKAFoTSnAO9hWKkqmEOjA/vUCEbXRGUU3S+z3d7pEK33TKe5fo893qP22G5fpj9JnArRqvMGi3PlzJ81jqnEkgBLl50etAU7/P2nfW03uZDqBzLcFFZZ6x6fzEi0k3alGtpCCg7o5IAmSpaWN6n4jBXrOR7CXjL8AH8T/WsIcWU2kpzTutR7VtX6FaiWJ7pWVp/3muEoWz7ZAREw+m7BcLwSD7jNZWCK/m79Zb7/XXl0KSJ2f5tjppAzDNBE8o2IyyU58mb8l221aPIVHMqSGWtXC9gPqkNXbNBX1+hTfztfQIwjbT3mDvpcznrKu+R9EUuS4nINEUZdbKPBDouemx+kwvROvQwVVvd/sNPv4y3P/g4tyH6xVvvxu2pqZiFF7+6/yA++OTzuH3vYTzDM97eM+IjaDaSaCT8LPPUcmh+eyMe3r8Xj6buAzzcVLstxhzWgT5dKuBW6Ig+csjEEqz3AbLsEgW5kjttyjbwhswlQi7NOcOPQI4b4qxeYA09IYkAyQhf9i20LrQsfOyMsRLR1vDTdks0Mpa01MiWPE3BqDQVxKhXdFhgHO5VluEReYAz5U+a8riyRKlc00AJ4orzqjyYnNwKr7S00kZ0Vj2yZfmtre04Tw5BwhvwUT33aWRNhTjE2KceRx6OAaFnOOTtWId+wGsrcmkKhn1q3poymaARGuUwrh1sbeQxeYaDahZ+oA3KiP+suzRVpzjkqTwJYKpychiMv6s8OPUy3ZTv9R0uLQGXWXq+w8Nyy9/l2wnv96Q3OKUR/9RdnPaX8U1zqJp4qWBDuRC4Ko/SYgXw8ghH+/Opp/Hul3fjrU9vxVtf3I737k7Fxw9n4u0v7sZHX97CsXA1e+SVPmhu64xeQMOFixfipZdfiG+9+Ua88OILMTE+lkP7LmnkOmwu3uqaiXWumQZvONwomJYO8gr/x8GHB+hgQQEdFwsAvSfzC7G0ugLwMv8QeUE3Li4vo6cX49kzAOH8fC4Yvcbv5l8LggWH5qB6CtBzT2X01dOZufgScLbJ/a3YJ3O0v/fC1fjxt1+LSxcmo7HZGalGQAu/lRSJg+SflGfqpi7yEJTn8DT0M1rkTjRf60lo3MFtBjtyaRDKXN89ikVAo8FxI1A6t3lvPoPswLvyb76b8uVHZVt+cZmdSxcnElS5vVJnPU4U75U30olBDhY3AarYfFN0XILGqNhLL9yMm9ev0xfD0Y++NAXBGdCtAGNzyqQ7/4PPlHvbpx1oAvyiE5BDdyU6O8U5gg7WVVl0SNf6OGKWqULInjmw8qwYxZEF9cDzfFodaRe4Px187lGf/p7bvj4a/k//2z/5yQle4zEdu7S8EQs7dbFI5eY31kHah+kZHBzv43Wej4HBkZh6PBdzMPDAyADeUnsaUxXmKgqunooNtvDCg714BrFOG1tjuL0lWutOYgu5qgOVt57hVYD6QVlx1NqWCyUOAdYGOmzwQWzsH8f6IUqDyjmN2w6yMXpcBycFrLU0u82MEwKcZVWGpzwFLRLZXDaFcQiFfX1sEA+5JSNdTzd24lijCzM0oYhHMNx9KLKV7Z2Y20FAOhxGQwHzbDfEG+Q3Fco6+uEsjR3qgbI13tdGBuPG6BACWhdz23t4B2dxCENrfJp5uesyudWDY/Kp7WVw6mZvyHylVzjLTwgtbwLgniEMrmnjUOt5QKGJwicIkkq4CYB26BpzCJ0A1e1INNYCAJWmuV8mh0oLp/87Jm4US5opbDm8ASMJxPQEpIPDRTmbhb8FdEZKXN9lHUWwjkcu8Da5XabTM3OFc9eQMbztZuLOdjFXwjwZc8QcHjM/R69Hr87GFSWEIeF7AVfNOdvMGYB10FlGLUpYatt/GgC/oVgRTpOjVRS5aGsNgFpWMayuj4eg0AY9SdtszpY0knfgHNopuClDmcWYleEbwaS0z6nQCg6nHo3GQ4E8gRZGVL3H3wS60k7apoGibv6osS4g6wzBd1++Nq178pGzTPVCnTzhkg1Zln3N6aFRNcomfYcAEU6wEDQZ5ZJmPrsHTxhxMdJlqL8FQ5aRO/jRzfNdWsMopb/50sxjo+XSQO/Xtqo8VHS8Pn+zPdZN4DDQ55IFRmLtg0Jb+cVIotFb25zDrPRPKjGMn0uZLC4vJeAwCVcjZ5n2oSDTOjvz0WiP13d29mM6o1+P4+6DR3Hv4VRGvwRnbr22sLzG7wu5XZHbFhk5DpTjwaHDhxHnz03EzcuXYhLF65IcRsL6evuT5i0oTNcLc3a0tbMdnrv0ofln9HiMwJMuVSNPyGWZTwv/Oita71f6JOii3UaJ/MxlUWh/Bahl0TRYnDBAGn2dkQJKauA0P/kr6QgYQN7M+ZL3vEdwlvlW3WXdMheXXl9bzzxFl9AQtDly4FI8fT3molovCkJfbULz+aUl3n0UAxibdvRaDjtzrzM4N7c2U6aHBvrTm891nDA8W8iFm6AbIRiBx1x815QMtVunEUT0r7ldE31dcWV0IK6N9scL4wPx2oXxeJmzr7Mrdo5wIJAbGURApwxYLY+MrtDvLrjqhCAP17gT8Ki7NWYZvee0X3REMnoEjws0BbiOGgwNDtKm9uQv90bui+MYbtZgI5/wtk6kgFU2SwBG2akjkj5JIg7BGHdxk3lLgoZ0AJP35ftIGm+jL5YBC9OLK3EX5+ATANg7Xz6It249iHfuPYn3HzyND6dm4tPpZ/HlzFJ8NrMan8+uxNOV9dS9VxwO53Tm8SD0dujLxZAFf+YIH0BzJ3hZMXWjeKvsiwyPwiDSQdo4aeLoBHCK3TjXdhbnek3QN1oOrRrb46PHC/Hpo6exR519xoiNsqUdMIc4uwRaowqTf8zlzXwzaK+j6jX1nWDXoWQ3Qd9H3top52JPS7z5woV47fql6Onvj+mdw5gyJ413aeNMP3KiiEu08CjvcVjb/Kpu+MsJdS70W595d9pjHXppY4TNrK/+hpPoof8MmDTS9vtrO9D2YWzubic4tj9KZ9Z0lvyUf0Iz/pZ3BUveO0BdX3zpenQPjMTewlJcaDoG8HbFMXxnfvz2WWs8AK9soS9TR/Ksk/Ayoqut2t7NNSiLowT8QDa0hzoD0skAB9VMHd2KrhZ8m/CfUW1Oc+TNu3P48/QInUGHHkAnnVwjjZ6OknShY3r7eqIFmdcmGDgoDStHsTOn/z/O/jvWtyzL78PWzTnn8O59OVbqqs5ppkdDj8ShRMmmaAuCJRsGBNiGZcMwbBgGjPYflgNgWJZBybIoWbBlUqRMDtkTuqdnurq7urpyfJVeTjfnnJM/n7Xvr+p1T+CI59Wp3++e3zn77L32Ct+19tp7p63VYcpUji9+/jNHzb/5N77zfUOneoDrK5uxvQ9DN7ZFDdx+jJfq8Iwb57bDNJ10Wi8KcoXKLy2tUOEuQFtPbFPReZC+yN2NUd36aBmgdQKQGupui5PtjXgytxL7MGOrIWsQcJ3EoWPdLL2dOrpXpon+G4CUNcDcNmTcFWjBxCpBhxbc5uQQZm5rLdPEjX5ozGyhwELDr8A7tCffdvEOhzi7Wxpjkfo9BKTt81zmGPFMH6CwG296FWF6QtujtuQzWUYvnmNvU5k2PAOTuvSHytCZVw5hOfngcn9nDPa0RxeKDf6MRTyYR4ur8QSl60rfddDCcHVD6m+8AZiu+HUqcXqF96hbsoP4koqGfjh2JiJta+L3wd4OjJMbyXZw22GsrC6HC056v0nCJv6LBmy/M2c0JGoAgaJGseyRCgPCZGVMH+8ARrVdghblwll+MmlGtThspx7PDu126CNBCaeTC/SmVLYytuFz1EYOt0hw66AScjkDwaxgSSatDHFWThWm3uAcnl+CbMED16SL9XaWmPgl7+d5yxXE5ELB/GCCsUtHaFytuwZDxeV98oQnL06yCkAFObbNxQhdp0neSUMNTbyuRyggkddy+JZreocCG98vLUpEqJzWQSXis9ZRXvPdHm5QrmH3Pg39thES6tONsTU3zhnItjeHQlFkJrZr9HUuHAa0jyyz0MTZYOaTlHW+zKtTGXsY8fK9adh5t79nf0Ij77BuRriMRPp8GjmuJ4jiEExIM9vie33eqG/hT+O9RqRLzol9L0jm4fzdQ09+ZnYGoIZMAvRWHO7Bo58FYAmyphfKMI973y4srcXDiel4ODUbc8iGXr3LGUB9dIbDwo1x/sxInB0dzmEgtx46MzKchsAJAHrpY8OD0Y+uUUYEpMnjGJ8NHAYdIYGHfZ7giXtsv1GERcCPC6124VUXeuopwlvQw420XcxY/SJtjHI6BK2Ha25VW0sbdHO2cLmu4XPig8avRDahkrLF38pTgrLkFxVzCr0injKXwL9BkKxjZO4ecsvzKytrsQaIFLTY75YjTyszg319Ce7UV/Xo0k2M69zCEuWfRA/GIgFntUa6Cjrv5oQujVMuo8F7dNwoGN1dHVdG+uP5CyNxaaQ7xtFblziv93XGM0M98cxwb1wf7E19dqG3Lc73tMQ5zvPonLPIsmkbq1uHsSNIg35O7kgnmDbKhyoRh3FNjehAN6sfXJRVemkIjeg6AcQ8OnWIm/Urawl6oXzqDeTC2aWZ10R73I2mqwq5aSzyqUFzDU4oyxPFoAt66lJujbj4C6BM3lVPUIazLBfQM/cBWR/efRhvAb5e/ehu/PKz+7lExTv3JuJtzrcezMb7Txbi1vxKTG7Cy6Cdbdp2QD8dcu7jKBwA881plueMYhutFmzZ/0Zh8t3QXJoI/nOClXxOHf1NByYBGuXZ7+qk/J1n1BUt8Oh4S10MOrsfB8zh+Y3juniD+n38eJL3Fr0jfxhZUh85kUJnyDoZ/ZUPlU71vfbcv9LmcDF5EFBlv7Ricy92NsZLV8bj3NggDnRr7FfXx12DGAA0HQ4XLochw+WgjBAJGoUauVwN/WwU1utGxd3c3L62TdpPeb3O/qs5Tt7TOTmCf9+fnI+3b9/PKJ86WHk08pQ04p0Z7YcnlBHtgXrXId1a2tkPXS5dvMi96LjVpTjXXkbLbLBAZxHc8vH0UiwgS2XYnzZDR9thm12pQD3oIcs6wqATIz+rM+SZnGENLdxHfGNjO0dwnAXb0doQg+CI1s6uojMPXJfSSRHYlKxjTfK/s7PV0R1d7blOrNsNJQB7+qAtqmAn5+RyNFaU//6io+bf+e/8ze+3NnXxFW97eRFlCoipBkhR2foqPDo6ug1PtbexJg4Wp9JrGx47m7kTM7Nz0dLmflzDUY8XtmDI9fGTTPQHasZxA0qmH+8cj8/hTtdm4TZAHEIE8ao7OzFSTdHF90YZjud2QOGr6JU1GM6lFWRKxU907jRyveI6BEZk6sbLGjYZQBChTjQ07LAB/BIdArSh3uiDwBqLe4vruUCfQ0IyRC+eXX8zz2KY5jAkCqGKWwXbyfXeRFYR8yjGZRS5ikSDba6aG7Ke62mLHsBfd0sDHkN1TMEg02vbsUE503hnk4swDIZsGiMxgWI1euNecfaJkbeUJo/so9JLGiAFquzzSZsArXq5PR2utO4QhVEA95d0dXgECVCmB6vQCtZkfC7nIa1MGD3U8EBHx9lzzTLaoWJMLwkvz0iXVdFASEeNeIZzaasKWFChMC7QHkO60tx7BUjWV6FVKLahkwLmatq2MdcF42+9Eu/38H7rqAe+isdvXzmEJMjIYRt+L+viqIRVzuapCBkKseQHT+tnXk/FEPo+qehv/p1AlYtphDGqOWzEIQCSBgKWDKdTjqAsQRPt8roCpNdpkZkEzTM+7d+WWxn2tK7lfeWwD3MLr1P+8gHbZ9t6ugFo/e70UML5Gn4F26EzZ+Y6BKFw29ZSUjlM9jXnybrlGlmnP/junCoOWFduzCvyHuvtIV00hCYIu6uCw7uFVkUZeptgW37uxdFSJuQjgXwuVcJ7jM7Ks8sr6zEBuLr36HHcufsgbt26y+f9mDLaZfTYGdIoNBeElt68ARkqAEi+HOrrjsvnx+Lc+GiMA8TOCMQG+m1ELkLbCl+exQnpQ7E1I5NNDfRRRrJPMs/HoYRuvXbaYMVScdMPRteM6rYYAcK476Mj5PeUAe7UEOjU+Xd3p0vXlLQJaeyMZTcZFzBIbWnjWfhN4G1+IX3Pbxo7Z1pLWaO09mkyCaf94GFdHe6v8HmFTwUiLrtiu3KYEtq4mLR7f+5DG/vHmdQepiVo5LZ3thOcmjxeCx2O0WmeK6srsbAwnxG4duS+jno6/8u4YSeG0Fnrl0f748JAd1zhfB6afuXCaHz3xoX4recux4vjQ3EOZ3IUnTUgzdDp7fi3zTU4WX7Kl0aclCf4wKi+s+GWafPkxn5s4bQLruVHaaT8KQfleyMAujejJ7ZDQOH6fvJ1xUiqh8yL0ujLd57SSH0m77s1WTpD0hsD311zkO2yrzX6TRrzhB3wKc85arBF/+WK7gD/R3NL8dHjmXj91sP46fu34ifvfRo//ehOvHH3SXw4sRi3FnDS4dUpI5Hw6tLeYawfoiMAAVXwYD22qB77ZtRS57qmCl6AAwSA9qMM4Idb9Qm2EhhyQXAin6f+ok3WTZmWH73GpZT1zKlC7tVrzoBXDxsFFxz0wjbn2lvSnkg/wdQ0NLf+nz2ZwtaV3NUK8NL5SyBWxN2q/cqR9eWq131/M+UatTU/+tpAV3z9/HCM9ZnwruPaEJuAiYdrW7G6c4A+dzZqR+q8rZ2tBCmZ/8anoynu26tzpV5zaLAOnabOcJFanUS3d2w53I1ebH0L5RuRWj2qijduoT+mF7NC6tlMS+F7RYY8lKNS63IYpTZiPDKI83DpYuxv46xursRZbK9lZDoNtHqyfRSfTM3jSChLBbyrL9SJYgEdWe2M5TuikuvVwVP2kSDXvGXTAhwB0mk2n0/HrhtgOIgsdeGobO4cxsrSchkZA8TZZiNygkxlWjvY0d4MnbV36Bqk8+m22VnaSXVEI+DQIAc3+d+fOXzOs+bf+te+8n23SDqmI3ZW5gESgCwUV20tEOJkO6aWNqK2oQ3Pqy+a99didWoyZ/ZcvHY114S5d+9heobjI85CaQBhrsfJIUYJ9L9bA5DBI+6EWo8nZmMWEOQQjhMLVDxHpzNBDIfWHlEHjRGd7m4CawiO6wE5zKRBySn0MIDGdhvDv53JewKUkoBq1CTX5IF4GqQDeqUFZrmEhziI4Onxu/ozT2X+RRomlJTrsumNzDnjheecAu504R4AWC/KQSXoTghrdIbKUyFxNpFDAmd6u8Lptnp0DrE9nJyNyTkMIr87g9Vo4MPFlfhkZjkmlt2OqCVDwnuGeGVsFIHMmPkR/NNQ2FmaUfvVv3B24mT3QEufjDUA4D2DEtbjTOMCk8NHKbgqR3GBTGg99QAUbAszebgMjdUmyHLYU0/Qd2nk9CQEIxWGUok4hOA1Q9gaaw26wDDXV+N+AYKGK6Mv0NtIkLQVjFiKETalXEHJCBnlaQBVQCqnDWgt7RPMQAMFxRwXh3Izfw7aSCMjOSpuvUcBhHVTEViW5egBqfyLsjdqUd4jVVXi1tP3JPjEMEt7laXevffZTssvzzjkwjt4u+VYJ5Nxk46ndBXI+B4/PUxuNyfNiJxG3Zm3+TvvLIoagNbVlcMgtsk2WJbv1duWbtLEtaM8BMPclv3mcIYJ5EYp5XUe4zloSRvMC9rEUZL3BQGWoXHIJGfaY/TUCJI0EJRmnfgdVilAgL4sMy1dMgMDdvdh3Lp3P6ecW6fxsTFA5UC4b66bJX/82Z2cpbaBknTvQ4ewVNbXrlyO69evxoUL5+LcmdGcpi4vGp0SPPr3+NhIuFmxXqp75Zr06+KsLtvjMg5D/X30qVCD9lOfTFJfXY/ZxcWst0m9la2a7AP7ewvaug9lyWltzD7K9iOzKv8tZMYIVROK0OibQHwfXScfyEsCJOlZydOz/8qQdOkPp/M7nJ+8S5kOjTms77uNlqSB4DllwRwuIb2A1vszEsvvDZwuw5I8gu5TFpwspfdu/R2JkH/lN+visKsAsBcD6elyQQ22h3rXoQ9HoN9lvPnLgz3xzOhgfP3y2fjes1fjd750LX77uYvx1Ytn4nqumg8Q62yKEZzTPvSzi7uafQIXRC0vSk6X2J4e8EzmIdIuhAEdWD6dfLC0exQrR7W58rx109hVHBt1sNFF/3bB5spQ8Q761HUT1TfmG9kfGsNVALOpLBUg67MaacGZPCMNpadDfv11R9GBk5x5x+iYQ8qYXNmId+4+jp988Fn88M0P4g/eeD9+/O7t+AXG/70nc/Hp3HrmAT9xdwbAxgrsvYt9OFHX0ZcuU+F+mTpdbuhu36vja20/Zx7QhL+Qf76fEinj1ciz8Mjot6AzdaSdxqGu0FirZ4zUGAX1l5JuYDQHx6PRkQSjhs5gLiMbrtTvigZ9+JPnMO6dAkUAU21Ta3w6tRwv37wVc2trWZfT2mW5XxyVq+WQT7Pa5e15ZmI/oNLlbl68ciW+cfkCIJ22n+ymsXG28/J+VS7AKycavRXY2IatzfWoduxYPU09O3Wi4F/X1TO9SV1qW5aXV2N+YTGmJp/E3vxknG2ujtF2UwSQkZaOmKLsn9+8G0+wh2VJFDqGQ/pVdLeHfZB6Ch7Idfr4jlaLC2ODMTJ+LvZXN2Ooei9G0KX2ijJ4WO/w6Xbcnl2C9rsZOfYd6lPzcB3+11kwUilFnGWpPXN42b7QITCvrB3+a0PmdS6OwDDmrhqpVp/vAXZM7dpAZ7Xx7D6A0wi9w6vaIh3kVvBPV1dL2oLA/qMMaE82qxz+QXtMXzFCKt97YPr+zFHhxZrzF0++r8fUTmVdpO3u1ETMATZqGiELSmF51VkKtdGJi9XZgPE73ImdtaU06CNjl6KuqS0ePH4ShyibM0MoUbxlFc80YGiHSnbhkXTjhS0srSLkgCK8LIcP15aXY3ELg47iaoaJ642WwdiO664eoBSMoO0d5QakGhgbJ8tlsq6K2LAyz6kEayC411xPxCiRRltlLUC7iDIbxDtbR6k8WtsMfLdUjuYKdNHGAYiqsp5Y2Ypl2u2wkGDH4FlvI4gaYVkBIC3RQRqlw1Nl6vBp7vVJ+46gsINCG6DuWRhwCSC6i5FXIe0C7g4RZJXL7MpKfIihM8dmBHDX6bPyJW1LgEY5dlZRB76lKA2v5xRz3l+NcWlByB0GGh9zCxi34nH7J6NXDQi9SqKAh22A9l4qAsqE6QR1rRhyDboRKsPRCkMuOsnrHM6yHIUlc2YsR2CHgtQTth+sqVtBKcCuJ6MQ2wcCHGnuIoC9MLUKy9mhAgFz0MrwWwEOCR6oVy4SSvnea/luc2N0ySHcBNx43T5j/5hrlpFC6qYH77R2Pw95Z0a7nipbY5EeGoBdD1ajoafvNZVqAn0AgBGeTKaF7+QZy84hKu6RaCVBvFwXiKrMU3lQDw91r5MQXABVpa3hMX/N7/KqdHf41eGrTgRfI1QEDznyPfBErv6uQ4QT4+LA0sJnK8LrcJKKUICmEvBptarhdekiyHWopGxJBGClvhoIl5twuy/3ZHVD4nXKmVtcBmDNxcTUdEzM4jAtLOWQ2ePJmXg0NVvWyqLthvnPXzgf165eSc9QWvsOZ/KNDg3FhdwTszP7pI3+HkHmjb6cAFLQqtAZsAOdlldXE3y4fpnGV7oL/BLgQlN3InBNLw2Cfe+R/YBQOCFGkLC0si5ijT4Arsq+wp8abeVL+jgl36i29HbpCHlR8GsETR40ad5dDEqfGH01ocaZqO7jipPjD5zKnuBOh89hao1qRmqsL5SXF3Ru5BHLkE/sJ5W87VEmKgu0SgMPDZhDjhlZoj3yj7/J785iXVxcygVNMx9MBwx5vjbaF8+OD+cK+ec7W+MS5/XB7vjm1XPxvReuxVcvj8czZwbiEs7aIACsg+YAX6L2+ACjyyft0Pkok580EtUZDXGNxvy0Ytb987NEgso/tU7RQIIC1Bd68RidjD7jmjKv3JoYLhBN+tBn5kQa9bMvuA29YM7PDrzkpKaSjyMvrMMTpjFkziI1Ma3FB6SZk6rUByfo4faj7RhursmkeodMG9BbDxbW4h+99mH88MM7cWcePYvfug2f7DU0x169sw8d4ET/2RbanpGoPKkr4EIq8Gu2zVimPSSo8pB3pEkufUD/u1/jEcY+Dnaj3sVN6bec2Un7cqiSvnYlfkdxPHOhZGWAe1w76wAZNP9QACtY0IEwV00Z1ngrB75aZ6WOsgewYWMdAHhso3lcxzX18fqdifjFx3dyPVI6qPAp9c6Tv/3k0Tyy/06v+Z/aI2c38pJmaOHm+d/86pfjpeeeiX5835q9dZxVk9trMnd8bvc4JlddKd+c4WYFKVaQLSfxmCOojswUF/TmwvJG3H88mWuIuY7gp7fuxeOHkxnc0Caf6WyLq9jdriZHCyi/oSVuzSzHKx/dyhEl87fsA/W28mC9Pwcr/J3XqLfX5ZWO5tp45uqlaGvvD7y6ON+C7W5toiePsh/Wj2vjg4nFeAJATN1AOSnz1EOAtoP91lakU0X/OblKG6Yzsod+xsgl/zkapUOWW1828HdrW9Zle2sD/bmX0fxjgFsDsrwFjx7Du2IM9/nU+XIGp8P0OZIhh8FP2SWnh2XJ6wYxnFFapIzjqXsqR+lL+umbL45+X+LUNeIJVh3GJg3ZdPuLKryMQ9At8rOzBwDBoHY0VkVHC4oJhtxcXcEYgGTPjkdzR1c8Qckb/h8AOLjB6gGNnF1eiLWlxagGQMDqsYUx6+zqif6O1pidmIjPHs9EfWd3dKFcmyj/aH83AdoagrfEuyXC3hbIl74z+V1lYoNU/kYQNITp2aIgBIx6wUaFNFIOdaikxns7Y5j3uf/dI1D+Ora1pbktPaYWhGMQwRH8OKlhFYWvoEqcVgjv3qNtCPfq7n4sABbduT4VCOzfhoIdR3H2cI/IXKXbJWNDt6mNnVhCSBVCp0ELfhx6FVzu0JgaFEp3S1N0YwQaKUuGOKkWhFIy31Whttm/P0+e5MyvKMrckB0PpA0B6MejGRzsja7udpSl0Rgozb2FsbbSCCXDU26Z+deOd7uT9Mi1Wmir3pBGSGAj4NGASkvBgq9uzSnXAhAnHBymsZEh9ZzWEJjcoxOjaj+okIcGennOrabWU4Fn4iXvSlBiuXpdKB13EvAZKpiAWRBlB+Q+f9CvgK+S71M8dYdcNJY0EV4ogMxFEJ3xWIYdE4jRjjTSCoQnh/dq1M21q+SuyTO2taIgLMfTZ4zcZjga5ZazhrluGd5rnbJMvjsj2FxAr0kfBVxQw4XkU/PwBGhO5+4B1PBI3qty8hDAuWm8OR7uZym9rbfGTwAnDxnpUuiloX0nYBM0bQA+jHwtrq4DrrYAX/Nx935ZAPPmJ7fis7v3c4/HBEIYVRcZNnJq7QUj2GWMZzMy2x9jZ87k0hRnx8/khtOufO/EBhPYJ5HVdT4hFnxQhyIqw+RGXjWAAnBBlf3zRfTuIGcCm/De1e76WSWCpyLMoUrotoQ3bGJ7J05aF3xpHwiCpadDpPLlLGUI+pwBJ/ixX0v/ulfkXmxllMZlLBz+9IBn7SfKki/lwRbe7V6S9r/9Zz3Mq8tZqBAjhz2hd2XILSf6cK+esHSv5Ivo0Ts8Zx3sCwG/zonP6Jw4wSiHReVzJQB6Wa7D3hlZEqAhxPXIdkc1gOx4L3oajuNCf3s8h7Nl9Ou7z1yM33jmUv59vrslRtoa0DE4iuiPBgBMFWDB5UAEdMDgfA+ikO0WXLsVTRoG//kDbSunN51e56t8ZrvLF/6TMfMoF/ynsd2jbXPb+zmKsM13915Vr2Q+HXJZ1qREJ6B3OzFoeY13GbFQF9kvLtvhci+LOAizM/P0CQaPvjV66MxD+Wh5aSmjre6R2AfdzzS69zPON2Upf+av3Z9fjrcez8aCeYMAmnrKrm8s2xEJhAUj5RR0Wn/P0hptR0nIzr9S/tR59rU6QB4eOzMc46Mj2LmG2KOuOzgv9QCSLhzfTkEmvHtEGfJvPTJg3wpOdV5MXTAqkzMA9+gntFRG+bnH7xUnpAY+0A4IeIxIYXzo14gxnPXRrsaobQTUYOh3D6syKvgOAEgdKkep+Eo/0YZsB/9oq9+VndRxFVoIzqirQ3cjAP3f/OZX4+tf/Wr0tOEEbi5G1c5GykEddTQy+mTrIB4vuT/yTtrx6fmFeDA5FdPT8/TTcpk1ii5xe7Np9IzXTEGq4dnW1o4YRIecvTCW9BtH1nJyIOQ2cu9kwQ8ezcY79x/zjBPUaAH1yn+2gzN1tS07/ZsLqafU96MO1z9zHQeQdq4vx7luygaA2eYGnMbp3ZN4H74wBzx1MtcFmblzCPUzNcq8VciCzIJhtEfIZO7ygjzXKpPwqI6pwRuxgRNY3JvUxdR30LV7Rzh86Bq3iaKTYmN9MyOfOiryuJMC21oaE6DlzgApZLbwi8M2ypP5DpwO47EKY6XNT5+Vo+bf/le+8f3p5YmYWp0P9288OAQ5r+3z8sZoxiPZWduJ/Sq8NBDnYGdjtNdRAIijFgWzv7Uc2xsr0TcwED3DZ2JibiHm5uajByEbHejL2YjTE09ia20FxdWU21a0oIj7aMQhQn5/ZinHvhvohDYaayhTYLWJ3lzWUNOZu3hiMpvRH/tQZaiwKXkqXMGSzK7RFR2bJJvDXigUiXymuzW3k1KQniytAcKCTm1G4KsSfA26ujulzK5vxyKgwJWuZZ42yukHudvepY2teIIxcSZNgiQI14ogjXa1Zv6ZrKR35gbtjYAvI4dbVFZ6OmSrgDnUMYChasWgLVPe1MpKrMMcDTUNvAMvEXrSuGRa/0uAZgdiSZ/uMH+v4Vo1YLIaxZnTtUH7XbSxk/5pqEfxoFScyahHY44GBSRzqFhUFBkxoi0CNqMSDv8a1nU4MxNQ+S4w8W2VXQv0Lhw69lk9Wu91lq3Dh/5uFEHgIO01whoxPReKig4YXwNlB6pQVCQCs7LNjp5kUTCVIRNBhNuBmSxs2zX8DsXJ0Iqx1yrKyO+2TSXruwV+noI7jxwu5HD4TDDnde+rHBoxDb7tsTzXbzNEntvTABzcizbXUePN0sX3WL49kqujJ09aX+p3cpRK2okIVlTgnjPeoJMrrBtJsq6CmQJGatJA5AbXGLYS/XVGKk4S8rG0bMRrPqaQqcWl1VSMdwRg9x6UlfD5dNFLI2MzKNR5DJ7bhh3DPE2Aaleqt92tre05s9ahZ2cGmq/ltH8Xxhzs7Y2Rgf7MjXRXjZo4QG4F5cg/cuIuBUZNMsckQSW0pr3O8nWWpn2dG2lDryQK7VJ+BKbOAJdeAz04ELzTPksa8rxyvgTok2fcXN89GI3aZvQXWvIRm/DaIjRwWvxQX196nkZx7UPLMccxh38xaCbMa3TLdmnwGsf61mYOs9kW13lTdgRIRjssXzqnbHJ/5tjQB/KT9XCii4v3ytvJu7TJ4WqH97zPNew8jLbnIq/0tfcmD9nHnObN2scmYWe0mjLkxkYc3GHofAWDfH20N66N9GN0OnLD7hzkc7hU2YJP0yGhroJ1eUQa+l3+qRhn/xXiF3n5q55/+aExwYFAjGZcLBWnfecQp2ttM6PyziBXno514mmPwNQIrnpnAUdYvs01wvi89+hJRlruP5pIPhWQmf6gznEGqkDYPUrPnT8X3T090Uof9dYA+iCx9VTfHEPvu3Mr8cnkQg5d5/ZQgDYjpp8f1DdBqW3jP7WF+qk4j0foq7JXrwDESOja+hbnejSjP59/9lpcvngJfbQXCxOTsUm9a6lfM33ajhxkSgmA45j+NT/LhbONoqqb/HQdQsG879LBNGqms6HOsq5GzpxApGwIDKyHPeBpe8da6mKgzR1UAP+AzoXto3jls4dxB/lOw+69tCsjnpRhM3MonXcbKTRA4PcCVOVj6ALfNNVXxQvPXozvfPtr0d/XH1U4LTUbS1Gzb/4wAIc6Le8dxy8+vh9vfXw7HjyZjCdT0/FochrnDMADj9kudUkfNv382XNxRhCrLeNZ1xUz9cbhPfdrbeV+8+n6m7DFyFl9c2tsHNXFq3cexcdPppKXcyjY3sE22LZsH895VP6u8KcTBFyx/+Kly+CIjWjeXYuzvQBd7tdJq8Jxcvbp3fnVDO7kjFFse3vuY9uKE3eYgYCM1Mpv0EcbKN/tmFdOfwtiBVkOb8rHvvqYa1v8vor+sWrH8JlYRD3laJlgzd1BjJq6tE8H73OmvXyh7bMQ/9nDFXlTRzi0rrOnDButLPf9xUfNf//f/Je/76q5hvT7evuis7sn1hAAF3isx1OrQZE6IbsJ4ve3IZR4RRs7KDkYt6kKY4gHvLW+Fp09nTGIF+4enlOTc1S0Lc6eGQKstUQ1SnrTJNNDlJfKrwWPF4ItrG3FNoykQupuoJMRcIdN1nePYhllsENHacBtr0g1vXQYn6bCqCegWdc0wjBAMrez0ejbzak06XyR9AiGaBSQVsVzEwursQgzNiIstSYv0pEifeeTzSGs83gRrmFmLlsbAGyotSH3CV1FmTxYAFAB4DRSGgdzz4Y6m6OvFc/Kd/p/6uvaKe75SS+k0JiYaGjfkOyXzo3GMAZ8HqA4h+abgOEe64lQbzdid2aMHusBIAE2ozw71W7KfvT/+V8edqyYzogaxrOO55xp2wyx1o3ggfAFZyoDWUAGEbwa3TFUrcISgOj5CeQy4ogh0gDavhwGgsYOcZrf5BR9N5bWOMpgeoe2yyiFRkMDrTF22MalFRSKZdrndWcJWt7ngsh/KrF5lLUNtB4ZFTkVUvOyNG4aOQ2eDJ90h8peE2B5WpfKWQFPfnr4voqxLOW6REYJ01fu8dPfrb8C7/1GYMtQaBEcjb7gS6Pke6S7SbUmSJcoipGRMtxoV6mEHb7iyayrkQMjaL1d3Wn0zbkxIuYixNMALxdedcPtWZybienZuPvwSe79eOvugwRgKkw9V5PJV1CYAlcTiF13qcPZVPRLF/QbBmSNDA3HEM7S4EBvLsY6AKgR8BpJdg0/1SJClMaDykUjnl5nWwd84V648PaJeYpOoHBoAs8YJSyAsa4aNYcJpIW8aGTPKIgJxebXaQyd+CGNlD8T8J1UgknJ2avynuDePhK0SDNBnsuAmOtlknhGI/xdIEId3C7HYQWVquvY2Uf2l32r0TZKJy3tM+vt4fBUDjXx3cU6dQJch8oEdjdITjCODlKPqGu837Ls+0r5GkF5MidJ2FhO5UIwqFMiMEknkXvlq+Q7vluu5XhUdJXGU3AoCKyU1YSiHqmrjh5uxXZTVh3AWMBHmVwwApU5LDi0hjmxFUnzv+hIXv1zzn/ew1a5HIAlbAPMXIR8A320hS5ZXkbfywt7OxlNc1FWo7RuFu9QuXuW3oZvJ2dms/9c9kEgIM0EFB3oYyeJjJ0ZidGR4ZwR2Av/uEK8kQX5qmZ7I3oSoBVnziHFPVj2o0dzcWt6IXaPnayFk0bf+btttd/MW9qmXps7W/CmIHArl1ewvuop/9YZTWAPL8s/1mlwqC/c6Npo9IOHk7GysBQnBzrPx9Hf0RiXxrBj2LcNFS7601xI8+p0cj2N8On8QnXes4duM/fWQAKWiU95zvQAP+3jjIoL9LkBrRft3HcO29qLvamBjwU1j1a24uef3IupRfgfe+TQa/Id9TWHKtcQU06TbymgoJ3svDIxAZog053NtfHSC9fj+vXrKe81yEPd5nI4NGZE13dNb+7H23cmYhbg3ArQ6OvvzyVPzB09Nzac6TRGh3KxbZwI9Yez451gpoOpY2eAwK3snI3qcK3Rz3o8vbqm9pjdOo6ffXI3HqLvrStuxecMbZX9ah+mDNKfAhkPnZMm7PT1i+MxMDQSm9jKgeq9GO5tS3Cj3DrT9tbCetyfX8lIrgvyGsnWIa6vb4o19NDm1kahD/bMBXYd0dG26kSaC1ePvDkqJGbx/eb2HlGnTVdBgFeaAGDu0lBNX6oXtKuHufQIbaTfuyivE6Da3QVIhz8yemYbaWtFDpUpdYRBo4wql0bnfeWOP/+o+ff+9/+H73eBjvc25/HEJ2NpczE2TzZjdXcjqmDgNpTH1vZhrGGcu5qropE3LW7hCUKY3DxUpbYL468sRAue+vgFkC7S5F5XIvrhYRQjIGdlczcWtw9iE6ZprjqMTkDX9j7KH5vnwnPDbU3RDmFzSj+Mt0kj1xAsPQ0jLI00THQsoTWsXnOrhwE8TztFb/jwQFSOoeAdCp/RIUGU3qk5ZY/x7GYAYe6d5ZCpCbMOYzbTBvPGZhGuXZhCz6eNewbxaProUPcSnd5E8CjfIU4Px56t81C7ShxBtAc4d1RoALktFLTlaFxU3AI0c0o6uXdqei6WAWiH1fWxirA+XlmOJ/PL8YDrnz18TJsPor+zMxpV1NAmE3dhayhNZwpU/H/yGAcMfwzL894jw9OAouWN3VijrhvQRI/WvBuHP40sODQpsHJ4SLCWuTAoUo2MM6WMoAk2NKKWXQBaWZi1Epky2qSycMqxeT4yvoyt8RZMaSydUCBIs680dIa6M0Ih01KyEaLJyYlcYkBPyLqpcF0DTYWq8bQvLY9HEBCMoG3n06ieAC0BliflqQhV0jK+gMz6WX/BXqXeBcBx+anD+1XSJd8MV4T3Jejin+X5T0ObETIeFnBKD/tWkGHd4Mgc+rVtgmyVqZ60Q2gmuruqtWBhEs/01t17Cb4EYXfuP8ZTnYl5+NJhSGdLakQEyzQc446MoQC6uzvj3NnxuJjrgA1Ef097DPZ2Rq/5DtDU4aUeFFIT9+fMPuRSMKbydDjqEAfIofKkD/9SCSJf0s28jAQV0MHhDkP/5iQ1NxmR7UynZ426C2ylg7RSMRmpM/og/xiJLbR31qtLsACu4AujX4KePuqvUvK7z/u7k3h0Aq2fa/05zFkB6Z4qM9fJW1xbzXf0Y8g14LmuFad19/25TyfgzW23NEqZ90ObEljiPMrnPmv+T+YkUkfrIY3VGbwmDUbyEd/lEevo0hAZGeZ6rmSODGnk5RF1T5FAZJDfBJY+bP3lp6S+z/CsM6Cd3WWOoeX7WyuVcN/FDoez0A05hGef+K/a6GqRcNfyUlbK/6gnz5Xys7u4wP/yy+l9HPazEmGksLzPQ8Dnt/K8h/zhG7OIpAD/97uGjH62zfbDInr77fsT8fZtePbuw3j0BEOOY2F+Y87IhA9ywW/4yVlprfSF2wM6sWhocDDOOGmET3MI2+At8yw7MGaNOlBUqzgPOjo1aQTNi2oDgA00RG7cDWHo98ZYxwl99bMH8SEOTC79QD1zBvSOK+hvZS6mjqbfBUguxWPKgTKYDp96DbBon+h0Fd0hqHbhZ8A+95tndHQI5dFrjQCYc8jZN25czIXK6aR4QJsPq42YtEIr8yFLrrND8gJwikMn4vzCc6fkzveYFmDeUy7LwQ+mlwj4c4icv7tp5lmAoDtaCNDqGlviztx6vHXnSWzQBssuDqcRVGRIGaF/7Xc7WT5J3uCfuXb2OxfguWPATHu88NyNGDlzNpfOqt1YjZot0xXMA0TeGppienuf8zDa6DtTG1xCJFf2p0xczzgAjJnzrWzJr+pmJ+doG5QPgyftyLDD3q0QYbiJ9ja62kE95bfGZ7Or8YvP7sBLgEPBC23Wdkmi/N/pqV2xfHW1/euyP130/fXLF6MJR/JodSXOtTpE2QxhwR6NzbGF4/Dx7HJM4CzIu/K04FWdpJPjGouVKJkR3h6AuEOfSozLOVEb7jcC6ib/7fTpYc6MV3+sw0dOZjKPzb1Dm8An6ki3kjJH0bo6gaCT+sjTHTm86UjCn5U36aQ8qV8d3kwa5Nu96y8+qltau2HQTpgGQLTpukQ0Edtc3YEX3EQl8UjWHEKBCGswsBvpVkGYxf36WNivDfxJGIFXba/H/K0PY2v6XoZUx86fj0/uPIr7j+eje2Awnv/yddB4TxxsuVHpZK6VJDFtyx4Vp/pyM05jTQyeG4jnnjkbI90tMJUev8OZeimANAgtiBBBC35aTObDw6rF21S5GtKWyHrO65vrAAGTkovBFjjoMVveCcylUXU4TVRvp4q8jZ7xSpgE4w7wOXEIFpCquZfvTT5VqI/MkdvYoWwJD4ntCBm6FrCS/UNZCICG5+zQIECyjzrr8VVHUy3Gm7oZYVgDpa/uncRHeAB/cudxvPxgKj6cXYq7grUH92J6di7bW1VF2/in4jdPrVCM73p1/JYKF6GvRnhkxmbAclOT032tOE/aVn6nusULQ9gd1nGopkRN7EfaCn0aoZUJzRr7Su6GYETVbzkym200hJeKDsKk4ZAGqSzM0XEmUDO/m+QviCl5HypFCZlheM4twKwRoscTMyj+ZfhPgOgCr2Vo2MM261Wl0fBvrqfCpTH2t0eCMvrGOhQlbL2KIvbwNv/Ol+dR6muVPfS+jfy5SncOUXiRtpd35x/5vMDQqI2GIddfM0KK8ioAMlKAXUKhuwevE4BjwrIzKe8+eRI3796PewCyZfq8rqUjzl26El968aW4du1qnLtwPq5cuRznx8eiHwXSSxl+uiBpH8buzFABZk14GtX0t0pkeXExh2NVRs2tGD2jwfCwyk0P3fwxh0+tv/LTgDJ2LTidCYGXkaZWFGuNZcLgKljpsCNIRO4phmehuLxAu5rpT42KHqYK1s3EXafIyGtu1A+A8mUJ3DHcOcTHs+bl6RgYeZQHHDZVVnPGI/ymkhMMec0omw6ECwVrYM1x0pHIIQvkX2PnkIIRXXPD5LWMIEBnla6zDgUMRn50luxI5cEjARx8Yh0FVWWPz6JHBEjKpvwgbwtyXVbA27kljYbDXxAoDYHXlS0X74ULIZEAh3KQlYwEqNigH5fTgEkDDYCeenMd8pdyq6FCC3KP5SDYRd7QNkXm4E9P7kvZsiKc8pRnZYjEMo455ddK7kuWhS7KoUAqW8c1Ix3+JFGcJLTLqdO5iF6/O7MUr968Hf/kp6/Ff/lHL8cfvvp2fDoxF48W1uK9WwCjT+/E3NIS/dwS1y5fQsc/G89zXr10IS6OjcT1i+cxpHwfPxNnRwZjpK8PpxSQa/2gW/ITfKNjI0kdvrUfBN/SyNm1ymot/d0I3evgK6WdlictN/cOY2Z9Iw2lTuEmznRuY4QRNadNMC9IM4k96cLz6hxHI9ys3CWHjFztovf36UO37TNPWvneXHchX3gy9T3vPtmP830dCc5euDwe3V2tsUvdd+FnehgaaiBphXIB/7qqgXhJmu4DvhK0YCNcOFnn3MiTOW4mnVfVlhQcWCD1rQ5oKzytw688qXf30ZlL69spuwKBdNLhsSp5hE/paD3VeYIsHZ6MHMN3Rr4FAaZoOIHJ9JKuNheSxW7T5mqAJ72fw+32haB4BRBjOoDyoLwKknPHC+6pqTNflPt434n6le/Jc9TE2ih/mSMsyaFNC+9vpj65qwDvdEToEXrK/Ter6VvrLZjXyaFE+px3JdjhXQ3yJP2grqdt8kk38tLR1YNOOIpmwKKBjpNj3oeMnPDeVWR8FRufel5wyr966pR8RT2kgzNuW5Q/cEJPZ090tJct8eQ/66/9E0OYrya/mGtqX+qQqesE4hldfTwRNz/+NGZnp3L07iJO8/Vrl2P4zEi0As6q0UfKoXpIWSwye3qc9pfvEDgW3uarJ/f9RWfN/+p/8u98f21yIg7Xj3jZV+PMyBgGZz3mtldizeUddoyiVMUGX3vaW2K8qyF2UFYr+3QABGgGnLlpuMrPzt9eXUrjOTw+Hi3tXfHg0SRgaQtvqi8G+jvhr/1YnJ4CSOzRoOZYPjhGcdfFKAjUBWv3+T1a6qNzsPsU6R4DYjZyDLgKBtYjVtCyP2QmGi5KXtvAaxKcwEB2kp4uHzmL9OJAd7SD6meW12Jmcz9q6fRGPNgaCnEttE6M2jpoehaw4EQAVHV6dc42db0gve1JBGaNusJi6c3I+P3Uc7ANo4iA2ikKqcZhZe84lnYPqWuJ3KQgcfY2NcS14f5ogdGnV6DxJuge7ewsUN9ajfGsQiDWofvtidm4M7uA99gUZ3rxaALAorF0SFgm95+daN/zPwXE95tnsYwyc0hiE2Uh6FARpEDxP4ekFECHamRKDe7q+moaVcOvFXCjV6jRcthKJaNiti0ZZRLMwdR7CIeRMJlPXvB3AZjAT+GyHBN5DZdnyFnBpUxBsOBYpepSDLZCY+4Qmjk+HkaqKhEJ88/ce06FUEASdOWaR4WRS1Qjb/Bivke6Vw6/l6GWYkAr5du2VHJcK/lGKDIIauhbI+67rOsXZaBYeEfl9Kh899mx0dG4igFzeRkdChNM9ajPjo7Es9evIF+DMchvw8pDrzMT8VExXhp+DZXtSDqd8rb1cnkNvTzXpNJjz9m0KkCMQK4cDm2slwDH3/xUAdVQH0GuoEhlmw4Mpwe3U3GjvMU58W/LcahTwNLV1Y1H2EUfO5ljA1C1m+CJSqVRc9KBkVeBkmsK6UQ4hOzvRkSd4GOOWjOGx+iVPCN/+FoVoktcOINUsNbX2Z4zAI08mu9iHkct/LeAvLr2l5t1O4QrkDMKayTsgPcsOUuUepl87TuNqMgFGr96jdjedkbJB/CaXUzzCMPn0KN1MILnbFcokXqkwvcaV+U59/9FztMZhPESuALI7ZMKX2UOTNLNZSbK0IX8ZP95j3Xt7e0uQ7xGJl2/kedbYz/6cLSNEGlEXPahUqb9aJ2+OL84kvf4TABivZEIQWQmhNOGrI/9zm811Fnbbi7uFn24hB6YwCG8/WQ6Prj7JN747GH8/Oa9ePmDz+LlD2/HL/j73SezcXtxIx5v7Mf9le34aHI27uGcV+PsjQC8Bp153tKQy6KYLN1iBFA5oz4ZVVc+qKA0luelp+3ylG7qDtuQOarwo8DR9mikzc1xIgAaKLpxQPoa4W/6QcfRYaPHy1vx+u1HMb22LuFTDxsRS56mobwy9Zv87nX7pCIr6RiegjGPymcmlPNeo9QZ+cbA1iPzF9pq4lvXRuPCiMvFNOfM/88AsE/Q2eY1uVF4FfXKHVoox4iaaSA6nOYp0kOpS2QOI5o6F+Yz6owYeV5fLctmpC4CLI20VMUZbGsjv8tDa0dV8drtJ7lALaoo6aUeUI/7jLpLQPb0cdqkpKVt1smx7EvnzsQzzz6D08j7qVvt2nJU7emAOou/KbYBO7cXVmMeoKvelh5JO/RA4TdHEOCzfL+20OWRylJL0tt+NKJl/lkDz/dBl6Hm2ozs1xt5ggdf+ehe3ILvnNiXevq0XI/kA8BZa4eAlvKxnSeH8AU00JJfdO2+Cxdjn3d27W9gC51MJD2QbPrtyeZe3MeJUEc70cpooztp9Pb1o2MA39inssl+cQacfS7QFNTvoaN0XBy2dY04uDDzJ2fmFjL15P6TyXjMeffBo/x7EaBpNHFsqD8uXzibw/MGOwTPrjNnnql9TquynZVD3k9byPsdrhd8Pn0Umf/zj5p/93/wb3z/09dfjU/fvxmdA6Nx9uI5DOUqoGoVbwYA0tMb41dGAE0Q7Hg/XOTQvKbJ9f2oBg3WHrhjPkiT724hUnMEKFhR8W6lUHf19uUil8t4891dhlBBsHSoIdPVLZ6FAyV4V53LXriUA0YRj7OhvRml2ohycxsaFD4gzFXJ3X5IJlEg9/dVtgq/uwcc0LkFDEGNVL4SbLi7I84PYWxQJs52c2P0KtCvScXm5XeiULthkE0YenoTz5+yUW8pKL2tADSYTYad0lPDO1MSymQEFFVDVXRzllBw+afiXwEbru7jDWjgUUqFFU+iAyD4/PhgnBnojXXeN7WC8YYRNbbmzLlEhjerdPRs92oawkTMXtrRinCoej0qXnX5g0/O/AtG3KGOLgi8cVS26XDJilTc0EVPq6uzE0ValTTUy9MDdMggQ+78LiP5fplJZWDbDc3nOl8Ivy9KBcFv7tjgMJE091r2i4LCd6+pkDVSvtO10nhtASH8ptCbC1KGU1E2tL3CyL7TOvg92+l/RgayifwOYM6oIgUaGbXeFUDmZwFepf6eKsvMGUOgE4RZfxUOZ+U5z/REUbKpPk41noDTbxWlUqFPfkIPz1wGhX+CcEPdLQB7l6gpu1+spSfspttuBWMUyOnYLoK4j8IUEBzTHhNQBWAZYUgFpLEtQ6+Zy5RtcdhCBS2QdPhNXgHY8V4Zx+Fh21PaiacOHU3IdjZdpT3+Xmm3ytjhZ+sgOJaegkyBurkWevz278qKuxGUumaCPMDCJUoEaII5hzLkr8zJgL4aKj3mpaWlVJhOUDDClsnGyJWGIYc4l5ey/mMjIzmTNJ0r+5uydnD2puZmY2N9PdcDcwasiSG5LAvNrcfwNZ0cxlBbY5zt64henKUBzot9rXGtvz2+NNYX37lxIb50cRzaN6TjZYZqDn3zrOuZuW2ZdEkeUIbsY/rboRBnI1f4Si9cfs3laPiUhwQNGnYjXvKFw95lK7XyTIIC/jl0Ys6Lhshoryvkd1DvPnS5aygJouW7ijxnHU776vNrNNj6JY9m2wGRKC8BhvUxQrSKflowJwxA9WR+Je5OLcXNB1Px2sd34k/e/jD+6M2P40/evx1v3JmKj6dX4uHaTsyjJ3JRcPjX5T0PBD704TH1OaQNGwCdXX5zzabM9YU/dQ7lRR0YN/ZXFqhg0spae1onea8iVx626Yu/jaLYPq8L4qQxIFX+4bf+WkBag20teqWmoSnuzK9R9ycxRxuNVlu+Q5cCZxdItd/4j3dDE+vA96QiL/E9fPmCnl7jV3nXSQDODjaq0oeeOtfVEi+e6Y5LQ6aYIA/o33VAzMdTC7GELLjdWpfrPFJX9Z11zER5dKQjFMq67bdP/ZQ7nKGsAyKwVGZc+0/hPTk+iBbA+oUO7JwOgaCGuswCOtwgfQpbl8t3QDKBd8XoS/MctoUGvsPDT/+u8I662iWgnr16OS5duYqz2Bw1WxtRh12PQ2SZf/UAzWVs6Mczi7GCM+96gtJGp8yRIfWExHOSk9S0L6S1aUfWQZ6Wju3UWR3fDGgaQJX3YU9zr1XKn9zYiVc+fRiTSyvcT92kvX2fJZb/uWdsE3bWSNXOtqkt8DrgSpt97epZMMRAHC5vxFizQSKj9D7TGHsA6gerezGzsU3Z5pzDq9A9cwRbO3Lx7E3sn3Li+7KfOztyksn8wnLsIDPui9oCpqmmrHsA4vc+uBl37t2PyenpcDcImpu8NtjXHdevXsqo2bmx0YyEu2hz5rAhx+oL6aMsVHi+ctgn0lX9Z85a8mHSoZx/2VHz7/7bf/v79957K27fuRftoxfi4nNfiVa8hL76lhjiPD7ZiaXqhThsO4g+gFV/NNJBhzFPx+awB0Rf20F5VVtB11zhehzG3sZabG+uRT9oc2B0LCbmFjP3ysUqBwZBnnT+HIBpAY/CRnXhRfYBnEzEO8KKNyEErj1lWLevR+FpS4O+sLIBcxRQZ5hfwTCSoEBqzCqNF1FrTHram+I8xO2BWZ21M7kGwBNp81xtVW108t6e+rItzPTOPsBI0CfDNEZPW0P0N/AeemmKZ5cBVWWIDgaEmXta6jIPrZZrGke75ZCfXcfNaekOf6lAclgVo9AM817CeHRbF8pa3kXBYTA0bDK8niAYLgZR6t14bm4TNLO6CpBbjX062cUGXWVdbtNY2rWJxv1Spn0mk2+geNePamJFgMDzOfQCTa1HH8yrYjJfQ0MiU7kUiBEqgZwz6BR0Fa60FGQJbmR6hdqIh9cdDnPR4LW1DWhfhFcwqmGqRIAMVauocqNy7ndoSBCgYKtQNqiDQFrwJRMXJQsBOXyH16SLz1iO/ZrKGBWsMZfhfwV4cVYAmG2zjKeNRKXMyvdylr/zyDoAmFBOvtconcBVvqrkqAlk/MyTPrQduW9mGubqzKcyWVY6GkVawuPPnQLgN3lGsJXDa+pVaOSCrCYuGwkrs9Ks6xdAVR52hlguMaFmoo7SSIBq3VSWftpmQZl1SMVNG2xfGjHomusRQUeZxTbqIFlHAZ/P2Wd+1whIu86OzvQqBWjrG3ibgu8ERwKNo5yBqbExMuoisLmMinyW/FiVyycsr64BrjrjwvgYNHEJkUoU0wjbbq7JJh2dSSqATwNDuzRINUf7UYv89KMILw33xzie82B7Q5zpRJ67W+LKQGd8/eJYrpL//Hh/XBvujRujA7m12xi6wtzRboRp0BxT2rfKe1ZwRNLJ4DDCYK5qGeZ3uEPSFN50+MLovaAywT3GTSfKZWWkjfxmG5IW9gN0sf+NoklhD5W6hyuv23f2d4IRzq7qo3CVdWe/GYlWLivPWabvyORvPu1D+8+hu63t3QS+M0tr8Xh+NW5NLsb796fj9c8exc9u3o2ffHA7fv7R/fjlrUfx5oMn8dHMQjzCSC2gL3dqG+OksSWqAVsu2FqFPEroBNa8w0TpylCv75QefjThCLQDUtRRu7QVtuI+wBSnw6mOGEiDzKfilD8dwvPQQVaPeFQm9QjGLF9WzDbz3dm5Dr2rf5rgrf6aowRo0lhHGSLFh4/n47XPHsQSOqNExLLY0m+WRF1KiYX/ynfPcqPffuVA7pU1oy5d2LUbVy7Gt7/8Urww0hNDjQJg7oE3BDEru0dxaxYnhXLdL1cHw8lgRlTNocsJAvxm/qjrhvlG6Zj6gfY4GmM6hmv6TU7NxPz8XI5sIIBxrrM5rvcja5QB8o1a5ODR4kb84tP76H7XKivOqjIu/aSjzkIevNN2+XsFBJTLfHKtr6s1vvTstRg7dyH5vMagy/oKRgqdiy5yX8n57cO4s7CWKyboYFqidZVuOoIZRea77VEWIP3pKAcOKWUYfdemu7NFI33QX38SPXS5NrkKubk9two/PowVnTlolVFWS6e+xS7VoGfQXRjHzQ2Hwk054h7ktL+Dfrl+IarrWuIEgHehoy6dW7vGCT9rURu3kIO5VYAs/enOFzpKTnI4or2mEDnb8hCbaEpIZYb8w4nJeDIxFRvosJbG2hgaHkow6WRA5WFgeDBnqbbgqDlpsh19PgQtjcz10//qY7c9M7jQAKO0AvB0xNL5k4LJi5Wj2DVHNEwBMYpaIuB/taPmv/sv/+b3J+5+BhGa4+ILX4vhS5cBJxiZmiZ6wpkvS7F0sBoLe6txCDCr20HBH1bFuknpVKajFmN7wt8nINr9iOaaQxpdBP9wZyO2V5ejpbMrRs5fQsEcxONHE2lsh0aHoxPgZZRhAwK3o9wG2/FEqjQ6W7EHW9Tl0I5B76NMtO3FaAh4VrnfWYg1dSgW0LdhRpnKoUiVhMZGg4KpzZD8BQDaACBhAw/iwdxCbB3XRrNr9kDHNsBZH8rA8pxAsL6nF4JykfFA8H0AInNY3Apqcdf8BT1I83GMoAHQKLddAUR4jP4doUjdGmWec5s6HTrOcDo27izV8z2d0Qqjujr07M5BNHZ25z5femI7lN8Og30Vw3NloCuHiBa2dmIVIPQEZkvvEftisq3rtMkIgtQy5FkOQdIaArTMfbZlE0AqoBSgCXbdk1ClZJKnAuhQjgnguyj/EonR+8S75B4eSG9KcGHCuO+wndI4PUZo7DIGHuauCZ6Unow8QDM9XRWy0Y/KOlcybIlWROZ6mSQumJDZpVERXoebynf5yPoc5DBGuaYx1EgmiNSgeB9nRWv7njQCp+2pHIIelZmndRcc+FkBQ4Id2ytYFVwLHrNfud+yfbuK0tcUIURx0b6sC/yicXUoWI86HQiIsUYbBclGHTTI9o/t0BgJKBO0UWbJuaNeyUfyDMoLOmc76DvvUzumoUM5ZNSBPjJaVfb3rM0hSE+9WvvIemvUba/0OYbHzTNRCadxot4CLJeAybbSD1JQReqwYWtLWw5l2Mfytu1VIetcOYPThOg+ZNsEcAGgE280tljwzLszn8/hsAEAnENVCcJ5gcsy5G4aGB9XBD8PuDLSPQywGkc+3ELtMoDsG5fPxm9/6Vq8dH4kLvZ2xsX+Ds7OGO9qi6FWl/ypjjpn9FGe+/9WU16VbRUI0T4Bh7K7BlCeWtvJNQib0SkCInf+0JkpK90/FVXlGZVtD8rYKLnl2JfSx0VvBcYaFWkhnY8oQ0Ocz8KPiFrKTd5XfZwRVXdPsb8ygnZ0EGgxjJjRM8qm3xLc8w7zglyU1BmR9x5Nxif3n8QHdybivTuP412+v3tvMt7g71cAYD/7RCD2MN5/PBMPljZytf+9anQlhuYEw+vwzwn1F9y476l9Kg8aZVDvKX/+z2RzW8Pl5LkUYK7bDmNRrjelrKtnDuBPn0tAq+45lpMK0KxEcbFG8FvhZe+tRP6UYRd2bUCf5ubS8ok3cOQQPgbXPOJWdNRAHXSTnxKgNQOMauLtB1Pxzt1HSZ+UCZ/lzBqclpOVOf3+uSOWHO3lX71uWy2js6UJEHM1vv2tb8W5wcFo2VmPur2N7F03d3eV/Zm1vZw9egQNnQAh/zh6sIed0g4YOVVfLS47q3Uhl6Vx1vXswmLMo7dn5lxqZCJuP3iYoKGefjct4OzgcFwf7I8hQIdOSTpR9Y3x0eOl+OVngBpsiPlZSVZbahukO23IPC11ENekr79VQFrey//PDvXGSy88G32DI1GrE7G2FFW7zmg8TH4/AXw/XN2Je4urmXJgn8inlplOG/2k7lBo01mBFgcHOOnm2fku5K0FG5g04d7WOIzBOu6lfU3YzsO6pnjr0Xy8c+8hgBYZodzSD9CWPjVA0tpSHx190I+mbKzvxvEejaVdDt2PIe8XLl1Cb1VF89ZanMMxM7pdXXMcNdjAWfCGAFBnz5EZo/EUnX/fxUF58PBRLC8vZ4rGzu42dT9EH2+nTm5EVl0KbPzMcPT09cchusHgg5NX5LkDbK6OlzzbCEboau9AfpRTdav4AlmmJa1OiAC3uAyVujgDJkl/DztOnQpmgJdy3dbUHeXXv+yQTp41//q/+L3v3xOg8aIL15+J3v6e2ES5bm7uRz3ea0NDTaxuroFSXUG6Knrah1C4fVxzWYuj3EdTE7l90oTCaY7WGtdRAu2f1OCVncQhyHV9ZTlDguPnLibydExXRTA01Jc70rt35zFgsA8maEOh7Kxvx108jUfUo63jdPVlQ5Gg3UHqZ/Rmea1skdKMEdELNdysosxIAl7XQSoJVzpvQOH3xHBXOx23mWuvre6L/vX4A5BVG310gMnQC/snsQbzadh8h+uk9cFozlR1Buoi6N61zWphIGeItiBQg21NuSNAtcoWgpr8OrWwELen52LDqBr3GBmzyzpg+rMAHYHdIkbv0cpmHCKQQzBKJ200H6W9rTEu9nXEAIZwbg4B554DmHkHei7AwJNzAOb1tViGyR7OLsQCXpY76LfRZgGpAuXQ5mO8tSdLJXpjsqidbT0qi8buYKAcunD/TpcPMEpSYZz09PUG+NMokhEEF7j1uqAmowowm4B4HaMlcBCkqJRzsVIYVe9IoCF47mjryKiE07Olg1Eh6+PwVQ4bIewqOBWNXG/0M8GeFVAR+I/OOvUb89li7P2NI58X1CEMfLcO0qFES4pC1nsy+iWAUcH4aVsEXCo6P/0776Z8y/IzZ5FSr4xynF73s1KH9IwwMAmWUCoqXmdDSQONtEtjuNZX5kcIblRM0FZvS0N5CM9umA9hzkcaPsrmh2polI2jnBbor9ORQJGLRmoEBNbF2WelDaXvCqAoYEllYW6hicv2kfxZoiQqEUvCS6Yc6+4zzm5uRdHoDOXMSD7NuTjAGPmIQ5u5yjnlOONUvhG4O2wAvsjypF9O0oEvnAV+Bo/zTH9XdLWgyJtqorfNqHNdXEP5fveZc/G95y7GsyO9cbG7NS71tMbFnuYY72yOYbznnub6aKlxKPMYxw2+4pPGypTwEn2dfaEzWICqbSjt94Qe1BN3K1Z3D2LZ9DhkrZE2yTUCV4eUVdQCLp8pvANoA/CaW5fXoJtgxYRhdz3wkPZS27YmoKfv7B+Hc43M2C9GJ6Wt9GlE4ZcoGOB5byd6oGUPOkCAVod+qaltiOnlrfjlx/fiJ+/fip99dDeHhV67MxnvPZmNT3Aq7yHLkziJC+jPLTTukREnJ15w1vNdZ0WnKpttC3mHkbFy+r38nbx7+k/6ZCNodz5FvRGUHIatQ3ZMXndRTxeDNUlc2tTrLNAuBbXI2QH0cIhTnpavuI9y1J8lgsZ1eLkAVsBvRxnq1jn074yEo7sEtzqabScHMdhwkrrVRV9df2v98CReB6TeBLQasbNfPKh9+V/lzJ7lpBy1hc2rnB62XcdRgJmOFfJ49eyZ+I1vfT3OXTwfdbS9amUx03bkZGfkVcEzj1e24t7sfDphpuc4gWVhfjGXyTHlxlmtLhB99/7D3J/atBJnsZvioixgBiBXXU6S6e3tiisXz8W58+PRg85vhy7tsI1LUkiX/ZO6eMfN2x9OJW/ZVB01eVv+zOgh/+TvpANtUy9zKempHDixxgHnK+dG4gUAWltnb65/VruxGFWH2/TccUYm96rq4g7gfhonXnDY2tqW75FeRgUd2tfGGrk3NeEYpjICZduUHdM02tF95qoqh25uP9gImKIsl7NYPajBmXgctycmiu6xHcqa/cCnwZfW9ppo6qhBTiN2N5HrXWfnos8AkefPDMaZsXNxsLUbfSe7uZ6pgKkOPXRU34JcrMY7tx/EDEB4jTY4muMCsovLq7lLinVNxxg+NPrlYtzdgDHzUTs5u9FxOmN12LKNzZ3YxK4KlHVUzZvXLgmQ5RNzD5UPAbm86zBsDm2io9SVzvRUV59KVh75ad9w6IAop8Wx/2cfFX1e87/+X/xPv58rRm/DhA8fxoeffBILS2vR0tETg8OjJfcIBdRc0xyXR67EV599Mc4MDxXDs7GT49wqpqrGzmjG66452siw4v4xCBxCOtW3+oDGLy6k0jh7+XKGE+/AzBrnwf7uGOxuz9yDjfXVcBFcZ388WViJX3xyN6YX1zIPrrvbbRcAB7VVMZCblzr8IihzI9iyB6ULqaKaE0CoPJyN4SKVo92dcQbP/NBI1NxKAq0TylH5unaYwyDSw5wMc8NMNhZwtdZXRT8A1W1sXMR2EYPj1jwKST3ArqOxJobcPw3gZWeWhMGqmF/bjs8AaJswmkbNZSEEdR0w5GhnK8aqIQRYj5Y3AbYoLby4BhipkXp08Hu3ihGBW1lciSk8sWWMiUOvbtCqgzGxvEb5i/Hp5EIuZzDe1xMDPCdAclbfGv3yYH417szMAuZWMQQlIV6vy5lkzsZzP1MNuDlIApYd/tZj0rgIXirCRLMSXJuTlInSp0Oceo3+7VIacqI09zkjQBoKBTBnyFKO63/pJef2M6mcS37GursQoMykpzlJHrKlQK6ArwKQ6NKMPuTB59PRL0Gg7xSg+13DKDBLQ3TK5IK1rBuA0nepzSq/q+QqwzCVSJPXT9+WNPKeNNa8O+85fc7DdpalNYxwQV/a6b6LCrP1U1kYeXExVpWEwMx+cvKFURnD3b4rE3EFbQIzFKhRRZ834ua7jHQandOgZZv5TR63LtI0w+fURcVtPf3dNek85UtnUWbkQ5oqLDynAja6mQqG/qssF5B7W54m6m/Ae0bLHIrd3ccgw6/OcFrHMXByQ29HS3Q0AVgwam6S7ObWZ7n29Yvj8TtfeTa+deNiXB8ZiMsDXXGpFwDW0cTvzXGmq604N8hXO/VrpU719juetvrGtf3SsoGONKoV2thG+6TSf5Wj8vfT1/2U1ovbOzG7A49gJDXMRkqN7jn0UaJB2evIcAFWbqtV8sY0TYUT3DatEi22DvxI1UrkXj4XiBilQpV+zm+5cwiyNTUzF/cePYrZ6ZlooX0Xu1pyr1/fbXTqqKo+Png0E3/wzsfx7sRMzNNuty6qRlbr0alNre1lc2VkSVpU+FFDl4Y6+/QpWsjFT/99+j1bwnd9etc0pLExMjgY58fGcgb4Bo7lCYC/nXt60Wm9GCVzHY9sJ/yZQ+LUgd7gvYJi+wHZh18qPGi9lEflQZ2hI+f9yp70MXUk60d51tTyPFXgDv92YOQH6iMa1aVcb0CeFrf34tVbD+LW5GzKb6U9v34UuvDJ7xX6JI11LKiP/eZIhTpELDnY0x7PXb0YV65eAii0g8KRldXFqDtSLtHxAPUD+O7mk/l4k/c/oP9cdPeT2/fi9oPHMTE1l4sxu1K9asVJQU4IyfUIhwYyOm1UStk3PcVopOtlmZMpLapxnnpwPHpwXFzbrBG7uCYYvTcZd7AfDo/SvfATVYZetqnIMEANWqWOzLYW0JOAgtPKtCBXVy+Px+VrV3k3zv/2RlRvLgG+i7NVh85aPaqO+4ub2Bad8AI8cjQDgJ70gv6mdkiyBI/wiMsFHSDrViPz73TkAJrKbm/tcfTx3iaAizb+8dpeRnnncWzSYaSO1k9wV1N7FM1tJ9E9VBc9Y62i0DjcxIaelLxnSBLX6Zue3oE4WF2O0SZ40vwzuNfdA1b2q+MVHBpHxASWgnwBtAtiOymttaMzHUyBpWt9tmJjM99W+nC4JZngLZ0D2m0+qnnA8q2jGYJsg0LmXeYaaZzqxnRGHd6Hxq6F54xyt/DTxsrDydtPHWmLoJNROR3rFJg/55A2T5+Vo9qE+f5zV2L07HWIMRxNMFMPAOzcxcvR1tEbnd3jcePyt+Lr116KK3i9O7uzsXIwG+evDsXomb7YBZHv7WEIVhdibWstDqpqY/ekNZYO21A0zbFzVJ/RgOrjjVi8fzOWbr8fl4a64sUvPR9be4fx6MlUYGqjqR/PiuvR1xxNox0xONIfx3TCT16/GX/vD34aH+FNRi0GSkMCcLpydih++1vPxbNXBgGPeAy8t7EBZQBH2z5zIuoBekalDrl2XOt4OUyoq48QCGzNGZhEeTrTQ8Vn+L+i6OzIE7zFYxC7S1mA53I2iL87XGg/CHhURva5T4EtdWNS+Oz8MvwlkzTl90M63OnkHtZNgXXqO/yfQmB0QybQEPV0tcZzF0bjQl9nerQmlrqu0ypAev3wODZdn66mIXZQ7rA7ImvdS70zikUZ7Sh4ahNzeH+Ouee6Lt5H3SoemXVXyTuLSkWpoU4DRIkVg5hDjpZJ/dIjPqWT/ZpKmrJkPg2+YODUEpzSkj98CafK1TC04MF3l+iHglsMW3nQRlTKoG6833t8toCrcmSUAs2lMDtjLPO6+Ns2VJZ8sK4e3ud1HQajXPmW037+r3tUBNznVZjSRyNUnAR9U9olfaBDpbY5XMzh7GPbbt1pWfKoYDTXGFML84R/207fY78Imp0mLkCxnXrv5TcB42kule2HDtbJ+qhMzZNoa+9I8GiOXCr30/7NBHcMsPxWALD0/mKoS8iYM5/gu6rDvahDMTfzu+s1DdbjmXc1xb/65RvxP/ob/0L87W8+H7/zzPn4my9ejf/mS1fjd589H9+7OBjfGuuNl5Dny51NMdpYHf0U3k35bZSeJhoaHOwbteQTwbH1x9aj2roaXSkGVRocn8phhZ5/1cMu9imTeffgO7Be0kEwXPqh0DwL5jd5XMPnLGP7z3uTztBCQ1WG4bmP/5kQrofuJAw3ZJ+YnYtbGO0PP7sb7398K276efOzeP3tD+KTW/fCCUrmGPZ3tEe7DiHtkf/dK9Mo1CaAaRfdVNds5LI5V7dvQuk4GSKX1bF/qGOJgpXGVZS5NPLvIs+c/MlH8pSOjGkErhnnunTTc3PxZGoqo7YXz52Nb3/z6zE6MBhVOGh1AO4WdF0b/dwBDYygGTFFkCizRM6csSh4zcV3kXeXwJCnBJr2V5EznfNKHih9yrOVw3pZ55Rn6F1oLOcVnrC9OVxqk2gwvkAsb+7E8voO9Jf6pbhK270330sdNa4O16eDgQy4qbU5S03Uxes6wYIKn9FZ1LkY6hFEOVEGugE8qo/20UXIJ69SPjYw2ncmZ+Lxwkqs4eAf0EeNHd3R2z8YFy6ci2duXMs9a8+dG48R7KaLunZjsAX59lcaGoCWfax2aOe6S2mYCuMq+Y0AM+uk0+Soxer2fsytGeBQR5T2Sh/b6GH+p4f2pEIDI+7lTuki7QBoyLir3hsdMqJWo6NH21yiQ/2kvdigDuvoDkdWciUC7lMuTgtKQG756ilf4JCfcqA98LpRUvdZzW2uoGeLtM1+q0Vmq2MOnptfde9VHeeSWmK03/Y0NdNHHTXR0Ycd7OTdgDtTpaybuxKMDnZHf39f6obag72MvvPK5Bcj5ltWs74lRkaG4+zYYAwN9kR/b2cuFlvSRorj7juljiMYpjtk+oPJWSfQn8oKzkxb0i4nyIXuGaBAPpsatSUt0dXemQsNG6wy2p0pKtRDsOxoVMmPLmT7lUNm55SPlAtpltd+7cjrf8FRPTM/H/1nz8Vz3/vt+O1/7W/Fb3zzu9GJItndWIMpMMYNrdHdN45A9sWTmYfx87dfjj9+7eV4ND8ZFy6NxaVL4zDLcexurmFAdhJJ1jY0x3FdaywD0JZ2ASY05oQ+rjnajdUHt2Lyk3eirzHiGy9cjbPDvXhLzowCkQKk92Mz5lcm8EoWQeJOx6+NNz66F3//916O196+hRdvzgMCBwHP9LfEl58djavn+6OTDs+talQQEFEhgFVTGPWGNJ7m3OQeXnQQ6iEZeXtvN7ZBzLJ/bTK/JlYwIOHcq7Iuy0GOioKU5vyYdAYUqjO8P5mHSwqaU4xVBt6jYOmFOhy4vLYZ69vb2Zl6nXpcdrJC5XMqX6vl2jQtbY3x4o2z8d0vXY3zA93QCIFByIxOOtSyCSFkLMPwhlctI3UBn0fQwSEJDXVfj8nOrtC9G1PTs/Ho8UQsLa/yGoVB5VgUvODGaIPfBWaCrZyNSZuMNByb6yNDQ99KbpT/VBSfK0muO5yaw2b8LcOfACYFFiqGBGzQJJ/1uyRMmvHJi8oVqck/6cvhNb05lUTex3O+S6OgwAjEMn+Ia3pL5n/56Z5rCqnDmgqp5en16yVWBLECtj4/rFPlrPzmfb92b6X+liOgdkhQI+DfULTQI2kCAEPpOCTgytuCU8ux/mmEEfrMvaEMlZg5EL6rRLHKxANnCW1srod7b6oUHH5zUVY9V6NcRjIFiHqLnq6JZrTSKLTNkMezT0/7x08PDRL/cRbetc8TDPOHUdiqrfXo2VuLZ9qq47vne+N3nz8ff+ur1+K/9dLl+FeeHY+/fmMEINYfXxroiAut9TGKjhqsPopudAHOrggm9rfLhIpccfxYNwy+9B2n/OHCl9bH9+c6YPyuq6FCtd7idIdVclFdTov1qNA+l5iwfckvco2yqxDwfPaXcgyQ1/jmPfYjf2OEXNNMM5UAAb62v/Kd/PM4wHi54Kmy5hpI0zPzmV/04PGT+OjTT+O9D2/Gu5y37t7LyQ7e40x1h6VMuejo7IwzZ87Eszeux/PPPxM3rt+IC+fORwcA50QjR700VBqk5NMdZ84ZnbUa1IfG217XP6yCrsfQ9ZiuSxDLTT4vz6hXysr0ZUb1xuZm7pM4CxCbnJ7JjfEdinNSR66iz+n+g+NjI/HVr76Y/X7v7p1Yc8YtdDCto7PJxPkGHHQcna7OaAVwOCRW4csGc6a4z6rk+m98sd7y0qEGkL/VC9ZRECw/Zd/a19kmeAwy55C97cWASXvXvGzg74xy8YNJ6/aHW+OpN31eWVcX6GDI58q/w3HKn/spKjPqC8FdmfHtRtnKHzooaV50nsvb5P6JyEuCUOp5goxW+0nd1MfWU/Pe2dtNP16OL12/HNfOj8XFM0NxdnQwRlyRoLWJetqYfdpZIvsuN+MsbnWe7RYASQcnYuSOOL4A4OFwcSNyk0ABh4RKx+LGdszRV/Ko4DfXXOP+dOp4zDpJM8uTl6vRc+b16QRqA6SrN7a3NiRAq6/DNgCK3K0HBrMInqmOQ8pxGa1c2y1pUlJSjB5ln1CWETPfXcC3uswJYDXonZZCc+hm9MzAR7P0pC40xWbEHu2bW93KpZ4ETDo9OiX19dXRnDMeXbAVcAb9Drl3e9u67MUuDuHJyUG4bVIzDubu9k7Ucq2JglM2rScvWDaHFPo6+aykPgCsT/suV3RwaE1gCl+ZI6mT6uGi3bnwLrQwkCKv5KQLHjSXt9iukiNou50V6kxf+8wooPQzam6fubpEk+lN8OWfd1iXDF5oc/jMCOfpb3/VozpDgS2d0YjiaG7CENKApanHMb84Lf5IRq+CmC29F+Lcpd+MZ699N66euxE9Ci3Id/jiaPSPjUUdlbXh+05jBIid7G3mJqnHTa00yPW5YJ4qCFB9EFsz9+PBmz+Jh6/9KB689sdx+5d/EvffeTUefvBmTH3yfkzd+STmZyYR9oMEW1UnNXH/yWz8oz/4Wfz4Z2/GMoqzjrpC32hvro1nrgzHlzAYfR0IJobASI+LpML1SZSjA4yQwAHFUlePUq5RMaBYaJvJiTLTMQK8s7IYm3gvabzQKceHEtXRfNGyIA0FozKhzAwF8/DhEYxDk5XRNM/8XF8LU8io2e9cEFnwfmHgNnVRsBTOuhQ+f6ctMLwMq1AK0BzKbIVhzuMZXB0fjuG+ngQkrqW0f1Qd205Y2HcIsRi6ND6UX5Ql9YN5FWb3jevvK2vKuc7Q3XsP4/W33o0Hjx6n4qKVMCrPcHo4kaDMbHQmU8m1S53AdRWbQipz6wFr1MqaRtAZJjf3gy/Kd0avfDZXvM4C7AueS6XlJe8qnynggHpBhSCV2uQjECd/T88YZaAg+H7f5TsFoJ4paAiqYWwV79H+DuBgG2FUWZ4qaBRnelOnz1mmZf/KeVofj8qnlHj68Lp1kFp0YQJ3l1kxqpjPe9Lv2ffQiGanclDh6UX6ft+tqFonl49xwoYGIWdCAeYtyYU66+EL/zZs71pi5gM5hJq7MkCLBMc8Z/+rpE0+Ni9EQ5F5j9Q1E9BP8+cSxEg/eCWHT6iDxrCs+4b3DJDa4zzmrN9ej66dtRjHblxob4hhHKrOExSlQyTQ1bzRXGwUmmp2M2exhpupt8BftlYoZP0CpjDafBYu87CV5e/sb79JLJ4tD5Xvfqj++OB37js9eYDaw1P8CjfwXWNaDL/6WmCcss8FZ31rEK0HFU3+cXacTokAx5XdXajTddUEWzdv342fvfFW/PDln8cP/vjl+MOf/Czeev/DeAzYWcB4uuipCb9DgwNx9uzZuHrlSrz4/PPx0nPPxAs3rsWzVy7FBQDQYG8H+glHjAa0NigrVbGPEVFF2t5KO8xr3cBYOkxv/2WEXt1Ek627i2dmjiTvNefQyTUlEX0pZmdnY2J6OiZmpmNmcT53XlihLeuA4x1BcvarzxsFNFKAA0A/DQA6NMiffHYHIOdw2nE6lmN9XfFtHOdvf/m5GB3uT37VC3VISIdNqstDJRJ9CE2hPt8zegzN1UkZwadtGa3yCXhR9eJ2XwJzh+nTkaRv5M9G5F+nuwXd2iyfJDiFXjzvzOGFFYAl4LMBUOjySOa2fR4Rsfepe0I5aOdQrOkSggv1qPxodD/z9HhPgjz0kk6cid31OEmZX0q9q+EDQaKHuk2Z3N2jPMqqFwght/U1GGtouEc/lKgYbZfnbDNtLEODdTnL01nc6g91q1GU1IfqMO0IZTfyq4EGeVf54ZGYXweM0lYLhcwpl9I8o4ywhTrF/pBC0sG0GGpImx2ZgR70gXq7u701ujq6eC96E2ejGtssQ0kph+i4kjyXqRXqeOqcUWP6zX5uccJeq4tf6/S67VkrZdF+7mtATys/VtDJLRQS9UgfLJ79rD1Zpzqza4Ah+D1TXqi/wKcJYait2cfkAcL6mqO9yy2kmqK3qz1au+vjsLbwuQud11D3k52tXMrKOinfruywD+1c/WEPrKKolPXw0MX1jVFFX7tGYg6j4twI3oyeulzKIbXc1/5ChwLOrAuUhJ7yqRMeujpbc53K5saybqI0dt9u1xLMfrBHoZH5ow2ATUGdIExUKjdWjopsq9Pkh9Q7XHt6Bufnuuypo3KtclbXUxGHtw72tmN9/lEcbc1FQ7jg7Ep6HR6yUEfnQDzzzHfj+Rd+Ixn7zqP340ev/X688tG7UdvVHWPnzuUK5EvLGwlaDmEIFf0JBFvdrkH51cTWUW0cQbTGaoi3vRb7iwtxgsdQB6PU0yk1Il+Ivr6zHcubq4DejFo6AAD/9ElEQVS6bQgoMWECznkQ+Z/+4sP4p3/8RjyaXs5ZNvUyDW28cKYvvvu1K3FlvBsGxTjBpLV15nfUxQ712YNxjVQ429DtJuAjOlAlgbeswuHCEXXeXF+ns6kfgmOyur4flEKpgfZPjaczM/X+NABFfPx3elAXozkCFGUph0xS2DWQzjRFmFA6YnFD3HrPlJRM4Ew3PQ3fl1EfrhsJ0ig7ru62KUOD/RkFFEHyGn4XRVuH8nL/KQgyrkspGMEyqpXTyfEK3DKou6cz5pYW4qPPPos7dx7E9uYugoWS0jDyvIo7hyGtF2UJKPRUZVaVc/6G4FlXh5BTiXNUPNxKpMbPMtxRhqs0syom789naKfKwShQ5gLYfhUq14rHwSOc0i8jSrxL42r9BDcl6R+wwDWNghMf1tY3Y2VtHeWDl0RdBZUelec8ZXxBmpEn61gRhrxPunP6l8rUej79e+VQ0GxLXvc718p9lnE6EzNv9N1lGQy9TelnCF3+zPWluOYkGOtjO+WdjBDjtWVeiPTlPSpmy8wop30CTSuRQ5W4Ss1+kc9yuLnynDzKM3Ko9avQvhjUMlTnPUU5l/ry56mB5QIGS3r49+eg8PT5Xz8pOGmRRxLE/yibz8p7K7JQoekXdSq0rjyX51PHr1/SqOWq3VkG9eWKi07qRFnvWoBDDQ0xmdcdBVY2tmJ6diFu46B8dv9RPHQR1sfTORT51gcfxRvvfZi5RY8BKw8nZuPxzEKu0+h0fdMqzDO5fPF8fOXLL8bXv/JSvPjM9bh8diQGuug/PWnAg8C5MuyXQ9XoPwFEJssjg0cAW4dWckY1TS25ddW5F+8iPLsA6DLfL7fRor7Lq+s5G3ZhYSXXbZqbX8oN8x31MFpXcgORRWlAOQmQTiNq6hn5wr6UZ/zb9Stdv05ovoou/eiT+zExOZ+gBnaJ8f7O+NqNC/HCtfOAs76Mmkl0dZG8pyxlH3H4t7lKvDKPBG32L+2UZ6WD0WpPZUz+dtjdSUmZs4keLjqiOL2lD3UKLQeelZ0oZw/jab5uRia53wape22POsComOUU3iqfyq0L55pzZKSnMsHH0wYZdDB65tpk5i/l79Coiv7ygGUSCLg4urm/27vIlrLHezPawkEp2Wb1is6qv5trrM6UZh4CAenvfWkhbCf182c3YjcqJCjWsVX+tijfpafcI9LbCz0Fc8V2JI2zHdILwNdQEx0dTeiPkl+qrTlxhmbtSTrmrR1ug8jbDnbiBLtKRXPtT/WCC6TvYhukl7OMjUaqD529beRN/aM8NdqX0NL655qe2Tz49sRcM+jrfUIf3gsLZaqRy2Isbx/EwgYY4qTYO0FQRrJqAHMNh9ExyN1th7G2RXvh/eqarRg61xT9I84ep29wRpVfo2c9JvKj75x9Khjaot6rgFhpUdJYSl94qCczN5d/8pg5j05wc8g5I+XYLO2LKUbypocy6ohEBzimttYVGUw72Uk90tHRCY+jXdDpBUTbqdrU4rBk+op9kiV9cVgd6yR/q48rdui/7qG6xQOh4njG6zN3Y3r6Qzyw6Zibm87pqWlYqcAJQlPjmGxbb7R3XsCbvwSyHYq6YwAPyPP6M5fixvVL8CB4HobYA/CtmgTuuH3UApCaYmm3IRb2RMB1cYRC28Mh22mqjj0Qci7JQONdU0xmMwejGUYzQmHTxKci6s29qnj1ndvxD3//lfjw1mQm2MpMvvfMSHf8xjdv4MEOgcopDzBo3SWqQ0x6p+YnKJCIcSpNGV0v03wqPTw9hPTwuHfbhViplw54JawuoHD40DKNWSmQfvoeeyWZl+dl/BKGPhUq+Yd34bfn/fV0eqPCh7p0tqn9p5A6Ju5sH6fce6TR5nRRy+6ONto4ECNDvdHT3Q5w04DDXgqmjMORtEojBUA8OIodlBuaOo2H6L8BBh0dGqSc4RwOefv9D+Pdm5/EHN54RpiS2SjT4qhzUci2wWHFpgQFCrh0sD0lt8CoG0aRawIDeaYSzk1lwr8czrEvuF+B9V2FXuUdFUUkSJSf0juEDtJE4JHLppzSMnmSwy2XXIhQo2QdXCdPgKZCLeSw7sWoVMqvADU/vV4BaEWJ2qSiRBN8U8fsP/72Xs+8l/vybipvfRX8rLtvTNpIA++lL3ivtLId9qVR0C4UYAfK0/wGFU95c+m/X6mrdSgaMY2Yhid5K9uvIsJIymP8831JF+5NwHoKvIoytzz7ofym4fb3ivOQ7+OfNNT54DHqgV44lQ9PGspZ2pnt5ybPypHt/7WzQq+/7PjLfs/3lK+fH97uM8pEEzqpGdq7LZOGcwtHY2FxJaZx/HTwbJ9RiYdTc/GzN96NH/3klfjpK7+MTz69letV5UrwlKNyHh0djrM4L6NDQ7k126XRkTg/PBRj/QMx1NOD7LXmekhNp87R4QHgDZ40p4XXF9pCP+lrfzgL2UlK9pf01YAfc79bHxlxlYoqbQ3OLjpvdX8vNtBR7ooiKJtdWIyF5ZWcJejwnlE725K7jvB5ICjgfbmTxOmnswYFbIJuJ3K4NmMO9/BpRMmIlTUV4EzNLQBGZ3MSA25sXOhrjy9fGY/z6BbbqH7bS/4vvJ4OY/b3U/1L28yPFHA5wSSdAvhQfewaepXFidUZXsvoEvS2PHlb2avwnjmPWIWMKGUEn3Jc8X2Tuq9s7tC2kh6Qw3rSMJ2YxnxvcVQoi/t1wi1TOZSfBXECSfsl9UjSx6G6ugQ27nTizOoq+sfRlwx9w+oaXqNMqzs4glwylcT6Sg31l7PbE7BST2XXd5ovqoPpu5wEZL6W/CXVrI+0cuNtt4Zyn+VWn0n5Mv5QE+vYylnAiv2U+sOS5SfanfTmGQvTrlRVCfTtU/Up96BO6XLoWmbf9nV3RXNbC/fLLDgGtM/OzNES3gt+AqRF6tgOQKppOKLtDGDQ1lwMnNOlJaxJ6hN7nzrs7ctrR7EBkJyamIjthZloqzoAbNKPAB/3mF7a3oydGkBOuxFgHFLo2tQMb3REDJxrj3PXBqJvqCs6qad7DY+O9cXFqyPRNwg/tQOssHXmqDYe7kcbWAAKFCeRfnPB+NVtyxRsFfBt3+R2cthP/86dKeBjQVhOVKHN6gjbACGzv+RJaeookDmVjmTp3Juv6aiLmlkn+kjbJ26Ax5SzzFenrTrQFachacN7K2cFUPue7EtuSD5/6p6/7Kj8Xu1q3K5VtrGyFAfbq9HYjuLra4L4a7G4MM8tdKoF8mk+SEv7YLzwpd+Kf/F3/o34ynPfBPAcxc0nr8abD34edR3HceH8IEIZCNVKPJmdyxmFGpRjiLV83BwPVmtjYvMwlhHE2cbDmGw/jsnOqphvOYnNhpMEbQ7bdQIG2hE8vSoJUH0CUWUViLgLc7378eP4e7/30/jF2x8jQKBykDI/RldbU7xw/Ux8+dkz0d9pKLZEWLbW1mIHwGmegqFmvVyZ0qncJRRupEjBpnP9Tgds7mzGokmOPG94u4Fn3eIj197iNLctgVr2+heH9VdY7XxD33lD0htFx3efFX136OEhTC4Uuy7Q2NvLZ3xHTmtX+aP9c+iKd3kajeqBoS+cH8egnEnlpDBl98M4WotkZJmDT6umotKI5JCuTIpycb+0wd6+6O7vT8/t8fR03H/wMBaXlkp1TxlERkvGPmU2mdSIV0bUUikLRiVfATAevsOnsy0aIcoyUlgUJcAgz1KmxkKg4esSCHAodCp3vW0nWXifq+6bO+OhwHV3dyfQ0ShYvvTOXDx5jfor0F63P31eg+CR76QuFYOTbZIfsm2l/62Mf/t8Psu91tfDNskf+Y/6eqrYLN13JlCGZioyj0pen4bKKKFGxHfv0R4jgEbbCkiCt/i0ntbPM99Zqm1r8m9n3+nJej3rwnMCcsGBBkgALPEzMsFnZVi5gM1K/VUanD5n/yafVYfb1bS1tKW3aY5FZX09T4/K568fn/PK6VmO07v58Frpk9Pfk8bQh7OoNqNsnqW/Uga5BRHM4Rr7p9JHtCDl1SG8+zPz8fMPP43/6idvxn/2B6/G//MHP4//7Ie/jP/iZ+/EP/jlB/Gn738W9yZmcqivpaMrxs+ejetXLuU2LefHR+PG1Uvx4vPPxJeevR43Lp3PLVzamlHwOHtHGOujY1djdJgKY0ydbJH9laBZQ1xVG9iqjEZYL+tXkQFvzsgQXwVn5kIZicy2eZ0fjHyZAmEOrLOxVf70Htfhq+SH1H4JwIyKGVlxORblUR7KYU/KFWQlMKOd6hf7+ZTQ9CF8cDpkmJXi9Pldh/8pA7MV491t8Y0r5+Py0ABGlnZxzxbW3u3vcvss2mdUV5lsaWtOx0J+1mg5OcZlZVy6oDjKhb+UpYoMpZxIl/L6Ujcq6Xp6tjMvUm/8ccCrwJUr0IgfY8tcQNrmI5bhUKXyr9xbhnJSWbtQmhQQVibOVNIaUofRb/mdcqyfIDRzRxtdhJh3UU7JP9PZVIfjuFP++s5eTjDxovJnX/i7bVde1V9eqzg9/m17lEvTMnQ0m6izzr3y75Ir6mzBTCNNz2ivdEJeV7cB56s4DoAf25a0kxgcFX3py2t9trkmmlvrs41rK1u8m/uhnUjN3Uq6ujqSVtqfahPgnZFI2xyl0fmSrp6WmW+wbI4ia9hE2uE7td078Mo8Ts+TJxNx9/6D+Oj2Z3H74cN4MDkd07MzUb27nTOxrddJfXXsQMfZ1cU4aTiM4bEuMENN1DUeRyfga+hCV7T2y9db8IVLZtTHcc1BLK+sxIO7jwDlu3Hl+fFo7eqN7a2DaEHkXTDW6hlQAXnFKny5Q5+Yv6sNks8yYgtPmN4hD2SaEnRUVgXR2hwnWDlkriRXdIr0zZEr+sFJg866dzQil5QBDwhWpZDg2v7QhnE7/AOIpD/L8Gb+9ytH0hW+KouPixW4+Os3/TOO7P9f/PhP4z/9j//z+Lv/6d+PH/zJm7GweRS9gz38uBvTE/dj6vH9WJybp9IO+yhoMEeT4cChqG7ujKWtPTpvPRbxXBWSMxcvxvlrV6MJb9NaVZ0AsgRB+3hBMMp+U0dsVjfEZtVRrDZUxWLNcUzvbcUcz86Bsuf5e0vtjLA3tkh0jZ8NLN4LJg+mVvDr4uHkcvzgR6/HD19+PeaX19Kj0kC7o8G1S0Pxm9+8HhfH+zOy8um9RzE5u0Bngn7hSLqNjgMN8n0Pj5iKFgDGO+BLlIf5FiWnQk+4zg3hqZtMLuFdaE9wZ/iz6piyuFfB9X8yjFNw7WDpJePaj77z2Exf78UIVFfbFt93lPkKziY92HO2koJuJVFICjrM57IfWa9jwAjv6G5pjf6ePkBJSxqJono8rJteOvVVYHhx5mS4TAfv9Tb+LAaTAltgameWdXd2cm9tTM0u5r5jbrZtqXZFDq9BA99AbakHyhRgVlkgNaM3Sjm0kYFVmh4F6BqF4ScVn+/P84tDcOlyK+ZiVZ5TYFSAkDGF2NmXTpWHlJRTljBQmHKZCu6XkbP1fJbkc0FLMQoJpiV+0vwLhVc86/I+r6WgQgvPBGXQxpomYLAc33F63bIEyuZ/SAeLTI/p9DcNr3WVT430JG9YQ34/QYnTpPJbGif6FdrmcNTpO+WfirGvGHkBlh1X8kAE/w7qlfeWzcufApv8lhv+oqjkLZWPs9bkR+nqrCuVmfk87qGXK4G3Y3wxsu532YhScnijvMEWWUs+y59Ji6dPD2uegIM7TwAFcpvLM+Q1btEGWkrRIZz2LWe2lbqZI6oi1SCkQ8d9W3hiT+aW4t1P78cPf/l+/L0fvxr/ye//NP7OP345/oN/8rP4Oz9+K/7zX34Sv/fh/fiJi7hOLcWHS5txc3E7Xnu0En/0wb14E7mvRn4uAsjGR4dyZlh/X1/0OowDrVzS4xCA48KUX6y9ZzvkF+plnfnbEy4vcs8nV7yTv+Gb7CuegT8SOEl3+iopY/uT90sUPvOQ1BvImkwibdSt2zsOSxqdMfqCAeLcxRD5Xb1adAKnIAC+9bNitLMf8lX8P1/qUaJNRoTSuYOiynP2FPWtQvdZ9+Hu9njxMs7eUC+2jz7zTm71HQ4xGgnLYUL6R1BmvlAmjevcUkbqYhvhc8ni6jXP5M50YF1kOqNip3Vy0dCl1ZWYmpnJXFjz/naRZyeXNMLfAibLtcxN9OKWjgxU54eUA+Xf5X5yZi38rRMk6EwgrExrHOEx5UCZd+KCEUd5Ub1g9Eoe18Cau+rwZvXBdlSfaAd4D7/LnNuU5aLf9qdASmfBIWqjp7ZDECZdUkc11CJDDs+VpXDsC/Wj8mY+qSM3jU28K3kb88b/zdk6cXtExwYpf2UToL5dcp3sSt9R9E02Pa8XSXP/yMZobm+Ct83ng29owzE2wwiey5u0dXWXPqINNdjeMjyI/qBdB9X1sYredWj9BCDqLGmjro5EbGxvxsTUVNy6fT/eu/lp/Pz1t+Onr74Zn352J2cDqzP6kZ3RgYE4gzydHR6N/s7eHHnSVpirt3MAJlhdRz/vRHdfY4xf6YvOfsBpc2TOWS0gTodDh8Wc7/mZlVhb3kQ+nL05FBdGRsN9og94X7vRK2yxo1jV9NnuSW2sQSOj0A5fpo6BTtpYU1pyUhhOrDOCaVnmlZkvan9KOfWmo1HO0DTpP9lKGkBDF9MtUWlTaACNG9slaDE3DW32oWdNztDtanPZKYA28kCHWir9U/i7HOW7fa0M5SSnlBFuz///2SNl+M85a84d7n1/ff8kevEumzqbo7mjIbp72uPhw8fxAYpvbnqNBgIGhvpAuyg0iJEPIpxtLb0Q9EKM9Y1ENwQ9OsFw7m8ksm1oaIkViL+zsw4jHuSilu7t1tjVBMrewC/FU0BZuRfl+uJGLK4A4EzyozPqQL4DXX3R1NYTE3MuLeFaLKeGjncLFeiLJPbG1n48AslvQMwevIbOLheYRHjQRb1t7THY145HtRmPHjzIxHHH2hd3DmL7pA5GcfX17Vw4dgwjtcHvD5c3Yt98MzwfZ2x28jncSr1o9+zadixmPkIBiW3NzdGHx91LZ8uY2S1UTA9uBk9oHoFraGlLupkf5dRqF988P9CFAaQ8Fzmk/ubpGc3bQ0lvrK/F9sZGdANQz3S0pEKa3dqNWZ4/QZJdT81olEynx+oo+hCeVB9gVtpomLfxxNzHbcEN26F5Gncqp/ISgOjFZa4KzCzDWHPLGhwaiu7unkxCXlhcTCbVSAnC9MjcVNZ1zzRCKiON0sbGOuWbZ9OYYMCZiFQEAGPNSj85rCfdM7KHFFfAxwbt9F3W2bqkcuXQQNsWHy7RNUSAa9L2AMHTq3fxVekg+BAk2R8qUKM/5nRpVLLNAkvqm8m1HJbhWQEz1sO/fbftSs+K3zI3ULpxpLLnmkcqTISxhLkFPEY6qnIGnWDTvJZO18qhzg6n6JG5rUt7a3NO1dYoVt4pIDDysY0iU74LmD3lI97j+zU8Lq7qps2+s+Si6RmmFJQ+pR6ZY0G5adw0nPCK0RaHYkouTlO2KwGctNRA4NV3d5X1gpIuqT0AHJTpbMxu+NrIcRmiLe33yL45PQpVASp8S0DHbwmEqYf9rcujs4AOzO8qcVMNrJdDcuvbKPO1rZhYWI87Ewu5av4vbt6OH739cfzwnU/j5Y/vxxv3puJDwNedpa14tLoXkxt7MYOSXsV5chHnagCDC7Y20A7zxUx4PoYfNJymSlTDiw4jmsqQkVzoIq2UBT8VAttkfpbRKC/YT0kQm8SVzGlCbnLISuXP/ZaVUW++W1aFLgmcOI3I57DeKf0cjh1sqkFfmGYB76B3qqnr/dnleOPWo5hbdwV7wfop+PIf/QJFs06Vk0t5+L7K+fnxK78V8JaP0Zbyk/sVNkVna1ucGeyPr169FDcGO6Mp9jOSWgcfySOr8u4+DiqOsOtLCg6b0XVG8z12dXBou45oZajI9eW2NjaTz0wZMdXA4drpmdk87z54HB9/eifu3X8Ys/Pz0Hon84NcKqG/rTUG6k6ik1Ma15pOgk68N7sab95+FAur0MZIMI0voMV2CTv5OwliR6lblAFBJn3tfXyvyEXeBd+1AJZGBnpjHNDe2zcYtdCmam0h6nY2coRTfeeEsrnNvfhkajGjaDo4GWmhbYI8RxB0aNQzvs9rgjMj/kYxXWdSxwlRCHfvEJi74rzpK1XwYTdQuK/J3NrqzIc7gM7vPZqP9x48iU0ArLq1clq+PJZgG7l0dMdhwNoW7VfEwY66AkpwCvounR+JZ5+7ER0ApzpzqdaX8AJcvxI+pr6bVQ1xe2EtHi2sxCYFuOvBrdsP4u69BzE9PZWTT3IzcQCwNFPfCDSHRgYyB7oL/dqNPXD/zQ5o1YcO7OTFDXVVuUbZzM5hfPBkIlYONwA+R7GzsRUn2PTq2uNo7QRf9PXQP3Wx6c4BgMqW5lbko4G/kae5HehCves7YndxIc43V+NANie4cieDlePauLcI+KMfpaUTBARiAlaIkzsTKT+mCjk65dZc7Z1d2OwT+G03R5bcLrEdoFXb0AR+2I7l1dWM4MmjC7nobVlcXCfeGchu39fX3xvNtFs+cC1Wt4JqaqnsHkAfnf6jEqcntKYO2loal5fK1T97pIyeHpXvlc+a//aZru8/+5WX4rf+5r8aF86f4eXOTDmM2aUVmGAwvvWNvxbnL5yD8EVBl0pYAAqusTXaOjr4A0934rO4df/DeDD9KJZQuG6S3tbdgmBNoxC3UmCP8Cyi5SQW9qbxTNw2BbCxD2NtHsbeLh4znXbC3/UaFjp0cf0oZpZ3EHT9Ot7Lf+kV8S8XM6UeJ5TpLMz5hdVYml+io+qit8etZRri4OSATgTs9bRFfxPeDZ6r9Vjc2ot1BZEO1Bty66UzdIJDRy4eu4spEZ2r4NtkTABaNcbk1qOpeDC/QiUAOYDJlpaG6GqGCVC4LqyoslBRuJjtDJ789MZO1GgcKUNjLXDrpH5uV9OIIM2vb8c0dTnE63EcPIHKPtAVENQJ05/vNckzYoZyPJ1erPLTuBnBMQ+jHqU62EId3PAV2gigjRhOAjTnnRmmgqdaKixDvxleR0j9LijyyFrzHicjuAwAuiZz4LZUsAir4LSv11mkzQmoHEppB9CqNNxIW4/WMmUqvX4FRaVdUZyCCxWaPJfA5tQwKgRuSOsPgt40SjxjeZ6VIxUU9BWwCCwFEXqn7nlZklsbM3/Q01w7jaLmSM8610XimsN1OczBp++WDh7SwcP3Zmicz89BzOm9lb89rXtO7eedAiqaQ7+Z40g51LMLwONaUfKoSnMJT9LN6LsBbSpwh0EclrJuGiKjAO72oDHWBakM/0qr7Ai+aARUQHmJvx2CcLhEo285LpZoBNRlZBxWsX7es72zDc/tUU+8eO5VZqWl77KtgpB2nJic/FH5h1zUHKOUagRoJeJm3odKyKOiOKSNh39rnD6nkVU2novHfnxg5PYQI3CYwxILOFEPZhbi7TsP4+X3P40fvfFR/PHbeOkf3Y3X7jyI9yem49PF1bi/Br/jrCxDqy1K20PejjHWMFVUIRdGeurrjZQLOAVipV1PH/Z3E6iwV9mlDRvUpbI1kSC3GG3BjtEeriOD9peg1mHMjJhRbraGv3Us5LUK39h+T8uQ1+WLyvVDlLpRDXNifCb7hedaUeyDDVU4X8V7r4WHzXu5M7MSr99+HCs4sR7ZEttDWdbzn+cobat8+gXuEsxSrBufnx8bjq9/+YV47txodDjrfnczX6wR1BHUuVvYO0K3AjbgT/WKydsmehuR2sIJVH+kzoFn/HvWvLbJyXgyNR237j6Ijz+7E3fuPYwnkzMxu7Cci4E6kcGhN9M0LmNXnPjUiFNulKerei9aIaNy4czOY3S7i8S+DkBz26MCkIyynjo46AM/1SnynofRfU8Pr8kfHsXZ0Y7gdCMvRlPPjp+N7p7e1O2xthj1OOvCuFzPEZ6ZWt/BIdiOE/7W8bKfCy0j0zw0wJV6pDMCD/i3kX1HQ8pMaviMd+rIuTtF6mzq0QvQ6kO+GuHRBvhkDV/QDdJvTy+k7hUkVvpOVnD4EjHGWauLlo7aGBhrjdYunltGV26iL6iWs2XdOeeZq+fj6rXL0dLQHHWbG1GzuQxA2k85baAOD5fX4ge/eDve/+xeRmrTdaKeLhmR67j1lP1GjQRmfaGh68k5i5y3QN+jtI86b610/iDGrKNRhxX73tgWjzd24/bKQmwf78Xu5j42yu2Q2qIG3q8Dr7g6g3aijI4gV228H1u8OAUomtmLsaHztBteXV2Mc931yBFyT8/UUffZ3eO4N7+czoS5j1VVBkdqcrkUedzghPbBtrqM1eAgAJy26Cisr64B0I7SVhk4mV1ajw8++Cg+uvlx3MdpcFecNvPxHImD6C4s7s4PfQDKNgCZfOUISCP2vqsLfqBco7LeWw4/K31mBNX1AZu4VPTOX3R88fwX3/1U9qv/pf/l/za+Djjr6e3M1Y438Uzf++hOPHgyEztH29HaXRXtXa6zpcHKZ08PK4HigpFaOoZj9NyX49qVb8XZkSuxD8h7b+KD+Gj601iv2Y2N2v3YqYMDAbn7KINNFKEbim+ihLcQzE1A0tbGPiCfzgdYLUPgR3gve7XNMTg0moSuCGPxnjxKQwQwJtwfHlbFzbuT8V/9/uvxyhufxgbl1gOGqqschqunfn1x9uoICpNKUFauzaO7hP5zIUvzPwx7q7wqXpjoOIcHOZ0p6vYnztSREZwJZFi5nBgj6WGt+M2ZZI0wdw3KSM/TYSpzOFQWRzDlvoLLvUZ9jIjRKLiWErJp0rkqI24qRoW8QYGlPho/FXsBODAwJ/8rjGPnqDs4i8HhOuVYlm2RYZ9W9v7+OWPwmV47YCEX5eVF3R2dce3SJbzM8fReX3v7/fj4k1sZ9fJVT7Ochs06WKbKU0FVmVWUY4WJ0wtMAT+NDkkbrmX+GGelfl7fAVwYndMI2DZ/yfpaDvdl8ieCJvh1/zQBrrSx7biSp0bWFd5NAm+NLgyCAMnlAqyFAEUQmF52pWwO65aeE58Ksnk3ldmeT/9+mPyTUlDqlACIG6hrVjP7oFBJ2rrVlEMl/qiR9/SdmTMED9n5rk+kMfd9DiOZc2H+pwCzo92lNnqR017a0p2zP+WDkhgNz34OkKS55fJO6mh9c6iEelV45ARHwGhfmWAg3/Eb1/I3G8nzmhV56fSCl04/5CUjQ0UxatA0SLM4BHcmFuPt25Px0w/vxx+89Wn8g1ffj7/7p2/Gv//7P4t/7x/8MP53f/8P4v/0g5/G//v1T+Onj5fjDv7BEhp7o7EldjAmbujt9jMa5lqUW5MABw/Uzc4b6jBQ6Budx1wbjMpZl8q/08pxSvz8UuSLU3ABNqM/aI7fbbc8Jb+e0ks65QQJ/0o+LADfe3N4L5W2subQluCwLJ3is5lvBP86tGRkOaMr1Ft+c5FqHYbMR6EOzlKUZtbZ4VKT+Z1ItYsMeVhz65+fHKX/Tvvu1w75J5uax+df8vrT7asD3MpXtciC0Zfhga746kvPxDPXLmZ+j8O8OmGnZEsauGOE4NHv8q1rIa7heJsCcefBZHyEcX/3w0/jJ6+8Hv/kR38aP/jxT+PVd27GPezG7OJK7kBhJLMBZ0V+PX/2TFw8Px4jQ/3Rg3Fzg/1uQI/Di7tbG3Fk1Ah5rTRDmhr1WNnCQQdcy99QIeXOqIlttB+Kzij9Z80rAE4Kek1wLekyV9P7ec5hOkcEWjDqglaXjHFBZgfBLCv7mU/8iswzVPbVK5nKwVkZwvR9+Q7fnbQWOJb0CfnGd/m7NkBZdQ1DgZxRLp0HI/7eY171xs5BzjTmtclblbaV9nmgj5rqo7u7Nc6c7Y6R8x3R3GlOHrxkIILbnHHZ3tqSznQunE0dwug89cn0CeptwruL4VZhZ8cA6RfGR2MAIOIOB11OhMHxFhyWoXTkBJmwCkZ7tQu5MgO8ot44PtyPOr67jEwd9XZy1P5xdczBJwubK7FrX+1Wx8byFkByNZ1TRzuc8KWTqn40Kmpka1d7ByBurEevUfcT7PcAALatFduvDFKJI2i1bltwppxd6YiEUWqdUoFkRVbso8wP5/1uyXUXZ+H+/UcxMz2dI1Q+oxPimnNrO7sZeXe7qu6Oruhs7aAsdDAy7Hpv2o5mMIPLduRoDnXW9ogp5IBTdv38qMie12t4RxGqv/gofFQO+9q/K2fKcMsz16KmrwuliEIC1c+uLseHd+/H/Znp+OD2u/HHr/5+3J+4xwth8MwD8yiFOgRYc1wDsh6OG9d+I77x5d+NM4MXYmNzKx7NTsUdPKnHS0t4YzuxD8I+rN8LoFq459/+UU0sbezFMuh/ZQ8l0IAyba6O3fqjWEYZL9cdx3bTQfSf64rzl0cwlA3ZwdkJ+XaYl3q4zom5AwrQcVVjPJxci3/8B7+MP/rxG7E0vwFQaspQ+V4T93c3RTvKqaenjeuIF4ZJY2NHyjR6aC5Mp0eWROItzvQyj8LfciFETvMJXHvKiJhDW4I7tb9AxEO9XStxMCZ2qhVWEIvxxMR4ic6wDHMb0hD6KD+bayagy7XQ9gExlK1iNzRbkhcRfJ6xjplLhPFyfRUVClgsvS9zekzyTqAiGOSaQl/x8m2bgM1PKsYVKlAxXAq1yhqaunTAYH8f9OrJaf/v4mm8/9HHMZ/Dnwi55QgKqG8Zg6fFGBwVlmBJYJFgkvsSvOU7PVE3vEP6OaSkIrCOKlaPoliN+BUloTBv5zBLxSj7qWJCTUBMh5nc1NvteOQ9V3d370RnryX4RqlYF2cLdSGILpdCBVJZCtgqtEhgyyfFJk+Y5yIg3doy3A2Yoy8FjM4e9bc9vMBD+mjHNafw3FIwsyzIeqpXM0LDBYVVz9zIn4rWoSF5qhhGvS3AIAonoy6czXj5eqlGynIxWpU7/JL15Mx6Wn4CPPuvAsDkBPvyJJ2LBIAyZKWP+fT/3JT8aM6K7U8A7z9uc6hStpCXKjztA0ZO55aX45NHE/HWrUe51cqP3gWI/eyt+H/8kz+N/zMA7P/4//3D+L/+3k/j7778bvyjD+7Gq09QkJsHsVDdEFstHbHf3hlHGMaqluaopl0gL3ge2cJINaJfMg+JdtRmFa33KVjkX/nP+gAqqPsx9YPD6Up4ljrLu0cY2mP6qrKfpIbJBZ1L9ER5LzQsQ8ga75QcHi9l5Bv5034shllQ5rNlHS9ne7mSfmUFdReBbkOR+115FrRqyCrK1gezzpSfuU6Wf9p//uywquteOWxfDt9Ujnz8iz85qBinlzylSw4l877KcKrOkVF2h68d2rZ+OqUO6+h8teD9P3vtUrzw/DPR2d6CggNIoVPsdZ1w647Y0M/rcffhRHx25wHnvXjn/Q/jT372Svzhn/wMUPZafPTp7ZhfWkkZdug314O7fjUuXDwf42NjMTw0GL0As05Aq0N4adwx6E7aaqM+LqNga8yvk75CQdeFzHw//9HwTfTdCka06DDBkDxOTSlLveM9RVdUAHfRRa5KkH2JDqYb8sw+5j7VorJnRNoonfe6Z6xbXXmox4yWOvFjHYSWoEJh4Pmy3hb0572ZqsC/5CPBhhXjntxdJg25NoD65L3wDiCipbmdd+N8wSMuPJ5J/dRXGROILm1t817BHte5ViKetJOS6+hPeXJ7dysOq9E3x1uAuo1wwWB1hHVyeaXuzjYA8ekCtXSke79Sc0oojrftWtuhfuhAt6ByUojAGFchQZAVTx0OPyavctp+Z3dWhv0r6RX+LcBvoFxtlE7bBjpxenmJz61YXV2J1RW3hqJ8EFx7d3M0oPsaatC/J9j/5e2YmtqKe5+uxK13Z2JnaYe6t5c1QemTgVb7yFQVo5O1sYuXtQ6Q1fE3aT+JrOdF7dfXtwBgc7kv6tz8QkxOzcQtcMyrb7wdr7/+ZqwsLuSe15cuXYh+eFPA3kT/O0xb76K58I6yrcyrFxwhkWbOxs183qOiM3g1uhqdSX3y/YVbyz+roo7lPoM79j9k+jOHfVU5n/771797VFfD9NW+HG9lF8Pjfpgrm2uxtrcZj+en4oe//Gn8+Bc/iYmpJ2koS7Kbp14GnQkzHaJNq5vro6kTr2jgQowMPhP9LWejeq8uViH62t5JbAP+1o7WYuNwnUqbQ3QcDx8sx7uvTcSnHy3FAYLRM2C4F4LUYVjrdmP5YCoWt+9HS8dBnDnXHe1d7idpVMlhKRhZRqE+zoRyppIeicsWmGz541c+jX/4B6/FXTw6va8GOuHAoZ7+9nj2y5fjxWfHc7jRRPzDQ4AhwqeBdqP3wCOxA4zs6JocZnMFOWVIS9SvF7/mFi8T84ACvBR/4NSoGV2rqYdt5Fpo5YzMY6N1CMEhQr+/XwTQzjbMq35U7TppwKVB7CCjX7Uwp9EUI0QNDvNoiCkDmUyBQien4HIj9xfvzcPnXeRRwdGYC4ZSoGCYjFademgqNYfnUG/U0XZRd+qfyi+Vj0rrKCOrw0MDMTA85Hy2uH3vfrzx1rvx+MlkCqvP+A7ZogCAcijvTuvOqe/8kf9kPtsBE8tDDgeb+ydvlYf4XcZ/6pTZLdzhSZtovR2O3gYYrSGYTlCZX1jKDXJn8ZgWzPtCUeQCoJvbsUg/OUuOjkkhdC+8HvMnWtv4uzU9sFTs1FGDbSukgaDJ0+FC3+/vhq2dxebeanrS0ty1tvwsleM/BDpBE31rEzQcbrJrDk8Dwq0Hr6dq/pc5OG4k7zpvGneVuTxh5Myy0kHAsGmkElrBR666zxszsuFQgbPI8uCR8mEvYFzoP6tBq7jKs6Wn83kvYcr5RwV9BwB4ewt6rq3G3vYqvIXCpj5Jceriv1mU7R+9/Un8nT/8Zfzf/vD1+A/++J34T37xcfz+Z1NxcwNj2tIaNcOD0TY6giPUl1PlXZondSiHUeAmaNgMbRv41N2znTmUyH8wdRosHZR0QjSW0pCzgFJbItjCA0dxmsNkf7g+2ZXxsWjjt5q19Wihr3vogy4K1U9ypfIEo5SfsmDbaZu5oagGlDOvldwYY9nPpQfsd2VPRd3SqoftDg0OVQqEqJ8O7Yl5W/t8tzwLsK/26Psy00uDJ6lTYftO9QJt87D/bI1DqvKmjohHqleue0dxZvyUh/y0HUaPjdgZkQHUAtwdhtY4NmH8rKPgUUCgE5e5lAIj+Edm6AT8D9M3DnUliwpSqZ+63CiwRtwE7o/uPoyXX3sz3vrgw3hk5EGHDB3a2dMfI8PDcWFsNF68fi2+/tKX4rnrF2Ogpz3qqygLwFcAMsaMcgXJ9rEcK6GMzmjwzQU7pG5et8loNyEiTacOtNv+Wtncj5nlNWR9FxABH8gX0FD5F5R5ZBTZjuVwtEFA5b2NmWfUnBPNUqatC2Xm7gGCaoeecYLkuZpTMCLVdRJdngGNHqvIl1sAWR9zOi0ndySg/HR2+TQX1r4VpJoXrK2RxwRLRn5T1tt5HzrDqItN1MY01dheqA7zqflmNwBojiLtl1mpgpp8D3ylvmltQZa4t7mtDjuJo9ndG/29g9HZ0RKNbVCuXh18yHt4X1cXdqgB4AkQgx+PYEInjDmasE2/zKxt5eQLaazuPsLeoRpTz7m0hY5noS98kcaJvuR5I3DmdiXgh++aaGsrwMt11+RV+8F9N+9NTSUtuzq6sTcux4uM83x9CxzPvfK8m6SfOd9HuS0xc383pm9tRd1uXQwC6uMIelP3tgYj9NgqtRS0WzuqiTW9B441gHvmNH7yabzzzgfx6mtvxyc4Dcvo+pJHGtHK+12f9Us4Iy8+dy3Ojw1BSx0DaL6/A49uA5TR85TtUj3KkKUjYtEJjzQDpp00lYvD78OpCEwTNFTOnACgvYQjfYJT3qXV6IDEEdpY7YbM/RccRba/OD3s86ev6R6WsulEx6MddtQUuOL1FkpwYW05Hk4/jMnZxxlFSGVKIXaA6t7oTTmoVFNHXLz4Uvy17/xufPvLX4lnLgzF9ctD0dPbHDv7mzBQGd9fX9uO+YmN2Fy14zFMdPbO9kHMTazH3KP1mAK4PXm4GpMTq3TCZDyaexK17Qdx7kZfDI6BsOtUssUoPd04D7+JXHd2j+KN9+8B0n4R73/ygPvL8JEzNtq6m+KZG6Px3NXh6O4AuNFWZ7SoqRUCieSZSlESJXBRMRttUBE4PIeSgNldVHIDQ0ElTvuiPKc3q+Isw0coKZUI1/dRTE5bTnpRXi7Aym/S1RLyHxxiMrzemADHvA8T9F0U0HJ9/+Y2nhTlFnBkf/Be68m/Sk5GevHWiDroBfhOaZWAlbIyugVjZr392VKkpe3mM0GGttzyeWcz9ejDUBm1m5hbiDffvxmf3rqbIChns0Ijy9AoaJSyRD49s30QL5mO8gUtAiOVj9E9lbWKyU/r5lBRTiygHYJIh+tSaVAX7zFStnS6sKdRCGdpVZKCSxSrKHK9cxcdXFldBXyg7LnX9ymozZQvoNfoSQsNsoswu3hlzsg6Hd4s0UeUBPdJu0yYhzQVI5FDWnh0xYjCRtxreUZb9YD1ylTe3pe5HZZBWRJeBZgJvvkvi/38hHAZIbT95U/usx/9j7NEFKzDqSyUnszfXF3d6JwgQC++Qg9z0tZRoq6xdX9qMt68eTMN8c/wNH/53vvx6Z07ALTNaEcmXa8pAbhl86n3+mR9N+Z45W4TBqezK1o6O05nfwIyneAjD0CH7IesE3+e8lPlqMhXfs/G+B98zD0u5eNQhsBUoFAWbXUf2s1cPd9NzucE4vCfAPWZa5fjO197Mcb7OqJJxU/dOqB9G+DFPf0cBk8p4B32nYnFNUbAK0Pk9EsbINnZikYiGnCK5L8yzCQAL3KQOUb0u/VW7lQ/FZnV45bnbWE6Iqf8lzTnWkkB0CCbjiFp+I2yHdraweBsomeLjudZfheMKvc5U5i6VPIq1ScC0lzmBj61np/LOc8Uapd+dgi/DMWXNcCsh6BUeTNfR9Bh5Mw0APmHZqbcKP/q/hYM1OXLF+O5GzfiwvmzOTTZ39uVW6mph8w/0qgLln2HNJCX5VHrkG23n/lLeZF+ts0LglHlWeoIymqg7+frw9l+6Uz9VnF815BvLyozPi4tlX/LrrRbOUh9Q9kCBYdy3VnD39XTHpZrbexDh5+Vxzqj0vzgHpU1gBvrXZY3AaDtG7Xfy5GM5M6sl/KPHYA3BPDS39NJULn1Gn2SgDFtBZ/0oc85/Ob9jhqfuHwDQLKe7wk/nISBA7G8vgcvILOCeOpd+AgwB1gU5FW7JmgTOriTNh3vx/riemwDRmprd6K19zgawTXNbc4kbaF96CLoIThz6RBn/rvNnY786tYe79qEfjojymHhTU/tjTpUvSYPmruqQ2FbXI6k0t4mgIsLvRoAaMJRcVF3CBv7VbUxtbwe8ys6eNgYASn9RQ9lP7kiAiYToOYEpt1YX12HHoLZesB8Vbi9U2dvX+wj6zUH22V0iH/OnnTB6LuTs/HLd2/GG+99FG+8+0F8/NntmJ+fi90dwB33DPT3xsVz43Hu7JkYGx2O4cHeTOYvur7sGGH/pKwowPIfRFa360CXTdeboh274MQp9YFR6Bwyhzd9Nh03dQrPnXJW/r9ypL6Udvkehfqvflimp4dleNIPRYmcoCy6e4YBVM/FYM9Qgg9DnfQvtHfj1b40MDJ5VsyK8FENgWu515kpRo+aIMbI0GiMnzkTA4M90dPtcA0vrccAH2MoYarZyfVYnkHweG5wsDXOn+vOEOri3G4szgIM12pidek4Jp9sxeISCuDEJQxB5J1tce3K+Rgc6E2lm+BHJfDU6VEIJBqujs8ezMQ//eEv45VXbwIId1LJwbEQ4iDOjnTF1164QH07Yc7iRVmPJBL9B3n4n8ONdiVCr+cKI9huQ/EuH+JQy76MXR7gPwlLp8ugeF0qZb/L1Ar/HoLhGkTWVQOgwSjha5+kav6f73t4NfsoP8Pg8Ad18rKAzeELhwwMxR7l0IhKxN6g2fk+DUcCCTSoFKlE0CyfFyd9VOwqPfOXcgsUlInCmaCMo5JX5kNZNwu3iWgZk10HBvuiBWWt8Xz0BBD9eDKHFtMYyPzJVxivU4HP92dZtJB3+4f0tR0Oy8jQHmlYOJOG1M165jBnDoWiRLNcI0uHtB1wwx+CQ61FGgJOwZ99mNE76JWeIs8YcVlbX8thSt/u8J51VKi8PydecPpu3+V9nhqfwlP8Rjnmru3i1dsu8xFck821oAowVMisjzxz+o86CpCLISmecYVXLUPQmLT2P2hXaMi9nLnOHj8k7Shb3shKcFin8s8/yrMaPieJuDn3wvJazJiD8WgiPrp1L977+Ha8d/Oz+OjOA8DZVNyb5Pr9+3HryQSer/uzHucCuu1tHQA8wJnKlXf6nqyuipt7HL6vwe+vPnY/S/qadufwku2Xg7nXOmX9njorRwXI2kYjHk6UEJxvYpBX0Q/uJbkIEHPPWE+/CyhN9F3BuDjcboTBKf6Xz18AcG7EvTv3Y3d7N2obNCrKnItSO8ECMA4g6TRa2daexiZzyk7BWSaEU28P+8YJOAIw2y49/UmeKnRAruQvKp88Tf1ThriWbUk5K+3ylAjen+9C/h1OMoqY8oTuCIzzFiB0bWMDOdExqY1WjLER62ba4XIARlUFQw7HOSSjLpGXDgDaAjDr4eH75FlPr1lX9YQ6Wx61jeqDBHgYnmyy8uS91LuylZuSinaKJmS8TDyR57UDlIve8uR/GXUUwMuOvjsNPPRLHSIt5Fs+s+/5l7wvf5faptGTZ3KBWi42UlBlFwHl2By4jZ09ALpyT9nWlaPi3FTe6SmIqMhmbitVWwXABEDR977LfvX9PlP6oynzjoxw5HIMh/sJZCr9JXFcI8xtC01EN8rtMLZ5iPKMBl+gYl18r9fkgZJrap4pRViO0sJ7LbNMIMBR554W6mE01TQXt13a3T+JRXk603/sC+lne+0T+XGd6zsxcr49+sY6MhWoFt52J4Heofa49PxoDGJDWzsasLdtOXyLZ0f/Ip/2b9ahpAUsAngdhnSo0UhsRb5tSyVnstIudaE6WHBj2gWNoe9PNxlHd7rfdDO4zxUJHHHahoSTy5vYeXO5O+N4Xx17AuiCbp3aXaq0e2RaXGyt1sTckz3svasA7AeYLbePrG9qjZ3VDeCC+WglB1LauRPQ47mlmJxbjLXtLWzoHnLdFOPjZ+K8DsTIYPT0uAOCoLAsLaS85d6xpw5OyionHZFybkclP0CHHvq4GedFW6kMVoa1bX/qQf4JWNNxo63qL+/49UNHVl4ooy6F2/95DnnVE5LxhQuHx3hXzT3xzMUX4qvXvxLDHQCy2oZoa+iItno8J35zr0QfyoOOFTivzy/EzIOHcbCzk4oLclIWAtA0EmfGX4y+7vPRUN0Jqu+jb+szKjYDQKs+ohNpLHKCEnJxvZMYO98Wo5eaY3AMQNgDs/W1xplzgzE4NBBdbb14ORAGhX5uZCQTTmUwiaciKGasKIRSRwlFNSHWBEzw0198GO+99XHsYgCc2eem7vjpMdhXH9/46hXKG4EYEkSm0tDzjdPhSYfKLFtl6R6a2Xza7zVznPSC9bRzjJ73W4b5ag4XVKJHdqyRFSNjRnx4NJnAexwKKULhPYK1svK4ZcvVMlutVo+6+N5URrxnBYP14MGDWFhaPO1M2Ygn+C2VVubFFOAj42lABD8qcMtUITv2rpeuEs82U7GMwKHkbHWCBTUrv5gwe8SJmPKuo1zUsx+w3NXTneum3b57LyamZ6BXMRrWpRhmnudDAGPdKtfTUHvmPUU5qhSkmct5GPGyvnqtRrqSv6QB5aUQQOOyfpbfi9cqMK9Eu/QaVcZGw9xPTiVjX7jky9LKcixzbgAqK5spm8dWtjMBiPC89/cAvlwQV8WVQFLesQ0SgWZpEN3I3CiddCptO20370qQBT2kvdcSLPqbj/Mb//kt26QCT6CWRxZSyuKSZWeEAl7U+DlM4CQS9/GcmJiOt95+P/7k5VfiD3/0k/gB55++8np8fPtePHgynQDt8fR8rGzswnR4+519Mdg7GJfPnIuXrlyPF69ei2cuXIwLoyO5VI313nXWIzydVeWU18viyRpHrnNZ+c/j9B6Vk+2oPOT/PQT7Dt1IZ3P6BGBPn/PzSzEzu5BRMfOaXD3f/TGVlXwn7CSIzRXy+dtZhBqhkYH+XPD307sP8No3qXZdtHP9wvBAfPnKxXgWxd1F33uUyA51ht9sTUn6FZyUmibAUBHzs/yvRilgw2fkJR2YAoA85Df70T7UGcooCgBQQFQx4k4a0Li5TIpbrRklQsTyOflQUu3sHuQaiMqBYFKjpJ6xBjk8SbuP0C8Z6eJdGXEVKFl3ylFvqFtSv8ib1Ev9kEaJsrxmHaWfW7+VpGoAGu83sm9eXDpU3GMdpNI2xm8Tfs6oIDTwhIDIPLThlEYl8g6P0CeWVQFNHtk+6uHf0jXvl4bcp77TKdXoSnx/h7BliNP0Ej95VsdkdXM73IOz4kAlzbmjyM0X7/Ks9J9HQ5MRUnMmje5Jt9Lv6jejf27b5V6TXMwIdRWOsM6vvFBxanf2cJoA0K32aUuZFe17KrT2qPBC/o1cW2cdjdSX3GsUWP3lGlquTj85MRUbc/PRDC1tC//jrM0txRZWl6Om8TC6+9FR6F6fOcZJb2yqif6hlrh0tS/OXeiLrl500nAXZ280tAIeQLdHddQdYNfU6mzJVopEj9OvVfS3Q9jKpbbJof6l9R0A1HHSwG2ddB6sf0b3cyKMGKxEKLNt8G1GjKhrOouQGK6jTKN//M6ZKQj05xY6Y2F9K1bXtuPx/ZmYnZqHDyOGx7ti+EI/9W2I3a29ONo+xJ73YIdx8Jf3Ym0R/j+sTQeK3s+hWdOPbIcyKC85UcQ8ZJP23dWjo6U+OltLjmUus0Tf+ikPC/7tZ6PFmZaQ9s0hR9oAPXL9vJQr2klf6QC5HEcuVUSbOzrL0lgeGbjgGfWf5ZsXXFJbkFCI5fXK4TevWV/5TTY4JeNf6ajw9dNndXp9lKQCkL3bOvrjG1/6VvzON/6FuDp6MUZ7BqIPZFqdeX3Fe3ZxVb0uvarDLRTq1P1YnZ+jQLwIOqsGYDA6ciW+8cJvxfe+8tfi+oVrmR+2srgR8zPbcbB7godTHx0Qt4lG17diXDuc2uyu9iiHzd3o7K6PKzc6Y2CYd9Utx27VbGwcT8d27XLU9ezH2Ss9cenKaDTClIcnEJvGKLweCpKcZkQPtZARFvO+dpe2Y/3RQqxPrcKFgDA6TdDQRGe3DdApHTAreqOODszhJAWYcvdgdq6k4swNvWscg6Yr8dIPePeuyaSGcrjfKJmAy5WiDf9KVQc07b1amBq4lYJi7lujHi30ymEqLqlYEyRlx3If9weAyNle5uJkIbRLBWYTZZyNjZ1YXHK7I8pAaVq0QEb2MoQtQK2rrk+g5nM+447+NSik+tPwNGTKSQiZN4H34MKAZSFe2yN45Lvt1SJb32yPrKzSrM1tRa5euhjnz55Nhp4FtE9Mz2YeGATmXpW8iqIYAxmvtMXm0Ee8x7r5KUg1L0wD5zWBk5ECf1PIsk4oQxVmJkJj1FQg5t2obARkflYMk68S1FoPu8hVwTU+Gzvbsb3vSvF6qQJSha85jaqbrn8eyTDiwHuNXOiJmqekQUlS0Arrtr6xiaHdpkUIMkbGMv01k/M9Tw8pl9EZtVz+rjk6pYn0qMPYcCpD+3iVe/u72X6jSHfuP44Pb34Wr7/5bvwIICYIe/nnv4i3378Zb330aXxw+0FMLq7FFl6/08oFpS6qODTQExfxMq+dOxtXxkdibKA7evE82/CgO9tR9l1tKDtABHJoG9Nz1Ps2oiz/ZDcbWamKXQjoemIuDqmpLpMPuJX6C16M+LqB8d72Tuxsbua09qWFxZidneecA4gtZAR9fX0b8I0s8rmFwt4zWgFNj+nbE3jYvXH3oHMu1rpPmfIs75VsLr/jqSbd3t+Mh4+fxNzcMnXG88VOXsV4fe+58/HdFy7FxbMjGGun3xcwJe2NPGGqaCt9blOR7RzaoUiXBcmFhOmLdIp4hzRI+YD/5TejTwKwxsZmZKU1OjEqgsBcAysj2/KojoIpBAIR+NDoFMbWJXGUK3VOTS09Xu12cug72pkgHoPhxCBZLJcEUQaRPUVN3qXwXB/MHTOsg4ZHefBQVopekCtLJLoSARakGHXTybPf3QA7jQhtr4G2WhJpa93ky90D+vmIPqcsV6g/ck8g9BGV4dZSvrKYkTl4xriqeUuu1C7drII8bpXz8AvvUBh9hzo081JRtjW2pwFdCHC0n3yHS1y4Gr3bXx3QvkyNUHdkJ2l/0BPUn0bFCTSTOLQm9Zz0qm6ir2nrFg7JUS6wjl3i9ZZhZLWhFt2nPjxEl2Bvqo0K+rv/qP8eBHcnBeGXYEn9oeOUkXSuqQ89bafgxGfsP2euGuWdW1yO6bmleDzpQrxT8cmt+3Hzk1uxgjPS0QgQQWfhbqazr02dwWFcwHFRR3Z0tcTg+Z5o62mOuubq6BxqjI7hxtiKbZyQJeRmMzY511fWEwyur+zG5J2FaKUfnnn2XHT3dUNmdCr9X72/o5FI8qvj9ujLNXjc/MlmHYH6ptJHtKGuXmCKfADOtHlSQ/vujFPz9lzYOJ35OuoNn2sjXHSjHiHRHtYCZjeQy/2Gw2jO4daaGBztiY6BFvpwD6IdRn0L+oUCuwC8rQ1NyDH9elAPjx3Bk9U4jj3wLc9iMXubW7IdmRMOb8zvHscKPGYenZOrzGsUWOWuQPCD/FgmV4Ep4O+mRmWQdtNW8/h0qhWkdDCRrWr4Xckxn9Rh+1b0vrrAyXECuC2cg33ep1w443dsCBzU15UL8OcwuD0IPVQOikTqcuTbv2uhbeKDFE30B/R8+kxH1hOe8lM+1kaKw7RZTnpyhr1yK9SGyQ4AD3oSPuBQ52h8/Svfju997Tvx5RvPxaVzY3Gwsx4TD+7FxKNH8ej2nXj02cexOjuVIdTdrZ1YmJqLI7ydrEQyHwJA9Vw/pG+gF4UCMu0+jsERvNxeOqod5NpTk4zY2AAYwRDNGV17vBnz07Dj9kFW9PhkP+obaUDtKphqOaobt+Koeg1vYy/OXGiL81faIBoNo+5lWYny3QO+gzwqGhQ7pzNC6vnj1nufxHtv3eQdh2nMqxCSQzqyCWM2cuFMDPS1AXDoLDqyproR4peokUohlTptLnkGek56SgI06Kgy4W+POj4buFlPRi/AyuhBqniNMFme4CY9+lJRfodxuEcGcBsUDbUt8V3eZ/jeCIqKxHb5Pv6XQ30ZcUDRWJSKWo8i85BkEBmYugpkDHXLWBmR4j7fYBUy8sQ7877MedArLcLtkTSFthoq61kUcGmr3rxDx2PDw3F25EwKz+T0VNx98CCVlUanKHb7x2JKHymYGlvrm8MEvN/DPAwNm4C1ArRcykFv1MP7S3RAejrbc4++dFmOjYy8+VkZ/vHTiJlrrjnz0r9VQCkI+WzpO8useFr0YnrWLnq4AcjYXN/MIVaXWNHzUrmrDOQd66hglu1ZfNJIArSR9vCvZ86SQs6U2VzLCYIbzXDI1TwXgYg5dQtLKzEBmDHi9eEnt+P9jz6Lj27djbfe/TBeef3teB8lf//xRC6muEOb5BXB8bNXL8d3v/6V+M1vfjW+9uLzceXShTgzPMhvToRA+TRj0B36k7bQJL1r6uO/HYfKTIRW2WFw5a9UVLJW6V7aVPrOhUdzf8i1jcwP293bjbXNjRyCFJRPzwHEFoyCLXIu573L0m97K/suxVIDbD9DA42as6c9BUkZ5eX99psAI6ffQ5/MP6SvKntOeji5ZGp+OYc8drjH4bEzPW1xY3wwRvo6aLNACKB3dJAz4/Se5V373HfY/7bKazJ5JcLm387ik+90FpQL+zlXZweMmWvkUEgCDHgmo958FjmmTQ7HUX+Ltc95Ie+SK5BJNaNEzVOcL/1dsBcd4XMYz8qQmPKgw+A6SjojOps+Z7383eMQurjTQEaA4Wv/9vS79PO0L22TNZBX2zvKzgBUCjDqcKXgxLYX3SMZjFSoo/yb26gn94oQ+UxHjesVGvq3ekMdk6MFlPQ5gOG79/g9h1Z5r5Gakq9VkuatmZvp1AFYLSNBKac6Y8PdFdAR6gnrJR/aduuV1xC5dIgTJPCd/taWuAVSNY6O7CY9jZrY7+oMI68lWoRBguYnu1vU26Ry+AEaC/AyJxm6+gKXOBKYVGED5Bgp5ZqWSzga8t6TmYV48HgyPvjok3jt9Tfiww9uxiQyura6mrpkcLAvzp0dj8uXL8W5sTGcIQw86MDa2a+HRzWxsLIJUAcO8o4AtPf018eZ8XbsZT1V3MHhwo52GinS0W6MvZ3jWF0xHWCLem5Fb09XDPcMRWdDW7S0tPNeADj6pRq9mM6/doI+clbqOo5pvtt+pG/UafKr/Fv0pc8cp/6V1wQ7HZ0dfLZgh3HeATP1gBR31mmG3s68FRjLn2uHq1HXtRcXX+yKy98YjMGrLdEzjtPb24Qco3t3jWhiG6aWYxa6uWKC+9u2NtdHf7+TADviEJ3oeoEOKdsn0ugA2Vkwqk6flBQF9f/p1mMtRgwL/+UICvXBNaJOoDP0cTWORX2NqQECTNrE70a59tQ3lG/U2jyzLWizsLoe0+jf9+nDudmZXH7k3PnzceXGjTiHTi1bC8qtcvaff6RtpR7KqvynqPtFOfj8VJ4404aqa8VeOkrIrvufuqC99sd+qK5vBKlmVWE9hZHTWQv9PcNxafRyjHaNxsHCVvzp7/1x/If/9/9X/Pv/8X8R/9H/5x/GD3/0Y4DaZzDiSqxk4uEGhmwtDulgCxFMTM/ejZdf+7147d0/RVkvYxjsjPaoa4RwzVXR3o+XABg4PKwt49KbCl1VNLU0RO9gdzQD7rZRNm4gXF/XjMffg9E8iumZ5VjdWAGwbQDOjqOt1UVDSw5CEuSUKJ6SSWyQ65XBgK0oiYOt/fjjH70W//iPXo355e1UgtUNQDLOsYtn4rvfeSGunOuLhqoSHoaENAlmAW3rVav0ZGiVvm9IJSCYlOe57qkRN2RqVZyFJKgDmwEWEQqelz00gonCs6pUVumn02xD8epLn3Bbeo2Gqe3UZK3sXH6jDj6mATQHZw8Q4gwpWISzQLlcg0uBlbGpl8rS/BTrXhSdxKIsyhcMZn4BjOjMJHNn0kDwr3hW0phyPX2GtgoU0/DBVPU8OzY8Es9cu5Yha6c8T0xNZzJ/8pYGDyUp7fTul9zYGt6w/ipfy3U5ERWHr/OaYXbfkwzNRY2QgMsVnwVmFYOkgsn6UR/v8/CZiuGq/K4we3qowDx9v4DA+42UZMK4gA1aaaStl884lNXR2XlqPP1NRaAuV4aki4YJRQvTGXnQ6AosXLFa4b/74GEuUfDWu+/HL197Kz748OO4d+9hTrb4CFB2794jaLaYvGoieFdXd4yeGY0rVy7HtatX4tlnbsRXXvpSfP1rL8bzz9+IsTNDKP1G3ojy292M4/3tjN6a5CrdaFAKu8Ah6ydt+ORyfheQZ3SQ+spTRoLzN/7lf/CEhsu+lh9dJ3FpdSPmAGAz80sJKs093HSpEQ077XX9qsxfpUwTrjPKAv1cF8lFe6VzLn8ij3PqLRoNSBAuIDvty4pCK/3kp6fcHgkQF5Y3oCt8w7uckn/j7FCcQdHrUYvj9gFnO4AQ+Q4RzTKVBw21Cl5la8TVpHsjqGmQAEbSXSMuH+jQyP/eL9Ap1bBeGtnCE8qG1+URQWYBRf5mtJx6QJcTwKwRrIxScZ8ElUY7ABEjkfKZ6y05NKMM2l7lSbktvKeslqVf5PmSG6muoBaUlfJH+/y0TpVhfvszl6tBJyj3RgNsF0oCfYxDZ54r9fde+WGfCm/vUY78S3l7DnXyrEAs28c71RO5MwU0sSHe5y4C9ptOp7o4tyTjd+XFGc/m+iWQs7LWO+mFvqGdDQDZygSBTI7nXc5sXQAEudCxw7IJrrnX9nnYV8WhEijr0CGb7fXR2+8evkbocJD57elnLbtdo85pJFLNfqzhEcDZgdSBm2IXNbGN7Cq38uTSympMTE/HwycTcevuvXgXA/7We+/H+zc/iZvIsueTyensq9HhgXjhhRvI6bUYHuzPdcnMnXbXGd38WuxizmK1vcgG4hTTrhuH7NY2FNC9uroZ6xvb9BFSjU/qTG1z4WyrC+C6LVINxmZoqCd6BtqxhWvx2Xv3Ym81AOB9NAEQj/508gMlQk/eBa+vIjOr2FLtgFFMU2nUX81NLQl05A/707w4+9eIcDqifBZ756gF4Iz+ajzZjibApJOClA8XNN4FsHUPdkRfbyt6byvWlwFh1KW7rReg5NpqrpsK6AQ4TU7gzE3Np4NhNG+wfwAZaI4a+qMP+9/crPUSoNTHNl0uQFOWdCLte1cjqNgR+dJ26DSp5TByUQ/AO0EPGtmvcaTIIFTVXjRW70Yzde+qPY7h7rZctFiaPpqcivnFpQSoOrRXL1+Iq9euRH9fP/zbBm/4Hu2jqTY6WinC+e4vDutRHKiK7koghk74/O+nTuVGmqgzzXc8QubEXo1NOIKdvfDyCHSvgSj17tgOEwsYqiQ6Dandj6bYiYP5J/HozZ/HxJuvR9thdVy/fCNe+tpX48aNK1GH57GMx/zEWVUuNqgDoIAp7Cip7Z21WF5biDWM0852VawsAtoercXCjLkz+wjBdqzgCUxObsfM3D5Mi0B31kdHL0zTDhNX6UEdJEDb9v6tQ5gTz2F5KzbpyG24d2V1HwO/jUG3IwpgkmiQIEmmMaLdsY9C2nEKPG10ts0GiPlHv3gv/ssf/Dzu3J+GcTByCi1M19VRG9evDMaVSybCg+BREoIYhwBzurHahUOm1TtUuCV0tl1j5yf3OSW/0d9hQpPTnUHHjyiZAnbSIMD8hox9NnO/pB1lJ0ATCCrUXMuIpOifZ6lBua9wSDKlzJmrbwO4BGQO4aCjQONGIDB4KjbeqbEVnCl4vt/rqZwo00//dup3KlTKVJkbSrYOKtcKQ8pgSWeIm3kyAj2uG/UzvNvZ1hFXzl+IC+Nj0NYok4m7CG/fYHR396bCcbkPmXd9Yz1Wlpfo47KSuv0o89qOzxlaC+uRry/X8tvpp/SzPckDp3VLPsw6FsVeubdylOvlNJdpeWkpljgFCwqjt/tc5R5Zyno4e1BQ6GSBA077PoumjQ71mBs4v7QaM5wq34dTM/Hqm+/FP/nhy/H7P34lfvbaO/HZ/YlY2cQ4IPjuxjE4PATYGoXvLsTXXnw2vvnVF+NrX34+bvD3yGBv9Lm+kaH4JgEVbYI30shCD/utgOzTtmJwXFrBhYdTyXGT92UDvOuUNl4XaJR/GHLuN2otT0tH7/M5H/UdLsisIyJfmlMmiExu9F5OgYazaY1umWdp9EMjZ6RMGnkmEIMnpV8qKE4/k4CepaJ5lPeftsmTvvjiV+rEqZ5xN49rYwNxdrgvZRhNwG9lkWm50m17MrEb4+ArzLl0Oy4jA5kndhq91XAJyBIkcOY7oI8GroCzwnfyQm5srqyoE3yGehoV3Vhfx/ueizt3H2QE9N2bn8bd23fiYG0l2gELRns8LF/6uNyByjmdI6RdkGxkMtfZg7ekTeW9X0TFCjArkapSrxzGhCCCwtJ36hl5tzgl1t/JPd0Afo1c3gyP6EhLU58pdTrOaILG0LoYMZZH5B11h+sbun+lwzhGLDKBHNpmnl06fuVMUMTz1s1ypal9mzqT36RCjgZQPwFaHXoj33PawU4OWMeRTjAhyKJ/1HGWndFFTgGFIDC34WrGqJu3BGasqhVgOkBZeF/ZkPdM7nZ5G6N3lQkCeDS8t+iuSj7rzOJqvH/rYbz3yZ3sv7c/+CTe+eCjuHv/YSyvridfOet3BAA2MtCXs1s721txSFtyOQ33vFU2LbcR3nM2etaFOuUSSQAG6eA2X+YfrmA7qxuOMcolH2x320R86tpWnCy6CN20CnBbpT3H0dnhULoyc5AjVK7RtbN6FK217QVMcFTDO0bRYIMcMna3miWcqF2uuY+k+WdJO3jBWb25Bhj0lW8EtpAt6ygQkiZuW+XIxPSTyZiFDnV878DG2a0n8KHDjw8mlrDvq/y+ELuATHPFMOn04ybco9NQA6/Qrm6uR0OszWMXsd3O/u5s78yo7cnOZrSBI6QXkg+NamN9Zz8WcQrVNoXnazN40NIM0Fb2OOVD7YniVUf/19ccRCs8NQKvXmhBP3Q1xbM9TfF8T2N8BRD/G+cG43l0hntyOtFOXnXEqbm+Oi6dHY5ncX67cfZSL8gmOFkeRlKhDKe6ijOvwWPaB2iWciTxTo+UXX5LWVTfndoOt1Hkp6hraI7mjl4wzzBgeywGR8/H8PnLMXj2SvSOnI/q23juTfXm+2AsYZzd9dl48ON/Gu//h/+XuP2P/l48ee2VOLj1cZzfXI5v97fHv/7b34y//bd+N77y1RdQSifx+PHjWMejM3nvcGcrPvvwo/jg/Q9jdmU5GtsGYrDnSnRUd8fhxlGsLG0BqPD09+msmkbad7pfYOxFTSMMCjA7e6k3Rkd7sv3oHNAsHlFrW3rd8xhPZw3qUWxvorz2qjBYHQhBXZzQIU7HdeYOfEXZUPWUhnppEmgb5lSpNtORLgq6tXcSr7z9Wfz9f/pzlOkDCOlilPo5h9FQcxgXznTFtUv9CAHXUCR1MK9bOqEDPx9+dP0xPS69YcOrLhuiMhIcuRYZuh3DhaFxiEMFwLW9fZQ7GrAyju5ME4Ugkw4x8ioLT6dfqz59n8nDDhEI/jKyxr0KkLygCjY2UEfdG/EIagV9lNmCEjOiI41lDhWsdU6wpkfAO62rSqB4z4AiypYpTWrO8iFKYXqu0TbXjOFJlBsKG7pmifJj1kfaFICU4IBn2wHDAz291L0hw9wL83MxNTUVmwi4it5Ij0PHRnh2EERXlJZxSz6ZQ7KU5wu4KLPn6+gHheLpo/J3xSg8fXzxm0bM03sQSNpl+Z6C0Vz3jnuNzjhk7H6DAoocgqNHzI9ClMM96lwuxWT13NPe6lG+hsdwuds99fZ2pyI8wot14oHKY7CvN569fjW++uKX4kvPPgP4uhQXAbDjI8Nx8ex4XDp/NgZ7TZ6tzdyaY4RYA4ZYojyoWrafvuMzdYOgLFkBI01/qgTpVPrSiJ9enG0ufFo5kjb2Xd5deMgbEixZNgVL8eImUBb86LsESHsaugSCtrkAFKMz5mA67KMjYxTBaI2/SWt3zUigJoiXbyn3z+u7X++zf9ahiVdxupjyxTP9cf3CKAbSWeYclmcLkc2aGgw6fWIEQyDm3nh1TS00rT491mwjHXiCkoaK9CH1kzY4qkqiK6fLL1o66epSIDqNm5sbsbS8HJPTc3HrzoN4472b8ae/eCNeffvd+OCTW2nYjay4Ibigyjwe1+ZKslr3Khw/gNnG9g56aCdBq7O7S74dvOZ99A3fEiQKMiSRtFLOPAofl2sCIo0XX7MvPfM6vKTDpL5yDb5cYkOgSt9wUzEe9GW1Uynp+F36yvw/JwmVdRyNVgHE0JeCIiOuzeiXTgy664mpOxJoqf98F49QYp5+s14Op+d3frNE6WsEyZxDjWI9tNX5VJd6k9K25PD/8QEy6SSmogscnjSKVCK6NpQe473mCVrX2qaj6Bioiz70dlN7AzyIg3tcosQuVeICteobHXQnEJ3QjxnRok4aVXOM1b8muk/Mzcfi0nKsrW1kVNdcV6NjVy6dy10RzDvMyUK2BlIeIwcCPlNbXMJEpeDC7s3oTDSpnRUNkLiZNpd13nxpdUa1ttARJ3X0Me0+hCc2VwGni+uxs7WOTj+OFgCZiznrdMRJI7aDT8rY2XEtTvhmfT864O/uni74F1tCXaoPcf5SptBtvGeHPl0z345HW5CTJs7SV9i1OirDH+pgyWpkzSFeAytT8yvpaLzx5rvx3gcfx0cf347Zx4+i7mAHG6H9QNLos2V098cPpuONd+7Ew4dLiBcy19MW+9VHiQXmKGdrZTsOdg5yosCeUz4DZxMaObGnHQf0gDKqHOJUDUtU+5l+Wt8qizk7WqSezp1V4L922mzbTCVqg6Cd1OUsQP3ZzvZ4oasjvjU2FN9GLzw/0BUXAIVjAMZheHgUGznkUDPtXd8qm+7TQSkT5geeGxuNHmyWK1skaKfvzA9M3VBIVT6hnqfPqpfVmdr/XFVAQkJ/QXouRaMeoT11yFF7T1/0DY/F0PjlGDp7lc9LMTh2PnqHR6OlqycDZidVRhoBez/4we/HzMxCNLe2p3F10276LDZX3MW/KbrPPx8v/e1/K/4b/7P/cdz43e9ELShfpl1b30E+QM4b6zE/Px/3b92Ll3/8Sty+PUnlTdTrjrHRG/GVF34rLo09A9qowrNcjbVNIw8wIuDIYcuOntYcc+8fqo+mFhT+0WZGm2YmF/EkDhKYuBXJ8bGrB3eiKNpR+sc5xLm1sxRHVcvRO1oV/WMoD/RughQ6vNpxcQReAtXKqNDQ3ApngslYjVC4ocYOaIiP70zG3/v//Un89NX3Y2v3MKNadoaJvQMg7kuXBqO9yxmAEQ20uQbCOWOslndQFZjfMKXKQKVm6BhUTwc1iO41nHSYHWfCuREpowwaLRWLuTPqQZVODXV3A/c0WAoMykIzIUMYFjd/yT5KIMSpctBQ6UEdcGpy/T29WxSbe2A6bu59rgPmBr451JqGUiXB+6hfRsh4zoiIhtVIngynkocMmcArYMs8Ne6T/T7fgJzK+Yz3yqu5qGOlfvzmKv47u1u5xcb8zHQ8QbhnMFrrADSKLkbT3EATqqGXkYAtI647KBgOgWaCtNPyPIox93v52yNplte/+P7F35aDcsbLyhmd7ZV1ztrS6JRIIZ5ka1n3zHfldiT0a65HJ/OgAFQQMoFD1IJejar5TyWxVppCKzzmDrx0N0fvxAN2Ze9+wNqVi+fi+WeuxdnRYd7TlMCihXcKxgTqaN3YRwmZk2cOTmWo2f49PK1HAmp5lmvHhsRRMAIw+zyn0VMFAVNG0+gH+UEFrdERkEoPaZMRIX6XLyzL9poDfgwvJmWTbqe0swbSk+8m7zur0kPjl5ExzhLZAVjk39RJWtCk4pjwLBUrT1UOSuWdlaPST0/33597fPGINycvjmA0r1++ED0dHcmTmfOHXPnvSODlu7g3HbZTYCpPl6L8G6AAfQRdqUS5V/I5DAOJAU2Hud7evUdP4m0cz5/87NX40Z/8LH7x+lvxDgbrF6+/HS//8k0A2ScxMTuTgLRveCiu33gmrl29FNeuXIyL589lFEXgKi1sn3TVHm5Bu71DJwnsJf3sN0GVfap4KQ/KlkC6Mnwi/bwuX0gyr/m7fey9lX7OYR/onKCZ9xjRN6dIowNxosoKSCPowWuhBn0sRXRWEgiVuigbGUmQZ7zX7rGfaU/lb98pr9qtjjA4S9ZorOV65IQyI3ZGtriWDi71NU9PA5ughoJsizs/rAAmdqi3qsgjZUBnnnZYlgDQRYGPoJvLkzg5ySHOniGMWwPvBXSYN1UifTjWfCprmQOKDs4+oD6egkQBojrQPnes0d1TBgf6c0shaaGTmrmj8vp+me2tQ3l4oGGXfoXeuQg4spt7uUJLO7HoRuwdtXZERXmS/yE97dyNXZ5XH1knJ9IdAEhMmqamGXAAy0dDS0N0uogr12ZmVuLho5W488laPLi5Gbvzx9GJbmvraqUdlI1OOpE2MhD1ECRv77vensPcLfAiskIdnfxWWUprbX07nkzNxJ179+LDmx/HzY8+yU3tJ7i2vOaWe3upA1s72qOnrT3XxExZUu+gPBa3dmMf1uwe6AT8tcb8wmY8erAQu5vYp330Ou/R7m1uwOfgIVcYqHGyBn3fkRHYljje3Y0WtK15hKkxoOc29ZzbwR4gm03uDQzgazjZj7bao+iq2Y/LbXXxzbH++NbZ3vjOhb749sXBeGGoKy4C0MdaaqO3sQqQrJ0tDrnOijNOXbXCNeEcnTOilbJJR7qAsVvq1YqD4AmBvLwMQWmrzE4XnPJkOaSx8lb0sPcXnSdd1YXwdkMzfdMXXX3D0Tt4Bqwzho4Yj87+EWgFqMb+nfCsaSDyhCxY/k+d33rjzfjhj38crszr2iW1bf0x+lt/Pb71P//fxDf+e//DuP6dvxYXf+t3Yuh3/no0Xr1BR5/E1up2NLR1xsDFK/Hl7/xGfPd734tnnns+vvatb8dv/ku/HdeeuxpdbY2g5HmU1oexujsZ3UOdcfbcaJwdGYKZ2mN7/SBmptdidsZ1qRA2OnFt5Rh07XTbzujv74yWVkPorurdEFtru/Ho/kI8ebKcnmdzJ0SuhZlrlqO9/yR6Rqvxno6irQ+PowvhbAMo6BVCvGwqhNoGfOntO3O0EWWFiMDQEBYP8dH8RvyjH78RP/jj1wCcGwilyYcNKbxNDZTX3RY1tCmHONNDKdNzFWrLz4iBCuxUueY6aSmInHaogopSzc5F2g3Xeui9WU1BmgJuGL5ivMqwBZ0PUylkXvcsCZxFgarsBEEymUXySt5byjNp1u1pNA4qCTc2dzgx81q4WYVgLfzU+1a5CCB9RyX/zXcY+lZBW3YyIWdFGXm9YiCKpqJAnz81ypWoYRrtU8OhMtf7V5E57JT7vAl++M3fPQ5RyLneGKDFcnJ2DuDJ93hL1kWlybsrp162IKzkvRTgJe84vGVOkWAvjRZ19iwh/i/a4FGpm5/STPBR6rGTkw0qkxDMgfNTIOm98gGdnsuNmFO3uLSQ93po4GzXHm2xPUki7hfkpCFTQ9KRFTDqez2daq/RNlfK4STrJV18X1kEU1VQlIHXpUnmHsErAgFupFxpLq3gSb5U2mVZ1sPfrHsTSsKN8t3UWA+1wLfyu0fShXdUgGhGdXiv2LUY7nKjfV357jMelb89fv03P58+f/2o3G+kV35J/uea2+W4MOV1QNDw4EDKWrbZg0csyzpaoh6+C1QjktnuhK7KPXQ3R8WJGmso6mUcz5mFxXgwOR2f3H0QN2/djVv3H+dyJW+880Hc/PhWzC0sAyBoJ7qhrlHF2xMDQ6O56ffIcB/KvS262s2XbQ13rHC/SaPpbnOktGm28x/13d0/jI3tfepgHzhpx5qhS07754uo2K/2WwWsSQs7QP7xN78/DdS81y5SF7nsj3pAeUAtoL/QYdyTy2jwT2cNq03beEZ9U8999KvvkCeLDBtBxVBRH3lV9JWgPEET5Vh5X+g7/cd9lbOiN9xg2hw/Z8E2GpnjXc4U5PakifrCZYuWNragT8lF/JUzZaa02YT6evwpZ9MfnuwBvHixQ3/UxSKj+iBqTLUFCIhJjeKrI0zxSAcFvWmCdr4bulm/beiyulNmFpsuYlTF99mGio7K1tkmnskIoTqJNxb+LJHr5GWeU07N1XN9TXfQcL23pCnXgJ8xaz7n4mpsre/wPnRFOvHQnnuUf3nXkRNHFtbWV6KlzRX4+3O90cXp/Xj0yVLsLO/Ba92AvA5KpHyfQ8fLB3lU1+UEgeXtHexONQ7zQTyemMltvN6/+Wn89JXX42evvBF37z3KfuzrxVaPj8S58dGc5NDriEBPZ64z1gs/d7egZ+U/6VZbH9tRFzPoQiQpRkZbYvxSd3T3tWYwxA3IXfmhvb0xJzq0drTSV45RHWbQo7sbp7mrHTqig5HD7hymhrcAUA1VDQXY7W3Fmea6eKmvK37j/Fj8jReux1+7eiG+MdofLw11x9WelhhqqokOgGxLPYAMUNZUj2OhTMHXJ3Y+yOcAMLwl2EQHr+zuxBSybv3S0ZB16DNXA2hua6OLBVrqMtjpBD6BodLe2q+/fniNGzI/Tn7AMVEfu4PN8tJKHDk8Ck+7RNiJAN8Uhs11+nw5o6Qu0STgl6ezKPUTNErHoaer8/tLi8vpKYyfPQtxagE9eBN4pGBwjNBKGYLaO47NZYALHeI4foPRhvbuGBwZi3MXLsbImZHoGeiKVkBMVbWe4m4sLKLc7rwWD2fvwIzHuT/budEzUV9dH9MzSzH5/6ftP4Nsy7L7TmzlvZk3r/c3vXnele2urnZAo2EIkgBBM1BwQh8kfZH0YUKKYSikkCKkUZChUcyMTASDlBRDElSQQ8wQBHsIwjWARqO70b6quqrLv6rn86W31/ubeVP/39p5uwqGIkgMT77zrjtnn73XXua/1t57bXkCTL5nd/h2Q2hWoI05FSDomLwiUDaMfrhXt/3tth3s9AWeOjat6+cXMvKGztVA0nKMBL764sMgiCKphE2UHUvhSV7dkEj5ZMX4NxaKYq6Ifbh9aE/rbXEYyklKUEzc7o1sY2PPTqoNn0xbLuUc4XsuJhE+lmQYeMpaehbKnvsY2mHYcy2fsVI+J4WQCF6WjHldgHC3LY9BnReG8SQ06uOUwOGKmDWp16rqf9ju24DyxPS+1F7eCgBrKZOy5RzzF87tqDOyAynzgZoCoMFgEZplcu6MFMFl1XUxn/LOheHaKuOwO7IaExAZXhINiJ4BNmA0FBV7TAIwGL9nmAxFTN4vyu+q/rAi8xGYkNzS54kSQlECaph3gvJCKTOnjbkgzCNjgj/DEpRHlInnomRgXpQ5xwS0dHQ9NGR164+iC64EUZpBIJikjKmlPBgY5uc3Jh9PomCUFwxJMCYByKFUef+RkZuctIG600a98Xr5cKbowwldaPdkrtTkHgAb7zl45ZnklZqsgM3Je4Rm/MYQKVnvmRifF/AhgznPpP7Uh3sB4RwY3EnZEwBJO3gmdeD6SRu5hvsCOJQDIdq796/7MZiT+UddFLI+cw/3U14oV4BWxoZ5WPl8wenHvCwMEHmNCuLxufi0T95lrg6gliznd7f27d2nO9ZC4eg6Fen8xnAVH+g1KDOh9eSVY9KXmIzwTbhu8uq/X7znno/qGvgS3gEYTHIHEpX87MuftE88f8cyII5mXY7T0K/17c9Eg6q8+oOu+hMlrdq1BKqZQ9QXwurJ4O3sMTz50N754EN7tLHpK09Zocqk4bD3atgBZG6u5JGw69eueMSuwBZWKp+6kZLFhy7VDxhz5BJeT6uviQ57swTOirLtCykZaoaFRM+YrjkSCPnB4x3bqSNraoPkCMcIIBTAmSsz72u+hy60z6NbokX4HoA/dv5JJMUf4vfwPXwF/1OGAJUqcuPSkj1755Zl5ABHejKr0u1Tox4/qw1J6UwZ2mbHNhsda6u/BzLkLNiZRETpOXQOc3F96yLVgx+gJbzoCwnEQ+hbTkBcAIWJoGN1P7mp8oWC6iVnRMY3Mx5ZRR5qSvWG14jwVaWHX/3wqT3YPXS9NXFOKXPCV9A5LSA8k5i2Tr8joDa21atFH5Fh+sz0uWRQdBC5jFXKus23ESLT/PIaNkh1b9dtpleTVhNU0oWAo+P+mb27Ldskm4ht4rl6nGQERy/k3KLNzCFiqk0gDKMIZ2qn5D+b9flRoY5nPkeMye+kWCnJLs7NTvmIRCyRsvbplH1f7Xzj4aaKOLWC6j6lPug3BwE8x9SvWV2bYlI883WnbDzCeIvmLQG2Q+koveZUtxefuWVXrl53IDjTqlu0W5ftY39p2R49/8Pjtn3n/Qf28PGmbTx5KoC27fqBYUIciTCikLaidAIZ/Zmv6GkrxKceQVf7GE5MSv4WhagvFdPicRZRJa0uEry289R2a/s2k5StmSUaDPyc9kUZayuLPkTOtAAMMs5AR/Um+0NG7SI902wya5FWw64IgDJ0zoboCfEXjumCAOKL1y7Z8+tLdlVAcY4pC+KJWWyW+A2+8TmKugfdR2C4ra456Y9tR8D37sa2/eAHb9r7b/zQuvWq7xxypIs+3DlCMVm2mJW8gOPP7MbVNfHRNX3A7gYQejrsqc7iQz0L2+micHG4vvLXYFODgzxjB62R/cbXXrF//Zu/b0+f7MhZb1m32bBm9dhaOkf9loCc9LpQOXjhVKDtdChcAUYQn/uBvF9aW/k73Hx8fGxzi/OemZf5BIzPguy293Y8WWCuULGslGIsK2ETwJEZVKWEUEUcJis2GycybB0xhARDBGIsPDbDhMmM9aXQm91jEaEj1Niw2gnpEEYq99Q3sL60DrCbtnwl6ykuTmWQmDjLEB2VPdht277AWX/AEmpWV0Vt2JPhHKgjmgIv+z0b9CK+iOD4uCFFLBAyxZAoKyKIVGCAx5ZPxOyGEHdOAO/B7pE9Vj3ORHAPOYseKL+RENT2ftX29vadAecqRQ/5i2yAaivMyZtYKrtcsjKRSZ54RmsFAFrazgW6xqOB0HrXmvLCDgXSyLzkHr7/Cd2r11elXLIygmxK/HDv2LooK4ENaMdeYsyJmZOnsiLQRZTvWM85Er3O1C52NEBhszoMRcEE20vlrC1JsEgtwERuogJHnaHVJdAMp6LIUTgoc9oJSCCiRjlEnIAqDEl48kKAlhSuzz0R0wWA1hWFAqiYlAHDYgigHxnoGRoG5FAWZTjo0Odz1c+X1UuIiCICBGBmlCybmjPfgXpwAqw4JnOd1JFONcEpf+6PFLSQ+B8HXu4F05+igT7qCGXwG+2FBgzFsXIogLCQZ8xpCUDTZyIEPsylZ/E8yg8gQZ2v95PvnAF0YMBpK54/7fKtRaRAuAYvnBQUlA1Ao70AqFB3OQ96DvUAmAGCMGh8PzkAZtAeWkMvng29KZuTz7QZutJW6oKRoRwMGyCb6ybbafEMTp5L9X3Tb4EI2ushej0bv7Gk4uYkIwAPFB/3MBT3nrzu97b3pfzwKIPMoJgoazKMyfMof1LHyekd4u/9xXkGerhRvwA7gAnnK32HHoF/fO4jilq0Za4M7SVyffPqZfvcZ1/2LYgivaaUO2CDiIOukyfL8Op2rS1jeyj5kjO2ue1DNo+ePrXHTzft0ZNNe7q943mr6AOGklZWZAAuX5JBWfaUMYvzcw5EGK7O0KfEveF3vaPPzgDO4ssw31X0k1bEgfUVcOoHgCS8heKfi0dtPqW+gU8E5MmRtl1r2asPNm37RF686EcZGACPysAAOqAlwCTQB36ffIcsBF7gN6Y0YMTpd88Tp9p4xEcHjiH0u3V13W7euim9lraIeCPaFs1O+/5MHCpGAPbkMO4LmPVUbww48uF9SOupo05oUpAhp7/gA6Z3IFf0FzsPwC/ev94XRKiph4yN6o4DA2iR4fBRiOx4YCUBkVn1LcORzBfcF0B59eGW6NNQG9W+C57hCPyk26EtdJDtSedjVpHDnisxPWHKGtWQUUCPlxPJXDQS4UZsIV+yy2vrVplfEIBTWY2azfSbHvHAgSY9xU5raO/tnNgJqyjhaOit+5n4T7/SNg6G/ADC0MD5VGeehTzSg7QZmSc6S+Qegx3TMyqqTylOpAWAlnTH/LsfPLbHsjfFQtbm5kn4LTvX6klfzlp+TmBTdpE8eoDhvmxJrdq1Tu1Up2yavPrz4dgWBTxfeuEZW1pesahA33SzJiPSoOI+gjKajtt7u1V7cHDszvjSwqLNL8xZSUC55I5jTM1kDqHAkWwu/eXDz6KxL1LQbyxagx6z0qNrsqurAmjsRhCZiYtf+vbu8b6dtJvqvykrzpEUvCAQErGTw4YdHdT1WrdWvS3eHKr95DzLyHEXMBcfXL10RVUVyBKGuJKf8Tx/EhIPiOCUJlWfWAwZYEWqdB6rNHEoCeBEmBYVkj0fSZ4eCtS/fu+JffOdD+wbb9217717zyODEQGgK9IV19ZXLJ7N2YF086mckktXruo5SeGGqqXVL8/euWnFhSUHeaxQ9aF5ATRyqcHr+u9HsolMiD2dPwDuYYcf8aX0wIODtn35u+/aK+88tgeb+/bqG2/bN7/zfXvle9+z9995y7Y2HtvJ0b41alUBt7rwTFsKH4AmeyQao1/IiBFdX1n8O7L51tBFLXlOy0trNq+GMCeCkNusGlEuqTNLZREJwaOCKFUqSy1FnA7JKB/b4aG80MMtq9eO3RtMzKblfS6qTQN78ORde7y1ZY02CDpMUmUJc1bMvDgvxF6WIMfORHgRXF6V9IM6w+zwoGofflAVQDCbX87alSsFW1mqyFNISIGECcqd7lACOVT9AzADWOD1lcqzEtoZIfe+BHTaPvPiDfvUs1dsWgR4KkPziImYQE0RHhBAe1jBiHI/OWna5ta+GPPM5gXKWI6rD86o6TQTwTOq45mHMAlbXirmrJKNCw0LumP0dTalwI/lrXdVJ0AK4WOZGN8welngqygA2JCgbwnlSy9ISYU8VIAcDEExEbdVgT7pXnmVA9uTZ9lD2UiZoJzx8lGMmOe1cl4gMaf2R2woxQXIOxFAO5EAd1QX5m9giPHCUBoYZuZ6ATKZFEp/omx8GT7KQAANQ4dX1ZOiZmUizImhn0R68G58Kypp3vzFari+PHOAPbyC0sJ71cUhwibjBeAOBiUM5xGtmESCoCdCQF94YlK1i5XFPJeDOk6M/wTITYZzAF+AsEmYeGLEMG4AHQBnyBfFfKkwdAI96HTqQZk+B0ifoSE/BeAg/tDvXMN3KGX94Ne5whKIYSn9jJQw1+TzeacZF+Nhk4aChLMkQ8QIwmaToQeeyWpIp6XoyoFB57n+CB3UlXZMwJUbRf3Id4A3nuOJFj2SAziQYsNQqy1dch6JdC63rlxUIHx4Lp7RZybaEhlwkKEyOXWnANrYKkkUDvNfQj+2xGtvbQqgbR143i5PFQD5nF68oK7CQf9S1uSVRvN4lBfAC6XvySahq66Bf0IEkrmA/B4MvBqp6nIvRlqf1RfMkyQedm192Z579o4DYus0BDiqciyHPpmaSAaD+K8/2bXf/cF79kj1xkkESCCD0DEtw1SSwzk/X/YhnHwqbUVW4SXjkkPVBTqrfXi36DwAuCqg9kS8DAcv4qUfDWuJz1Rhbxt7+eFEIWvMgyMd6FJi2koqmxEKpgZgtB8e1uz7Mib7VdXfaSPwdsGL8AG8680W8TCW0DrwukCifxd0F6MFGHBWWEoMRG7RVHTF4aIcdERGxu65W9ft2rVrzodT3YZNiWbn0gusPGehlbSn77V6KJDGYgHkEmcZgw3ooAp6hEdY2N4M4E/0okOUUjxOZI0oy5kMJp9Dv6qOagP6nj6EV9nnk2G3GenTwvnACjNhgQH9PiObsVnrCqBt2K4MLml5EuwnFNjBZZa/KSGsafFpoTJja9cEijIR1XmgvpUTL3DDKnoWChQEFuDTUevMlssVu3nzquWLFYvKbsw0j23mtOdDvgm1IyIg80BO+/s7+z5K4lFb0Qb5IIE3W18lEmqz+m4itxPwyZxl5paySIjvGUVA9gAb6NeMZH5Rti0j/mbKQlQO1z31/3fvPhAYbKldYR5YQ22mrPnlpOWXEjadYjHJqfU6qqf+7HzGmrWhVQ/7Ort2Jh1zfXXOPvmJ5yxXmbNp6t2q2nhE1EcATTakISX6WKC1oz5NSU+w+b9YR6WxVV0A2US8GG3wObg64DF3mER/5lWyKvtcqEVWz67mk1bJqYy4JFE264mww9v72+ovgUJAl4DuqezeqeQRi9dsycFXn45PVZ5sPys5MwLV5CgrJZnrt+qpr4pnbdkw6ItzMy2bMesOJ/qHOcqzsYR4Ne5z6Z4eHts9OV3vER2799S+9uZ9+61X3nV5/8EjOV+iZetM/CZA+uxKxT59fdmuLJcFzrI2Vh+epzOi76LF0lnbBkDu79tyIWnX5MDE03kf+kfHnXkuOfGVwBv6zPGP+JiTVevwFkd0etaikity3LES+s37+/adN+76okZAHPqn0e7ZrpyxB5u79sa7H9p3vveGvfba6/bh3bu28eSJbT55bDsbm1Y7OhD47to0i3coHMEhsvH6mz+wX/+NXxfYOpKiZ1+ulK0sC7DJ40DgUUIoLT3vRwdo7/jk0D6495a9+c737K33XrFXf/hN+4Pv/Lq9+u5X7f7TN+zwZEue2Km1W2Pb3WvYk6fbAostW8tP25LAW+SwaaNjNbg1bX0JeywXFWObHR1W7WC/LYUowiAHNhRSbli9cWj58pRduZmzpbWsAGXSSnNRW7+Ssxu35/Va9F3+W/Uz295oWfW47Z4ripihhRMxdRPgILlHedCeQHARXm2c0WtUDMEWUb/+e6/ab//+a7Z7eCJmZu8xeX5Saml5Ac/fXLeXn2eC8qx1pZBq1Y5V1b5Bi5wrUmoScJ8Arl704RmEWQ90jwQlo5/I/8PEURTY0fGhJ3jtdvvODJ5kU/SFKTAqKdXdUwXwp35w8KAToxVWGgbwwp8/DwPIQ3RwPd9zL4l1EUq8Ez1Y9KzrbDiQ4Wqe53NLEFKV4UMqqg9l8zyAkE+q1MV8JrTM4WVKoEKoN4SdORB2KsDzMTr6cFH3iQHn0K9e/sV3RMH0ggGcgBNvm07ACcCF+nJOhiTdoKhuGK5JNIpruWdi/P6044/W46MDRcv5px1czomxK+YLbqyQDZcRqKgfoXU4UKzBuOJt8bxJ3QCU0ITHTLxxjHEAhOF+ADURSl6hLQCQqCdt8lxe6kfK4/BJqno2YJdjQjMOyuOZFOttVn+FNsry6aTuof7eG37PpC26Tbyo+upe7oMfQjsoS/zGCb9jpFV3+BTQwAkgYX4G/EZkiTbgAU9+p92UQTWpn4MQ9WPIA3amvg68SD2pFbzApsbcR2PCIgD9QMNEZ18JrXJYHX11fdVe/uRz9umXnrfn7ly31eUFq5SKvgqPSBzbKAG0mOsDPSmfIXlADbwE7eiLQAPox4MAjAFIhT4Ucai8nsv9HE5j6IFxkXz7im5+4AK9J/rTljHtiX9x3mg/LokDEG523uEMB0DL26/nBADPSdRfDld6xjLSQWTkZxI+wAzeC6BRj9N1tBXwgPNKX7M62Ptcf5Sjq3z+GY4RkSScRcAJKYDCnE4W8jBkmfJkt2EfR4ZZcSiDw+Yk0MNoW1gsorqqDDGLaDRpUXBK+kyF6LWNTcqJVIiiDhS5t9buWl1GHR2TyU1ZaR7jN+WJSgEKM9K9ibTaXTq3ubWUfpfDmZqyisBYeVE6XvTglLdhg3MZuuS5xQuqf05fxOgv0UgOhyfqVXshN04Yky96p6q7AK7zGPpWgIq5aylWscK34lc1xfUOfOI3c7/a4DKrP/gGykI7l2nRBJtC0lv6glQNo/G0gBlTVgR6cnHZGxUjPshmknIepOtip5bKCcjojEbPpEvlBOfysjUF6VuGsaUD9Rym4GDXUkTo6UVvF4l3ifSqTNULQENeOXiMlfPqjo/q/rEjAP6gI3mPvPokeT2LyJeY0Odvs8NKiPJGrac+PuwKVGbGtnKpKId6xh48OrbNp3LkBDIy+Yhdv1m0T758xa5cFhDrzdjWg749fqdu3f2R5VJFEUQ8MuhYniF68Ri6C5CKDmFF86HA1gcbB/YtgbBf+8PX7Zd+6xv2//iXv2P/+a982f6rL33d/sFXXrXfevOe3T1qWg9wlwwjA1dW5u0nJPefF3hdnK+4rmGhF4tEUoWcAHzGV+vXagK04gWmeSVSOfGg+glbrX+swAT7wOt/jFx+uKzqH3qPvoW/G/0ze7R7bEe1JoTUdyqIKBiyIPk7FZjrC2jWxAP3hH2+8uq79ku/+tv2X/7Xv2z/l7/3D+y//Lt/3/7u3/t79kv/6B8EgIbWQBgJ5732g+/b7/3e73nUKZkUklTBbkDChX5MlHpQGBF1ZFgtSKSNCbOpfNz2Gw/tO2/+hv3m7/8Te+fDVywrAVkWYu13z21vt28HhyPrtiNW6Gct8+Dcdr/NCj9Qf8lmzzJWP+7Z5kbTjvfxSsl7I8JKvnJMNGQJtVBtu9X0jM14bEsrebt6M2+5ophcQp3KTtlJu2q9cV/COm2H9UP7yrf+0P7+r/yG/ZM/eM1e3zqyrrxbz9908RdSCojKai/Khi1zWv0p++q33rF/+i9/3968tymPjkhFXNdIUUyd2jPXlu0Ln33OivIo3n/80H7nh6/ZWwfbNpI3ElPZKsY9D1YJzcpIRfGs1ZNDMSH0Q3i5zvMZ6eI2kR4JA/Qm3D3AJdY1eKa+8StM5pqQPtBVCJsEm5WFKDfuo1N9NSWnKz8EErUSohG8D5EgXaf6MLQAaDs6OrLd3T2PNgHS3PDogDfci5ay8eiG6jJR/pTtkSd9xOtBiTNM4fPC1F4HSmJev1L/3JjrOl6dyP5L+C4Y6iAMwQDxqrZLKQRlEerkQEdtRYlQflAswfsjrxWvKFiOyRAiZTNEMQFuk7I5J8cffz/5HPj9or0X31OGGzCVF8DCjNPeCYEK5yV8oWuhIWAGQQ1GHYMbfmPC9bQDF8oChAHAaC9t8PI/Vm9OvufEoQgRBcq/MBD6TN+GvGihvhMQwXvoEADgx2kguooXGZLx0ugbHaHJ+l3/ozTJ8wUgwFhTPy9HPwJAkig9tSFsvQUoE7+Kp9lCiigd93idVehkiNmN3EW90DF8D8hmDibfYSABFRhJBzC6F2DIcCSLRtgvL6r7GCqjss7htAeZULnwvhsT/TIUIGBIEk5Evn0upF6RDngbutDcwNeBLjxvUr8Jz/zou4t+4HvuQab4TRc5vzMsdSbwoZZ5hBsDLSr7Z34f6Hoi2/SfO8guk0GnMnWA/uZ5DlaRLx1u7CVffM8EcuaW0l+xGM5W4C/63Sc96xrP9SViUD/0SzIluZCsT+lZbAVE+2kr9QF04+ixoTbDb0zmj7EQwsug3YE/6AfkPHCFgIrKGZDsVQcgh4inyOMthUaUzw4UDCU/2dy2t9+7aw+fPPV8gUz1SM0QSYXeun9GdNFzTto9ObyAPrU7MrKCANiSnO5sOa5nCNBkYnbzzoqtXZv31ceNlmR8ILAoDMHK/3aLKD4jKn3benhis2r7sy+VbPVKSfxZVB3V18yPOZNDqvq6E6treqp1TySJCJx6lEv94HS8kHNeUdKMRiALkwMnC+ePObGThRjoSnYrYIoIGfOTAliMhDC3GKcT/d8869t5UjZwadauvpCxT/5E2e58qmTr1wqWq6StI6d/MOpLPws8jsZWPWxbrzm0bCrv86iIFuYEaopFNhlPWgR+Hkl2ZA8JNDAfkdRADfF9g2kkqis86/2nvsFJCnIcwBin97P4wPmd9iIxIjJz9hJqU0Z1iQssQxey87dF97tPqvbh3W3rthoClczpEh4oEiQpIFBWqzdt7+BYtuXIjnbatr/Rs6fv162+3bBp7ws5EGprQXQDrLHzCpH79w969g9/5zX7v/7z37P/Qvb3v/jS79r//dd/z/75N39gbz85tJqwBBLNAqBUasYqwhjFXNKHi5+9dd1+5gs/Zi/eualy1XeIptrD9mJCfjbWK4sVGEFqN5oelc/m856CB5CFAyZi6D3gWO9dcwSe/+hAfvSL6Od6VT/jlOyfNO3xkw3rCXNEBi2xWUdAE1mFn8RL6n/mBlJvdYKdxrM2TOQFLhN2KAZ8a+PY/vUfvml//5/9hj/14oARI9Zs1u2rX/0D+50vf8VqVbarYPLwxKACovH4g8LHW0MnFfILdu3KMzY/X7LegH0YH9mDjU378PGuPWUT5MOa7e8JTNW6kFMtilhdgrR5MrDt0bRVrt2yz96+bXFJGAk+T4X4E4mIFUtpK5YzAmRMCGX4jaEDCeKoZ8eHLdveUGdvk+wWRU9TAFbyKuJjm02dWmklapUrM7Z0XQJ+I2VT6TN7enJoj48OrCchi4oRWGHlDAut6RApNM9tFQEYMa8CZTplr7+3Z7/6W6/Yt9+465vCzkj4PJIgRVwsZWxxtWz5QtpXJoX8VQGUAZJQAnqM049wNwgeT5PuJ8IGcyAYfHZhEaP6fnQSNnbtx7tH+XItytwTNkrwAS4ICneSJsCjJv4g2IlrMaAhokEZDgl0PfWmP8kg70M0+tq9WNGADcp3d3c8qnZxg9eNPFZu9NxIhKgH93oECJ6gjSrTV3xeKIDJdiEu7M5pwbhNTqrKybAUwx4AK66lrdRdF7nBwcgEoEIIOYA0TmiFkuGV74MSjbrxZ5Ulr/DrJMIGjag7z6FeGNTJ+ccP6Mo5OSafOcP10JF26Rra5pfqP/+d99BDbbmoG/fhifFs3+omnfI+hF4YA4AI4Iz6ebvU/x6BpDz9cUzKgeZutPV1oJcUsbfDIYpfOwFuf7zeQX71iz57dEc0o05kEictQRjKCu2iC7zfuE+gz6MiegTt4xoMEZ6qpzCgLJ3wpA8NqXwqAG/AO6ceDQsRsTAMTb+GelH/AMLDnBP4P0TdwgpbAJS3XX+eiHnIOF4Ape5UwUsX5SEffAdgCjJBW6VgI0gZYCX8jlzq7tA2gI7qiUy4ntMR6hgMGs9xnnOaB35xvtd3gRdUvMpzQOJF8qSgT8lwzzA4c6yYaIyQIYvspFBvssn+4AIUAtS4Xf8BcNAHk7JV7qSPJ7QDKPAMugfQDGCrVZvidebpIHMAn4/6MSWgiozxmzpSJwDNBdzrzpN8MZSuRzJZIIDcOEjiV6+K+mk69Au0prb0KVMymGLAtAh2lSB/2N7+obHw4u49JqY/sYOjY49UkgKJea7s6AKAZ1EKwMJLF517uuZQdqcvg03yWYa7WMW+eClny1ezlq+I1xKq93Tf557NyHFvStZZMXiqezt1GUMZ7k5ddeqNbS5ftIXinEBa0vWxL4ZB1wFi6E8dOOkkRO3rc6vHcG3oe47JanQ30qIj0UnAPXXyCJs7obOWzqQtJ9CEEwi/Irs4Vp4qR2XERFWxgPcZ/TI6lxOekI26nLDVZwu2dK1okaTa0m9YQrauslQR/5p1WkxxiIhPxra3c2IbD/cEPBnulAOjvszruYV8QXJLeiwBc6JnY8BjcFBIv9QajDyfJnqGyCh0noywIF/0JeBzsq0Y13l71E9iJNVDIEXXshguLafI97bUyTzzRld93m3bmerXO2ZxHHpZfKmzLx5qtxiejdjB7sB2NgUw2/r9XHIdmbW8HFHmvI37p5ZU3QHr8FRMzgYpvN7YOLBfe/Vd+/337tmbW7u2q3YPx9JP1FM6IpaYUfvjtlzJ2/pixRZLeVsSXnjpuZv2xR/7rF25fMWDH8ZCGHgduyI9o0Z6Woue5L7p2/iJ1xJqcy4v0IQTiR4I86ux77QdwOYyjoyiYxCqi8NtoYM4FtGcec7Wqytl+5//zZ+z//1/8j+1//R/8T+xX/xrv2Cf+NSnrbx0xSKpRRvPlu18Jmtj9vFCJimb56gsVohHZ5N2NpOy6Mri/N+ZKAJ/uP66YvgH9z60J48f6pnMs2ESIQoGL53KSGnRWL5ToQCH88OqNd96z04+uGdVCShKuawOQPkcHjXt4KRr7Y4Y+1wGVh0yHujesUDIlASpdGZztxJWXJPgJMn4DCJO+GoOn0dhA1tYydrCUkbKmGWq8j7q7EWme1VGrpyyxaWcC+jeXsu3KkFw88W4ypixtNB1LpuyUr5kJaHrdFGKJj6t6+WhSgioI2bQtZAUqOeN4pP+wyOHoVHwbC1z/8m2D/UszZeNfcSkMo0M63IELK2ylwp5WwQ8iZl7Eo6qym+jbOlPnqNCmYNWEWOWpTT7vaEYr201MTOKkWgPXi6GTxjV1gT6SlJULXlARxKCtgALRoOTIQDm8Q0GfauIVpfnCvJyom5syNNVlRdZHZ1bV59hGhQkxtnnGqhPAXSsNHQNrjpRZjaT8T5m4QjDcfQBHuOxlCYMTpgfsAOTsiSZa/CiiZoxD2qyHQ2/o8BQ3Bg2hghg5KEAp5qpcgLwJxUF3nRMygz6EElwARDtMcaQDWWCYaFPKA8aMQSFYZi8n0zqhx6kw+B7wDAPcyWrmyfOBe3EyHC4MVXbOYJAInyAoAvjpd84qSsH1/AZJYQBZvFDPive0/dsxM17Jt8DUvmOZKYs+JivlH3uhwimsgDhRBYFJtV2oFQyLgOCkLM5MN/oOvYYJXcUnjLzi/ieOX80CyPRlmJE/sjfRl1CnUVctRXj6ik91JYw1C1jiPJVu1HubABfKZfcqPjwr2SO11nRoxiV0yH5YFgMQ8N53O7bDx/v2MO9IwdqKD6u5/nIC9EXzwfnIA4gEYAM9fH3OulHn4wtA+CTfHU/9QNUAfhwEryO+p4DEMPuG5RLURF5n+R+A+zcvn7Vbl6/bgn1g7WPLdJtOv+wIwiTdUnV8Pi4YXvNruRKtVD7UZ5E7ehD+JYDyXfjAyhk+Ed14Vp4B17jekAb9HVekKKm/UGWLnhVp37Qq5xzPTt/ka0eAM5ctmxEQCEWsYyMA+kVZgVS6uqb1+5t2gfbh55fDlpTvkfSVD+P7OiZwYkCWI5dttCfbMY+zan6M7KQKzPpPiZewuHjHiLnIeLuxkX3ri+U7flnn7VSZd6i0hfRZtWm+m3R7Ez9IaOt86R3ZocAMwGCpsAj85LZbBr+oS/R6fQZIIT2NyS7rIR9vLnp25gdHld9lSwbTZNAlm2rkkTi1O6k3i8uzPkiDLZKGwtIxIddq4iv40RC1Y/kiTxsDuxb7z+yhwdH7qTOSAmOxgKKautQen0ksEH/kwA6Fp+yymJO9JRuiIS8hGfDsZWL+i4uQytZ6XSGtvlAMngStbXKqs0tLQssiT7NY5setNyG0Uc4BUeiHwsEDuo11Ud6RzyA7LJ1WkllkuQXYMYIAzrWRzOgtU6SJBd9da/ArQNbyYj6Gf6fHfasHB0IlMLb0CRue9LnHzZOLF5CF0Xt6RPR70B2U89jGDIWB2BLdqWrSe2USAnQxlI2ao2tftC0erXrqRsuLRTtuRees/L8os3ouREc635YFUxUrT8Vs0eyvUcdshzgkLHbTJBPdDaAVVVV2XHLCqCgXJhuk5JTQaqKMzkQUdV/QXx2KR/31ZtEpFJq+1QsYe/sHtl7u9ueTDeXT/vCteoxO8N0RCcBchyDDLIu/mxTniROyp0MDFfWKra0elltGlrlvGmLRTno2Cb1RVMg7uvvb9j7T7d1LzwyE6LxqhMJl5Oy6cVCQnq14AsNZ1U/skfM5zP24rPP2MK6gJD00kyzYcZ8y3PRVf18Lie4K2d0NJMU0BVvPN2xxsmhrUg+rt+6o/qqj8Vsri+kf6MiDnIoofuYnOtVJzQmKs58U/KmSTXJzoatqz5x66p98VPP2csvPmuffP4Z+8xLz9tPfP4l+6kf/5y98ILkcH7OYsmcdKtAmMBqhJyq6qszIooqlUARvBVdXphzgBaUqU5edLD1zc72lr399tv2+g9et/ffe992d3bUqKYN5WW4gVRH4lm3H2/a43/x2zb4je/bWnPaVspLdnU2Z1f2u5YRwo6WEjbO6OGtrkWrfYsLRZcEXOZTEZtfTlv+ctLOc6SjYBWDlL1s+PFR17a3qnZ8wD5/MK3ESkQZyiuqHfcFzkYe+k1kzi0nIIbxOzns+LZPzB/D+OGBsQ/a2fDcjg8bPucjmZNhSZ3bUOBpQAI9/eYAgA5wCgRwhmBxemfwTi8ou3ZnYFvb+776sFIqeDJS9Zm8T10kRmIYgZA6yXXFqwJJ51YHBOLFQ2MMtK4nnFsR82JoD8jBJM+XTNoAGHKpodiSuo5FAuSGaavjD0SHlh7kXr3qCzDy7Xkk1HNSEFcqOUuKifG+8airvVMBNPGnfqdc32dRdcC7QQjUOgc0HmXg0G9EcZhsTlqNk1rNVwICdmA8Vp+FxQUdCfiZgIFAl8rC8DGEBUDDoHXFH9SRsjCG3E9kxAGJlChDMA4aZHzIJcZwBEYCpYYRghepGyCK7av01leDci8KjL7yKKPu53l8x8GzwmeAVgBVlDUBW5NjArIAkJNoANfwPe8/6vPwnmsDEAkRqPAZoyKApjZmM1nRV8BRRisvwINxlm5QfaWsqjWvH8vXMVge0fDnCURL+bEhO4aAuT3Qn6ET+oe6O91lDCYAgnuJaDidVA8MAZOwGVYJNTZXwLSJ3RCgBcZ0EpmbRMfceKgvmexNv3H4/QAcPb8ggFYSzxHFw6Omr44EdH74ZNeeHMnYef/ocl3Pe05VXv8m9AJQBqAFUHBPXZ959d/1qsboPsSBNk8iawJ3qpv3xUUbve8uyqX97FCBsX/29g27dvWyJ/+calQtIrChK9TO0H62h3nECjJAqvdV1Hmdyf2008Ghvgt9SqR82nfeCPQJPEP7cJZiMkh40nxmygcADdpzQFd42+dpqo7IFZPJkRNffKP+yqivWcXpBlrXwbsnzb794P6mPTmuqXkBJHJMaOveOu9EI14n71Wk9J7OGTmE6ZiVBM4S2Zj5Xn59fS/lDojnYvgUeWcM6fLygj37zDOWLxQt0utYtCWajdg4WwBC9TmPztiJHGccOuE0Oz6pW00AzadPoONl4Ku1hkDYsW3v7tmjJ09tY2vbao2GR2Dn5+Z0VmxOjggRYvqec7IghAz+pWLB5YWYFBGsourJauEY0Rhdw7DqVq1j37u3YfvtlmVLcmLnSFMxJdDHELVZPi0dp3t8uyQZeYaSiUKyw0NsFidQNI+OrE8mfQG58Vi67GBkc7N5gfprVpxbsKiATbR5oldGdML8PIAzKzjf3zm2hngGEDWjfsU2A77KahdTGZgTxeIqdBg6QCrV5ZV0ErNyQtn8nqiM7zkrXmuJjikB0bW0nN8UQ6dyQmindPl37z22t959bNuPq25H19azOosCVqQrImei9B3BhihTW5KiwciO95vWqknHtvW9+u7G+rLdee6Op8uJoktaDYsQRZOjR782x1H7UIDpuNcVb4rH1SaG21mhncoCONUG2QZAaHpWekZgOBc5s8VUzNZk227PZe1Tl+ftpUuLdnuxbHO6B35PSF91JAvfvffU3nzwxCOepLpqNIeSUeRt2pN4D1WX2QRyOW2dOhE26XfJUVKg5s6tK1YsLVj38NgWZ8+snEu5jQdY7uq6b919ZIcC/PAOcsVOED4nUHXL+VBmTjKbcVmdTZ8LrKdtSXy4unRZ1+QtMug5EJ8asIWgHHPAqQBYXzw4mpIMnrRsSzwsItudm9dt7fI1X8mMfkJHTlZvumxKlhBBDuTcJUztwPZjR7ivWmvbgwdP7YMPHlm70Vb/yNaIx86IitrAKik5CfMFu3V1zT7zwjP2k59/2X7yxz9jn/7Ui57CJ5fJeH9EZqQ7ognxlvQ1AM2fqgNZnhwINx9RavV6w3Z2du2uQNor33vFvvnNb9m3dL7y7e/bG9971e5+6xXrvfKuJXeb1pTmqJfylj+NW+ntA0tvNCytDiNfywG79gucJQQarq+X7NqtVUvP5+w8fWatQVsMPZaRi1ivIy+hOrCj/ba1m2QQltIrZWTQRrbx8MT2trtyHiJWWUrZ4gqAQmhXjMzQwdxCRp2IB9gUYVGYCWvWB54Q91z3zBeyNjMaSyhO7OiQ4QV5mGorxiBEb+iIi57Q4Ybh4jOvRBMGun9rZ98Ojw49REskwlfOiWBkA8ZTwasaSOEdtcW0DDuwaomOxzZJ6eUlDPMCkESXDmRMjgWmmJcC4MJ44NnMjE9tKavy0/K45dE+3ju243ZPDBzC6BgJFgfgzc0J7JELDfROJA4P96Q7skPRBYA2EFrEM0cREOXAMNOsjpQRSoe2QYekvkexImz0PUv0WcFZk9IhIoDh4bkADN5TCHPfmPuVwTORgkI5URaMGyJcAaBxsMITpTgBRwxFtn0laTCMPp8NoyGPjmsmfAjgYZ6cDy/omW4YdT/Qi76jLAwFvwGIECroyMHvHPzG6c/RNbwG46pyRAOum1zz8eupA+VxPSfvuQc6kQqGbc4AxLSTZfZEHfHCWEl7XJXyVbkANOaa0T7KAMTQTiJoHD7sqjaFoa1QF1bpMi8pzE8LEZYACEi5ce60g+/mKhUHiR51Vf+FPf563n++Mk4nx6TtlM9KR+o9GaaGvoAm0gEUZfwKADQpQ+rENYeNjr31ZMe2a00BhJCyY9JnHNAk1DNEbTg8qnnxuw8H6z3tmuSbg15OC8mKDy3qUvrFaaR76D8HUg5Mw73ck0nF7bk7N+3ylUsW0zMiADSUsOqPEmZOZV20f3Rct2M5VAAgAB+GnAgMZUNLFG7oC4YhY+5ho3p9iB3DRT1UPm0F3LIiD30CoMNZYAL1pK2UST3DsG9cekLlI+u6P6/nzIueRCW8P1THvUbXXnuwZRsCvMgPR+CzoH8mvAf9oanzm94j9x5RkO5gbp+UhPXPeu4MjAfqW/EFvEFaIeiPzAAKbopWd27dFr+mPdoY0pKEieMMxTGk9LTatg+lY57sHsoJ3bajk2Ofo1Ovs3NMW/wk3aT2ZsXj8wsLtrA471EltrFiOz6G6TFup7oOBx4CQ19APrtrMLcSwAYvzIi2RQGBioCrD5eJ/jOqx/39un3vw8fWORtYtihaqYnwYU+6lFyZpIAaj0c2I6MPMCWlEKv4z6THZ6YlF3qeO4gAYZ3tk4H1j6RH80W7Ihrk8hWLig9I6TDtABWANmtnquPTVt+eyGijDxkdACRDH0+1ItBJUlZ2lugIPLlzonuZXweQIhfcrvry0dNte/J0U/Zm34MZGfHRFd9mCMdd4EOg8VTPektA8I3Hm75Noq+UlYiy+tTTJEk/N2SzTgSsRqzCb+NYqH/PojbqT3nGgmH/zLLitRfuXLVbkgVGNqKyeZFW3TdJJ+oWlW47lP54rH5lZT/7sBLJIlGqyC4bNGtptaIci9h6PmVr2YTX9eZ80a7LhpMKqpSQY0H/ICeiFvZvRvpnRrKwK1v0/YdPbbdZFTgV/XGyx/TlucB1RHzCfOQAqMiz162NrFuXw6Q+LItvbgsU4VAO9ndsPTNjBVYFi3+iAmj3jzv2+sMtn4pEihPUJfqW+a1JXRsX2GTIejiaslavbZHEwPJz4IS8zZeX1adytnotB2gRAVCPdCZSNhKfDlX+4GzK9g+ObV+4hnykN1SXvMAdgRZ0DhHas9O+yuHZ0v1uteAWxDPoKnQD8gDgPq53fWXm11590373+2/ZN/T6vVd/YB9+cNf2dvZsV8/ZlUzVjo/sXMAvHZuyskD7UiFlV1bK6sdr9kWBtZ/+ic/bJ1941q5cXpN8LfhT/9RDz/ZK+ZwFKSJWNox0il88CepBtWb3tjft1Q/et3fuf2gDeYRNdfgfTg/tv9/bsF997217vdaycU1A7Z2Bzb/dtsSOFLYIM0xH7dG4Z91KwVZu3rZOc0rg78gebpBVuWfVetuOjloCaUQBdL0cgsO9tlWPu5ZTg9avF2xuWQamgIGE4UYCWw0frovG2CpiJE9rRh7XRbhVXlmrcSpvOy7AU5I3U7CS6sqm06cyTq6IXUnKCOgzChJG8TklF8dEYfLHnp9MTnztvaf2L37z2/bKD+/JIIqRVCbDvwMp0KGYO77AnAlADV07cmFnjPmcCJv6WDLuz/AcKjKYeBlYSoAi4s/v7I1JPzCMPGi1BE63rS7AhNHES/mR8VKHUXf3v71cIhWqrZrgLVNhKByiYDCgD9vwqnKDUg8REQ4MBdcGC0P/i5b6iWhOh/keDpICsPVonToIYEn7mbwN01Inzgnw4XVCP6+f3kNjmJ8ymL/CVlS+y4Euoe7h/jOvY6iz6qTfGNoFgFflOBDp5ZjQgGtQVgAvyud7nhWMXzCmk77kACBTP36fgDXeT67x4S4/P7pHReqaABK5FnpgkJx8F/dA+B/dc3EflQ/f0ffhua7o6XP6QJ8ZiqQenF6OiMVk+IwMBKvnmBuCoQuT5/GsMeDMq4E+oqf4D5oG/ggRK+g7OZxOF9EqfvM5Y+JXDBvD4mcC2D6vC77iT22iWSzDD8kndY/6Ajr5Sk08vov2TfqZE5qExQDhJJ+WD4E6rwHcAhDlGdw9oRUn5fFHXTknR/gsg30hL7SR+UucUx810esbUgMERwK6MNmdm+Edv0CHP0/9R9t5jcngpaTA2fwbwEwfkDcK2kNvABz97vRwGgbgDw9QKO1yXr3gM/KRTUnjxyQr1FUP1HP4bcrnv3SGKkPvGQ4HgAcgRqQAPoyrDiEdDo4Isu6T+VUGUT4M8Pm0nNecnNKlrKVk3D1nE32gCrIiUFzmSgYAkhaAp33Uc0rXsXE3dPdop9rFfRvbu/bqm+/aW+/ftZN63cHcpdVle/aZm57S5JqMxuryoicJZlhSjBRWJwK6LvYuJSfchK95lv/pQW7goLOup/1QTH60+J2Ok9OjOoz0W116gL1Ap2eQeV2pa9if8vxUcsZohMDG6HRosynVW3o1Fo9YoSinXHTbIcHsZs0G7Rk7fDyyh29W7WSnK/pLfqSXJmlufI6weJnM8e7+Sdf0VV9WO0IVUktQQ5qAjJMiSJSyVrtrh4fHtrt/YDsCYFvbe7a5veObqL/57vv29nvv28bmpvTpqRvYF1543p2IdDKm5yJXtDNmHYEm0kS05VQU5hO2dD1n5eWstWS/jk66djYiNoYDDbghA78aGiG1C5G7scDirGVybOUXtVIp6/P6WIJKdoGowCt9wN7a0iayS/pB9MqoZYXomS3MTtl12dBn53P24nzKvrBetr9w65J97tKyPTNXsNWMwDa5xoZ96QJGV0Qv8p3GSKshxxPedhtlVm12rdYmabtsngBjW4ANmWOHh3wxYdk880lZPJS3057AtMAluiUiOckKAOOEjwRs8wIrrOB0lhFvk9j9QBigKXpL3EQH9Hpwfnwf0aR0+TSyJ/2huk7zOS4+TEtGkgK0I9J9SFepnyNqe0SUcEdTsnTuc8djrpMaHfZZ7Yk3Ep6bz20Fsqxnkl+P4X3Y1eusN26/dQY9parqP3dUozM+F2/z4NCeHpzYcW9s1VHU9po9Abe2Pd05tK9/53X75S/9tv3jX/6S/cqXfs2+/Lu/a3/49a/Z69//lj1+701r725Yatiwa6VZ+wsvXbP/5d/8Wfvbf+t/ZtHlxfkfRdA+fkArKjp5dYmCWn5KUeiMMh/Cm39uNXXmvX7bjisZW7xzy0HKu2LezVHPtsUcx7FzG4mQ6aW0LT4rZDgvYCUi12tte/jw0AYiQmEuIYUoxSMBJadZuylBVz/0GNrT54wQ+a3ny7a8mhCKDysRu52hteX5UM+4BIHOZHKkfDR9p06T94Ww9fBAxMWZrAygvK8zeZ5n7EQgDwjvRCrPlQQtJk/UuZiMTsB48sfBM+hEhJr2T0kI6vKEH29sW6vV9iFPhlQxOyOEREAuX85JOcY9woKwIDR4BFkxZUV1k2n0HGfH8hAHEly8c/LsMLQ3rTqQ3HJeDEQ0ZvOkaftseCsAIh73oUZVzyNoBRnrS6WcZeRhuOcsA1nXtSeDM2uqjW0xI99BExQ9ecswrigdDCeKkFYS2sdj7ZDPTEaVa2k3xp6xfrz2dqctGp37cK6qL+A29Cz5lWLRmZfhX2iJYvMon06iYZRByFv2yuc/EGmgXm3mrKgCfbIpe2RLdRF9MXQAF1bpQn3K5rn0O21hiJeKY8x8KEWKlvkAHkmSMCNAHo1RGbTNTxfAEAFDaD3Ko2swKvQtxspXZKoODAkDknzSK/ddlAGgCdEMDFPEo5W+o4NoVcjnPSSvh3oU8oQ8edJyIbEnq7GkQPUHoMKI0WYAGOF6ci1NJssDpBlaoiIklCSJMYYZGsIfbIPTUj+QNiafy6ldAYhBI3iI/WwZniaSyypLeJm2O6CW0qIsttthpfDu7r5t7uzY4cGRxUXrS/KmSzIMAD0HNrp5p9qyN5/s2U695ZPJ6ScHfpDzol/gI/qafsEw+7wt0QjSQWfuIa8gtHSFqfKpl4OKiz7y9okG/BDuCf3CPYAJkjYjZ88+e9tWlhZtWgp2qkU+r5CaxlOOiK8PZCweHTV8bqfPJ1NZ9JHPnxN/h+FbDDGOwpRPiKaPfG9U0Ys6M0QMbzAExlCtD1mqv+FvhkpR1r76WvWD5kgKSYoTPiTqBLdZvZZFwkqCiA7RB31QG5Fl8m015VzOqt+pj9NLZQLGqAPCBe9P6OND08JY7DlJmonifMRWb+SstFC0QZdVfi05OhiW4DhAT09VITl75uZVgYZLFuMZrZpFOw2B2smcMsmhwOSjesd607NWYahSIIy5dLQFOWJekkcTdT8ryr1sOVO0m+9Ce1Vj0ReeQt/5RfCB2pRQu4lKIXeA1aS+n5sJIwm0NSFeJPUEPPbm023ri0/SaelAhikli2OmvrQBVUSaZixdFkApzEpnSs81OuIz6bRiysFipzG0/c227Txp+D2VdNauq+0r6+uin8BWq2EznRObxgjTR6J/h1xhJz07bIeIKyfzdlksdXx8Yg+fbNn9xxs+124ytzPoEBzrqOVyadePeQHBBfHn0tJCiChK3xWjp1ZMqE9VN/bCJPfmeyeH9qR6IBqxoC0msC3ZjWFJich1ZTOkT+eKLi+nskfZXNITs+9vqU2DsUDPtC3pec/fueOZE6LikZlm1aZ7bC+nfgKMyrEmslpUnW4vlexGOWuX80m7Kjqt5mYtB0+KvszPIoO9gxrVAH4H8CL7ZP0fS18eyBl+74MPbPPxY2NGOpt+vyVA/42379mRQDNzqVlpynQLIml87l/kJ60dDtQfDWsc49wLMKnNV1YWbXFlzcaSozVhg6VC1gEsdq+nZ74v2hwIsLj+lZEjWTSjFaiGiIAmOx3EZ1PCnjglKjMmEJonlVbB8ok5S54nbbpVt2mixSp3hmS80qGDRMZGshdV8cy26t+uHdnqQsUuXWP3AAFpgXnY9ozVs9ILEx0voXUdy3v6HllgJIzRjIhwQLXZEX/s2KPNQ2v2JFeSA+btPX9txW5eXbfFhXlPV5aQ08O1TBH48P4Du/fgsd398IG98/6HwkEPrVmtCsCe+eKZuNCC6o7g/8kTwfqj5x89Jt8wf+tUTLohlP9BMW57/Z7tCLDsSZE/EdL/TmXWvroQsw+u580+uWDR9VkBNTa4FQKXF8Gy6yNVKi+GuXw5a0uLSSkHMdB6zpP1sWsAE2MxNEzsZ3ikJUUyFGgbCKmK/6woELR+tWwLi2kryDtgbg0hUCaZM7x5ctJ2BT0diwhIdmxDCr0x1bPcUsxWrmds4ZK85DkBtLgIAiJXu1i6HybcCuDRQUH/+OH5fdRh7sGLofbqPfv2q3ftrdffs1btRN8LsUsZsz0UYGR1MW8v3FqxpUpKZUN0lHrUDZ1PnFbH659oKiOlezCeMINQjkeuABgMjwIKWP0JqGQuyP7hkUcP2cfv9IxooBgHvX5hNKcjaoM8L4YQ+OxDWReeM3VnYihGA4FBMN07gBcl4HzWLfyvkzYD4iSAafJwpdxTYo4aeZwADFExtmrtQuZAQfX1lYlkm1a5RBegIH8ocYyOb0QuWqIMiZgB6ngWoKVeZ9/QhgzA0PmR/mcOAvVGYXMtc97yeVYxhT0k8xJAksYy5AIogYQYbIZffQ6XnuMwQGVBVzL9AwD4nhOQ5iBWvwH62J4EhTOZw4WwMsxLZIXPvFIPygKg0D5oEJgFCop+egvQQZkzr5BhYIaDiIJRJwAJdSUdBEOjvPr8FykLnxCuciYrDtVNdE0QPpXLI+EN6ENfhfaJ/jod3Ki/fc6MDA3Rxt39fXu6ve2Rkg8fbdh3X3vdfv8b35Z394q9+d4HdiB5pNbJWckCxLtoB40YSvkOJBOUR7SUFZJhg3GBW/U3w3Q8N8TEqKLqQhm63avtv1OUV/RHNOcZ1B+eYR5RWN18cej7iT7yMh0QCoSLbihy9tO0MfwhIKt7HZRwv74mQSwT34mAwa8+XA6t3UgCiABBAXzTVtjedwTwJ+lVtGO5Pysv2ZmCwyODAiREqlHO1NQVdaidX0NZtCq0EaCHkucawHagB8v7WRnHHaqytwvZBOxMZJTFIeEUCNK18Cb1SMqYcxMr5IgyiWPtqF61nqy37LHLKIxC7YS/vM4xtTNNxBHrhtOhviQNAwdpGJB25uTqAqcNK9dFKo/aT+l7yBJWuuo+yd85dJZumpIhRX6oG31JKzn1Vge0DJEP5vEwVIQsMjwOIGODdOY9wd/oQOrIHsuNjsDvYOhOORPNe0zp0PX6p+sEPLx/xS/qX+qAgwKPwgMEknKFmMVkGBlN6XdEu955GIKVAzQNaMEZPRWoN9EaKqGj1SY2Z9/YPbAnG0/t/sNH9r6M5kMBsr39IzuqydlReQwPModueX7ebly/Knu1bnOlopdPIGBaPJGIsZsIm7THrK9n0Qlx8QFAR+KsukatpWe1Rx0H62zNlBF4I0FyOl5QW/Nq24wPDWZkPwkQtOtDq1ebqv+ZlVfTHjFCBtMZ6ddMWjSWvHq7WJwQ+lXMK5sxZWsCZJ9YKtitct7mBEQz8Lx4YjxUn0nXMY0GwM32aDMCj0Jedtwd2etPduw3X3vX/puvf9/+0Ze/bv/db37NXnv1XavjcOo5ffHdUEB5Vm09F7g9G4mig3NrN7p2tFe3rUdVAbO+72wAzUk15SBbfIdMZXIMZ8pm9ElWrzrRBvUFgPekxcbrPVu8mrT8fNznm2XT8K94zYRSVQZzx7tso6h+yRembXEp60lp0zGm+eQFWE8tKhpjt9AZyP6Z+PpMjEREttPp6f6uA/pCSdeLNxAJXeoyDftOM3okzQtFw7xOGHtySi+oTNKBIPMscOqfRayhshGluHDEXC5hlWJWvCGdw3Ok35fnK3ZLvPPCc8/Z7Vt3bG5uyQbq7zcf7do/+/Xft//3P/5l+2/+21+xf/4vfsX+5b/6kuulf/+DxqjeCCdh1nK5LAOUkdfR8uXKOX0uCTnyGpExPUvIm5f3V6/37e035LU/bYvB4rZyCe9DwjOYtl4LhS+vZyFul67KmIn4eM5yzH1Lp5N9Ebcdt24nZo3qqU55xWIO5pcRyZAqcUCCN18Vsn/6uGkP3xdo3Bza8FyeZXLWTqfVwRL4PponPrbSetQWrkiwFgQC0mIWGd3piBjoTOBCHe1qR238EfPrmLznleR6CXlmU7W+Ne/vWGvvxJUaE0/Jeear+1LT9sLtJbt5mV0QJGBiMPiAcgMy13sJCkZmknUbkIfRYjgUJiApIcYAhehco2fzmZMVTEPVVSXoM2UK0EkAMGRMvvX8SZSt2zDeeORwI6ADsOEAREp00iaMAB08aacDD4yKlDSRLe5jNdMx81QEpJgLQj25zIewVD7XML+FeTtEpZyGXOAKNUT5wp6HIWrG4fTQyW8MY+LBskrV6+EXIeCsQpUHKIbPiu9YuSoZp5I/Kt+foffUgXky5OkDFOHti4w6z90ohGhViDhwuhEW+AQYupHCMvBUPdupr3b5AhnViSEHaMDQr6+wU70hAI9nRSbzjXg+0RH25wPssRiAejCMxqTjMLTF83Wvt897z/s/AGY9Uz9hTFzR6D0xa1UwGBvAierMCuaB6tHylXWH9vDpnt2T1//W3Xv2+jt3BcA+tPfvP7LHWzu2d3TiUxSO6k2p2agV5hZseXVN8ltRG2T8JbsePYSbeLb6qqd+Ym4hoA/5AHAil56oVAY1AFsZBbV5ksSU+Yjs5Qi/Oj3UTiaM00vQkJN7KMvBLsBZ1yLHGH7AK/3jQ/+6J8zJG8mpIOWKALf+HKDCy/SP0wvwDZASXdQW+A+AHcpnyPuCzNyrV2SBjwC14B3rd5UHEOU3EVifdY3KhD84AGj6xdsY+inIFc9OJUN6ApwCFouQH46olVSSrlcdZaBFMp8mwhZ6Q/UhPEe7T/UeOvIKXSb1dGshQ+OATM0izQJwl3lx4vAQMU4xqX1K70lsrG+9TuqHc4wD9Arzw+CXiIwyUQUeAPAHNPRVKZwtIm4MZZ8JHOoCv4c2cgSY7Lf5GWQGmaZd0EK0h2Y6WIQCKPahYukg+pjTnU/djCuG4+G8Lj4CbPXU500BTx/uH4ke0vmJeE5lEYnHGcfhEMdK2EdnUTvYb3G3LS2U1SkR29qo2d52053ymYj0A8mdAWfqC+bNwQNEDQEy1AFngVGOU/XPU8nEWw8e2M7xgUflaDLDuEQSr1+7bLdvX7dLl1eNDfpJWeKOqOqLs+kCKno4L+k9zjt9CmBjM/i45MUTlwuEsBH9YattdYEDeKHV7AlItlWm9Lz4qsWOOLVTu/f2rn3vG+/b/Xd2rXkwst7JSHQa2ZU7aVu9nbFYbtoS+ZQl5HxEULzqOxlC7ws+wovwdEzAIoqTOxQoBbSoYT5PE34Q4BRO86jh64927L/72iv2X/23v23/p3/8r+1v//Pfsf/bl79l/+hbP7SvvvWBDftde/mZq/byc7esWClaR45R56xrNqt2ixaRsWh7OmNn/VPp5Zgtr8yJ9inLFZP2+Z981j71ued8g/fzUdSK6ayVBJiZTzwtsIz+dgLKRvSm4/a01rJj6bFsPmbza9KVJdXTunY+07bc3Iyl8wnJSYgqFxdStnw9beXFhABawaLnGTsbiMcBDCof1OVJZ6V72CZRn8RHpz5VZ9jr+Ip7VjYTdQ6RMtlX5331q3/+kwe6IPC/QKXKdL2v+3u6hTQxvvJXj6wUsj73EjlBtwFI4X9kE6cDYD8n4Hz96rqtrV/ylBsd6csWw6XS4W+/fw+T9u9/OF9SwkQxihmGjA3HxASzAB21IiqGUeXYEuJMipbx9+6A32etUI7b8nrWllZK1muM7P3X96xxMrZ0FmFiYumslSspiyVhglN5Eqe2ca9u9z84toMDwqUoVlJVnOlz3ZoNIfZpxrKZoD/lc9tqx0L7EnoU/u5mzTYf1mzYnrLm0cCe3D+w7e1jOzysee4ekt/OZmUUsoxni5lnQd88Q4QVQV0RI9j0Du2/eEWJ6ld5QmLISNx6W0fWeLzFjHiBGQFMCSjZq1Ni5luX5+z2FTGv3sOgKD8MDgbcjQh0REHBAELwRALQATwbYISAMUcN4jNMRloCwqz4g8whcvUgxnJDLrrjGflwn75AaVBlcothEDBEIarAJM64nh3mInl7uF6MiKHSzWJbFDFGTCrxghbcK+JYR4aTiF69XndqYMA9koCi4D8dGE+YlE8kvKQ/JoYJgINhAsyEYa8ArDiRWwyWz2OSEvL66XeEyRW73vOdpz6Q0LInW63R1NnyidyUyzOgLZuDM1xI/h2GoljWz7CigzSeRz/TJjek4cQY81zP5aX3nBM6Oi9AH0gWqqVyRPOLsqjf5Df6wsvWwf2u3LkXGvGfykLheJlco9cQrdGzxIPEWwDgZFJv94bWaHU8X9S9hxv2ze+/Zl/+gz+03/rKN+y3dX7jW9+1+w8f+Ao7hklJpXHj+jV7+aWX7NMvf8on585XKp5Rf17Kls2/0x9Lg+Lbc+nwvhOdJdHWlZLvYwBUR5HFf3MAyQevcfgunAHocDh5Lq6f/KZP+g4a6kc+6ftg7PnNW39xf7gnyFwA/frGjT6Ag0uc/uFKv1aFuMGg36Ehegk6s2IWPgipTEIfcLjCdJ7jOqJXMmgXfMpBWg1PK6T+5HCekhIm8oHMEqEDdAcAfhGtA3hLf5GMkg2d4942HjvW89BlY2sSRZExg28DP4W+/9F7PcupqjYBUJMZHIng7M3Gz2xpPWmVlayxuTi7kST0W0GGi2zu5eWkHGKBvTGOw8CB8ax0E21h7hWTyEN+M7UPMCFd0gVoX9RFFdRjJzQJHYisu1xz6j39gVzi3Pim2hd08ETW6B3AuN4jC74SVjIGXV1+1Q8x8U2MlZhEJlR/8q/VmRLQJlG3ngnKONP3cmT7LZnn5sCfVZyTY5PhHoZnYzbongqQtb0d00ILTQGZVpVVjiwIIUXNzAW/MPRN+wVOxeMefZV8opul5e1cOjhbLluxXLK5Yt7K+YyAtvREirmHgErxpPgDoI2TAUAjwkkki/rDZ/Av/MUiFddl6sHY1NgT1OIUkvh3ICB5LEdnKi4AmI34JPgT2agWWQnUJ1m1rViRPWB4N5qUjk8y8qi2RG3Ujdmoo/vUpqX5kg/xJ9OZQNNhX/SSA0O/qp3UEbpPx2U8YwnZYN2rfm4Nx/bksGpfE+j6//z2t+0/+2e/Y/+HX/pX9nd++bfs//U737Z//oN37Q8fbdr9g6rVRPNZqYLn5gr2l1+6YTevlGSLZQtkdxrS2fVRzc5TfYukpZdj0g2AQcnJjBpMHlOGCPudM9t6cuSJWwfnLfXDlIBLzjLSxWzzFxN/MmEeme9Kf98/PLHHArBVAazeaduyc+qfmBw92f+51ZzlxdtnUQEg8VO5lLHSPEBTcnU2Y3PpZStnlgWO4r5oyFez0jfqi3OBn9Moq5Wj1hP9yR5wLrBfLpWsWCirPyf6B8cMMMznj+uliUbg0Hv0gmiK/Ubt9NUHdfHbQG1gjh07DVWKzGVlLiFlYDOx2eIf8f2MXnnPXFKmQx03uz73cmmxZDeurdu1K1d0Xv7zATS1Bdk1j2Lqw7QalhXDzcmILAuaL3WGVtaZa5/arMBTondqBSmuSiVui2tJyxQlUFJUu7snvr/YsDctRYqnLCGTZ3F0yNCkEHlh2koleYnqFOaSoZTuvLBsL768bHeembfKPJuUqjpi/nMJNTvlbz1t2u5OT8B22lYvpe3aDRlmeZnN3Y7VtlrWOuxZV8Jc2x/YzhMic6ceVp9SZy9fy9uNFySsC0JRIiqAKSRqZZhBwqk/lCiHy7lez/TdQD0Vl5KqxDN2dtiw44dbNmy2XVin5bXgXUlMbH0hYzevzVuK1CPQTb/7mL9HClSWhB5ABx+gzHkShgSFD7NgaJibwC/Ug/uYoD+F4qAAN1Q6+UAf6Q2Tx5mAzKTyEC2A+Rg60D36TFm0i/kHPsker1fvAXsoIzeUKo5mT5iSDz70rOcTSdra3bW9gwMZx6ErQ6eMrvGIgxQjNfHzAoig6ImuEQlA2QOEOKAH3jbKdQLY+gMpBHlVADUOIg9NKfPjRtsOBFT2Do99g/v9g0MH2wg/w28YVDaFJwEvdcH7JX8d+XSIJpC+Y7IylHQKRNuY00W0i2FX5gABQliVh7EhtxRCh9GjDdzHkBt1dp7wDtCj1MYJCAjf6Teuv/hI94TIhE7eqy9Qbggz4HUgJdLrdH1o8un2rr33wYf2/Vdft9//+jft17/8Ffu9r33L3rv32B4+3bX7cgb2jmrW6qstUhwMzS7K03/x2dv2Y5/7tD3/zG1bFBBLJ9Q+AdKiDE8hm/KtZ8aDvm97Ay3oYerkAMU1A+1RO/QH0IMXAdq0axI1Q+l49BUB1EHdkV+cCMoJQ4khokAfw7vQjPktOAa8DyCauZdcfxFp0XuuDWVRtwCkiMrQRxhcPyQnnnlcNAzchXOj+ornQkSDNgQa8ysvyCwX00dhiFKKU2UjW1xPXTm9byVXnPQ5w+hZef8AMOZQTvodXueEP9A30MTrwYRtacZJgmnKC/17LicVAAV/wGOqq2jDs4MiFy313iN3OqEFwMD3BRVP5gqsojv31YsN6c3acV3OaF38G7F0edbSlah0V9ziaeplDjISAlEBoAF+ZMSdLkGvAHzx/D3qqGNSHyeUrnFe1md4FmcSwMPpKyWdNknpZoblw3AQRVMubaZNOH6T7eDCYzFQADT0gz7rWqZ7nJB7rcNuMpKz2YSdDsZ2INtwuHdiY4G2eDxqhUrCLl1dsEIpJX3dtZNDImZy1sXDPMfG076Y4LSvtqipREiKcsqQCSJ8HkVCpr0i6hfJ3CmpRZirqPcJ8SQLH6gjzpavpqdf1XZkRN3sgA2dh04FkMXjooP43MH+xQnunNEz4roRAI04kS4D8Lmj/qq1mpYvx+zKrXn1Zdx2N1t2uNG2YUtyoj5K5ZO2fKVg156ds5XL89bvRe3e21V745t7du+VXRudDK2ULOjZKdk89RVzMek/PQieRJe05aw+Pqjbq/d37F999137u7/2h/Z//KX/3v63//BL9p//6h/YP/3mm/Z77z6wHzzdsycnDd9tABuFzgdcJQXG8tkZWytlbVmgCghsUwnxScyOmcCfitjtTyzZrZfmLbcgfSjgNJucsbyuzRWSls7NWK0+sB++sm2DRs9efGHRli9lZPezFp1N2aDTtmTkTIAT3SEgLht70OoK+EknzchmCIQPTntyTAW21ZnSOEKnkgsJg4+6jMNIx6AjOemI38dpOU5JFjbbFCBYdhQWi0o/nQs7nOuVrcyYd92SvACSygLk8VRa/oB4w5UeOgLbNJFX7CT68KPPHA5EZ5g2A0+PrdWVcyFbL/UnvSo+lY1Bx2IfJzIdwJ70vF4pn70+mQrUEFZiWDclW7hUzlomSdR7yrLS1dTojxwI1OT8+PHx7/03nWHOBuh1bOXemb1YP7O/eDi2n90Z2hefdu2zYrrbT+u2sHFks09O7EygKXI8tDgpMZhE6Ft0yGhm47Z8I2W3P50RSp6RMzCQwhlI8EZWPzoVo896gtlKJeu7FeRz7EUoDzaFAhICFyOtLpfkVeR8suPeDjsXdIRmpZyKMYFBhpRkuOSxLF1TGevykJazlizK25vRNQJKy2sFm19QB0ckqKS8aIrodSat41Wj6Dldpp3oMqVhmxnoICpIxgUidI2UL8qgwp5p9Z5tvP3Adp7uSwlKUGEUSe7p1MjiOXl18gDO1BERlc3pc1YwdAKJkjrQmUdO2CSBuRIoBMLkwDCPxugfURX1uhhomp4Qo6lmeu8RGzwah44yqqofCgrwhffBpFq8V7G6nqXy9ReUi0CTwFlSp09nkdDTVkL0eA2qkg9zMh/Kowv6Na7nkZsKZXfSaNnO/qHAk8C17hWF3LAzNMGzmO8mDnKvDz7CsKH0ATwwP8aak98w6Jx6pNqGwQ58CFBmeLFWr1tDAIa8RIA7D7U78wdQh/0DXJOPhwznTXlNKHIMKAaeOXIYZowRoBilzWfuR5DweJk3Br1QWHjd8AHz7zwppuqBUM2Xym4EPUcZ9NT/utz7iff8IeBMEvb+kxLE6BGJYeI6wx3Mc2Fo8v7jTXv9LXmx3/m+vfKDH9obb79v3/r+G/bdH7xtdx9u2Pb+sbW78g7VHZlM0lZWFu3Oret26/oVW1qY82gYAMaH2GifKEc+n1MpOZydAD707D7Djyg5PHLm7MlZgNZqE3V34unAtLB0nuTMYm03prSJPnDgjQxc0JxjMo+Ka/jeAQy8SV+Ib0L0FwVHpEXCxz2ALPF8Oivek3Jivgd0hn8mE+Qx9vAXxjItg0YiUio/hUZUgcz70I2IhO6VXCA0ei7D/LSJSeuU48CBh3KRTm7zie+SO/qc6QCZrHQDUSGd7M9HigWPVMm5BLRQHq/cjD6gHvQ97/maopEndMO0fkOuJvPR9CjR8tzaeNsCCiFqpzJienZa4Icwu3rtdKh6ilQk9IzIUJ3rWmR5Wc7mlRcqNiOdNZSBki/oKwGLKykrXRIwv5Kxa7cqtiR9No6Jz6CXDEVCZXtUGCFSWbh36Av6c3g+tOaA7WjGqgb8GdqBM0IOsEyGJNQCqGx0nmSVKf0gkK22EM2hn30yu8omajUGALkcqN7nUsIAG+iusnEioUGM/tR3dAbza8V6diT5HKhNWRn2lIBBIqMzOaX+mLK19Yx0f1I8OLTWsG/RhGQ4K/CfwMjmbGG+TDdYvyOQwbw5QIaelZBeSQo0MN2E4d4ZgYBppzk9FOrQFWiqyx6xIGRGDRfH6xevmmRB11CWeAmHgtEIhpNx5qi+t0+U5B+amWtw5gCLMTYG5z46Mirdp/o0AU07J3b3bcn6Dw6sdyJgqZtl620mif4+d95m6PT4sOZ7Wt57f9u2H55Y42BgJzsCscc9S6jsXDqn/hKgFD1mJOMwEjo5EUvYUXts//Trb9jf+of/0v53/99/Zf/P3/ya/corb9kfPti0e8cNOxag6AFykBlSQIlP4uQV1ZkUn5fFM1dXluza2qrN5TM2pe/lHrg8dSRHH24e25NHWxY779vCokCF7FlafJEvSF/mo5bJs1d23hYvyQ4KgLGN17TAVUZ9my7l5GBLFnod3SNOUZnIN4ly0+W85RbV39fTsu9pI5dySWB8bll9byEB8Lns4O5x03Z3a5KlgSVk11npOi1QzyT/KH0seZeWchAUEXjuq/5D8Rmrp+sCx5161ZJi9Gw+a6fqF6wSPA8jipuln+h3cQhCrYP/J6Mqbo1Uls9flD0j8ryv+pAWhX5LSe6W1Y5CoaRrpTOIBiNTF+V5RE2vPsp0HrFGi43UO1YRqFsQYGTKFPzjdoiH/5sOB2L/hoMGjaJivPNTi3X6lhUYma+dWaUWtbl2zJYGs5YaRe3grGdvj1v2qoTvG4+r9oP7DTthJGwct4g6KaVKpMTsUwJG0dhIwGva5uZKtjA3L88+Ykf7HXVE0/bVGd3mqSWiWRE/5ZutvvX9PXlYeH5Eoqas2ex65Iz8ZhABz5PMxmS29o1bBdby5biUuTpBxrIstHrrmUV77pPLtigFlxNgK85nfPnz0dGxwNq5h19Zusy2UFMYuWHXx5jdG+N0aghMSLh9w3Iskb70OVLJjG083LVf/bWv26tvPvLcK0w+h2nk49tZQvBGzBqXtzQbg0GIMqnjBQxQrKTjAHQAMlAkbkh06nbvaOpAHzmYkZFzYKOHuzGDAbw0GQl19sSD5T4iFKwKDMvHMRgBEHG40ZUQ4HUAYgBPvppH/YQC9OaBDvQcgBoMxCrSMFwrDz6j/tG9u7u79vjxhq/Q5F4M9R9hdk7q6EyOquQzvwLMwjwcIjPMbUTRcgXP9bbpKowdNOF0UKXyA7AK5U0O7mO4EU+fe1hkwurUMFdGv3o/8hpOQAHzpgBPfCaSiBfNkDv1QTBD5AUQBngZy5OXl8ekW4ywTuqJ8OoLlcdQ5di9w5q8w53jqn24sWmv/vAd+97rb9pbdz+w1374ln35K1+zf/Xlr9hXvv0de+fhI6vKSZlKsLdo1uYKRVuZX7DLq2t2/eolu3b1iq2trnrONUAlkQRWT4aFFIBJtxzOD9ASfnEa6Q0KDl6lHfCBr1jV77Qb2kNrgAp0CwdgEr0FoBSPYUnVLo90SZHwO3PJiHRRNpEFp5P6gTKJpjIUBO19DpqUNSXTv0SlMdxh5aP6R+X6ApIhIFJ1Vp8yidflRV9wPe0Kc9mkM9QHeojzIQf38zfZwJt6wc/UF9503tHziNhOokDwNykYSKKKN50VOGO+5kSudAuPhDRifvGmymSeFopZ6FDyiW+vz/oZHoyoPB9S0fXIBXqDuUjOk6Ir857QEwzFI3dEr8+lpAE8lYWE5SqzcsgYSqds0UDGJZGJWnYuamvP5mz9mZwn2gZMhfxcKcyFHD/JkrqDFY17u6y0PbWFSwlbuZ7yvSyhGQVO0X8OUDDm4n3JBhEbIgsYBvrVF7OkZSClH/hM33n19Qoz8KJaqwyAKZTXoVcH1JSv9z7Up76bGBqijUT5qUdcn9kBAiAE4YhGsAMA+db6p22byckOLJzb2p2CPf+5y3b1eTlAlbHlAKILFXcUcMhYUc4+zX1hk+pJ39gOKZMVqM6Tb03PVR/FYuR2pB1x55NzosWinR7rvIfT2VWfNjth6NqHPuEVFkzI4DNflAhhcDT4XvKBLMFL4rOIHAGiNsyTi4h+TJpP5vMCC7Oue8nUCN3YtBwuIR0DCxiIBo5HfWvKMSNnHWUTfY0KcfY78D99NPbcb/1uAJQ+nUWyxS4gxUJwHFyaxE8kcEYXMa/vXPR8eFSz79zf9FyA6BJSugz1u8+7k35ATpljl0gQ6JBdFAhjFXNaICGZilh5LuspVlZKRQFBAR/VD+gKj3dPewLJHd+tg9WQRNexO/ByviinNh2V04zzMe2BlGJZ32X0vMzY7rwwZyvrOTvttawg0FTWM0/FlxH15eLNq1a+tGzVtmz4UdsOtvv2wVs7VhegJGpcKuVt0DmzXhNnekZ2fWh72yceQWWKDsnOo6JbRHQVQ6lO6mfVl5xtUXky5+ojRl2OjgR2m02BbJyxvPgVHYdOZ6Qg6Bj0iL5xvcPp0Wx9z3sY3GVC5UOTWndkj3dVZqvnqy9XKnl7+RPP2o1bN435bTn1VUI6BtrRXaq8MJvuFk+oa+2wKXkVPpnPp6yo+kSmQrDCh80nimhy/vHj3/Q91YucRZyZttt9e1UE/9X+sf3XZ/v2T+zI/iBSt9eiXfu2PJ57un0kFJkTqo/t9e3saGgZCeziakFoOuUKddiRkldtxyMpfHn2pBAg5E4umLNTId/e2E6qbTs8YDi0pWtgAAE8eXiFckbSNnYC7e037fi45URgLJx8U54rp8xKLiZAD+34oGPbT2tWq7UlFAJfM8y7aYmAUooSo54MSkIe6tJi2jIJPAwM9Ywb+ukIKRSCkQ5gAGOIcpKhlueIb+rE1e8JBEpC/vDpoX3pt79lX//O23bS6LqwY6hYVXKanrXi6pxdvyaQWJQikNL3CJXK9UzWEkaoDyjBUDlYkYLgS4AUQqz/gvIR8/izUSLUTT8NRBM2g3XFCXfoPsoGRDFMQ5uCceYAUITIRQjDAnoCMEHRwgcAAurCMz0K5rcFA+o00Ue8LMrZ3tu1h08e+x6B6gYdCLmuvbg3MPuF4ieap3NmhtA6xlMKVdcAljDarvBVLvejZGhnMBzh2dR5Uh70xbBQ7zAEEybjcy+r59rs3CDFyBwtUiYEcDHpT5Wv9xz+mWdQP9Wd8gGiKM9JyBuwR2QOgwEkZi/Epuh9LCB2eHxi1XpdPLlvP3zzHfvqN75jv/O1b9hX/vCb9soP37QnW9s+7yCVyVhlft6uXrlsz9y8aS/efsY+88In7Dm9X6yUpCCl9NUWb/2FIhEBRTKMHOSHFt4rgQ6qvwu384H4Rb9PjOeERhw0k6jZJBVK4GnuoW0XF6FM1HkBNKsTodPF8wK9wjM5PSqBcbv4jQPZ5pF8xjBgrLHwlMkKKxb0zCYFDASA4aahr6yFr7lHz9H1tIU2ObDUA4ns4PHTLv3gPEl19XgZQj0TudA3gHsMrINzlQNA8PliSU7mfBIVE/h2JwBQFfp9wgMfpyvRN0CROA0x0bP0PYBcbaJu6CqU/9OtHXv/7j17//0PbVf9OzXsSw/QDtFGdWC+F3M2272et9ONg+5X6QKOY8sWZixdVJvjMkRyCM8jYysvZqy0mrPz2WmrtoZyetQXohNpdnBKm82+dQUwqGu9PrCnT+RcxmfsxZeu2K3by250kRkXQubliO58pO7cIzvr+S3Zh9AjpPoN2XH66pjwDsdH9AiGizKYXzbJS0f/I2shUk/C3gDQfCGOXvHp5X6aVDFs4NcTYWWBQktGalZgdG4laavX0rZ0NWWx7JSdSIdt7wvI6L5kjjnGAuB9ho4BNDMegd7ZPbKT/bonQiU6jM72bPmyM6ST4TrmaPlkefUijaS+vHbV+CE6xoFLcEZ571M81F6iJs4P+sNhQ58QlRmSikn6KuapQphvdmop9VdKoD0tS1BOMEylZ0BG6a6R6nTc61tDiBIAuTBfsoKM91j2jTydh4dN29ms2v52XaCjqfrLZmakC8WjnoPP+1A00LPZEDwuvQDvR+UETcnOqlf0GNVLWuGJdO5Bkwz6qp/ayfPYLimpfsIhymYE7jnTccsKoDH9YVYIH9C2slawazeX9X3SkqpzQdcwisJK/VM5Rm3JQCynsgppAZ2+DcXLpMhKlGUbY0OBsVOdUTs56NreU4Hurpw06Uz0LBFy5o+qw60kHs1JPmHGWFKvel5rKqwQbdR7drzTtU7tVBiD9DgCs422HW93PPnw1Fj6kJX2iazKKFlc4GtG9ZsWnzL/bOzbg7nisRkWJSyt2cLyFZtfkGNbKFs8lbNUrigbm5QT52R1Hke/hwP7FPQBB+/gAXh+MgysD+5EHcmx2NzZ83muRBFvrS/Yp158xq5cv2FXbt0SULtl125ct7VL6za3KMBWLApfZCXjSatL9uDvpIqbK7FwLC5Kf6RDg7T9exzw3FR/aGeNlo1lRIdC5Psi/gfJKbsX7dvxmbx6ARaZWbsswj0TmbFVKbTp1qnVt9o2OBZD9SPWbcjo9WckSEVRKGa7myf26MGuR8wYWmHoAcKNRInheGjNUd36000rr83a1dt5Z4Z+ry7qnXlIfG4lZQtr7LcZs1Q2YnPyHssVDPS5Orgjpdmww72uJ8GVuFkuV3BlwvyAyDmTTom4DawhoWc4cnElKyIXXGFkilIIEkgYiv6ZGBwISYgfJQMA4GDIRfjVJ6EzgXZboPHXvvqK/fY3XrPDukCavC28GGkAG0u4Fxfz9tIL63b1kphGgj6WAhaM0nOCN46SYJgNxQNAwFS4ItGzUYIYpskcEle800SWqMSZtQRGTqonPswTei4oXd4TQUCRopgwwr1e13/DABJ14aB9PtEXhSVF556A6gFQcIbVNdTRjT/liuP9O11DLqFqrSbPvu1Dar5RtZQVSpx6uuJX28iRxP6rKHvmLQGwAIj8zvw2yuY3pxmCg46FlVVHDDCGl5M5SuFeGUPdA3BiEQJ56hoCTqwwJgFiW54s2b8pHyCAgeaeiVHilQgUQ6nczwpCFAxGlXqRpJX6u9DSZoCC6ITR9iFmKTKW2R9V6547aWtnV4a07it3lpeX7Nr1K3Z5fcVD2quLC3bjyiW7vr5mlxbmrZiR1MhYDTpMZJURwLjLyBMSdc8aw45BUR0dtKoOtINX2kBbAJBEeojSAKwwLkSGSMkCpkf50FQH4TAzbYYOoi80pQdJdsp9ADcHZ/ou8ESIzkFbaEyf0J/Iw8SY8z11YQEG/clBGaG/dY/zJ4BdZUqmSnKgllcqnnSU3FfUjbJ4zo/KUr86qNIrPOlAVW1WNcOpZ8AaSAcb8DNXDCAG2CcaHCawh/pDK48AUQatVHn0Oc/iueF3aARIk9ypvrwn5QV53rr9kQB+R4DswO492JAj8tTuP3pk771/1x492bC6QDv3Mb+GVDe0J0xDiPi2bU05CcynZSufZDLqw4iy9paWF71+o2jLl0OS69k4+uXU4tKt04kZ8bF4WUbRE0KrbFYTY3gZ1tvfbbqMLSwUbGmuYv26+G+zbVMjgRQZMOZQncvQMdldJHAa0iYiKwPpV0gR5tqGiM7k98kBX3HyPf0BUCFxMtE2ktr6ilsBbVLR8PvkCCCHrlK5omlMnTSrDoPrfJqEeLsj4NgY9dTGabt5/bLk4ZrPS370cFd06lsun7FYSmBS5pu8YZR/KpmMJ89Fp6T0dEmAZ07ti/q2fiweiE3FLIluE33o5VOGuU/7qghGFp6S7tX3LLrpu24iKk5HiR8kE75zikCQR9AkJ0SbWQQCT3HNSE7NjMBubmpkq3Gzl5YL9vn1sn1mMWs/rvp8am3BVitF76s4Wexlz/arNY86sbCN3J6A657e93o4o0Spz63TlBNZkw4WvyyqrGwOKxp4+1zVI7HqnIAdsuBR0RGABfkHMIcVuftyEDvScWyLRbqOVJZh6qRlVHcWR8XUJ5O0IBnRkwguqVT0vxVLs1ZaFPgT38Vkc9PqU/WSmhz1LQm3pEvrY4G/GYHRmZSlBbgW19O2fEOgQ6ByRnRLiC/YjrF23PUUWtdvLYgvF9XfSdFafNjvWoZ0VGoPQQBymjFd5fBoyyPEsyn47NTBI0DS94udkqNxOmvD1rl0Y9A/OPSAWPYGjoq+UwJJ1mvrOnJ4Sm7Fk1HxZjI/Jz5ZVj2es7/4F3/efvEX/2N77hMvyZ7H1W74IehQosnoJNcBkgNkgZP3nEE3cH3QZb4SXa/svMI+oEXZoJVS1uaKadGBxLoZzyDAzhvrly7ZjevX7fpNATeBt8rSivXG08IlPSvq2op0H8O3QTJ0QJulj2319G884A6xsof1xSFAh5xk/MX+uX2mZ/b8IGI3z6ft2tSs3RARn4/E7LoQQ0pMwyAI2hP/p66GtcRl7Z7e13rG/sbVA3a5rwuFT0mYCE9LmSak6EW04YC5L6olRbDyQYp+ebVgi2tC/AV5lpWcFO+MiKSOlpcAGEql5S2J+fCwYEg2UUeIAStTEthOh61AztQxEd+APZOP2eF+23YE3JryTnvdc1c2iyt5IWwp1/SUpUoRAT6GGmTgxIBM0pgRUnavnuEbdZbY1+Zyabu5XBGxYz60Aog6ETM/ZJXo6FyCc+5bPhyfnEho01aRkBHuRzGA+BPyxObJDK12Mk9FVtkS+r0i5cyQwHGra0/lGbXFFBgrlCfAilA/k3/L8pSXy2x+LfoNzzzXS42Ijvqi2ZXn0ZbBRwlJMTGnBuHFC2c4CPAThsSgW9oVcUN15zv3KkVTIm4MqcALnQ5zzDC0JHsFRER83hPG0zdmFzAgGgPzwD4YSJI5suydfmHbEYYejo6ObG/vQOUTbpf3IN70pf5SMtSFA2VMGdTFDaf+0KPBgATljxDx+8Soc7pB1WeiQ5TF54nB4T7K5PcJHam7D2cKcPjkTl0qeKKrAGLhXurIAgL4zve9lOJw5S9eT4v3VleXpZCyej4rLVs+yR/gU8rL4OpEWJm4TNkAO4wrQ2zkiUK++vLwSfQJTVkIwZJwWQ3pYdqn97rRgSHP1P0ANugAcOKVGtNEPvt+ruIN+o7hNtoKSCLqRzZ2KCHO4xancUJ8wx5869mklDIT4AMoB4y893TP7u4dyTvHSQgLGeh/aEI/E9mloABwoMhH31Mvnh2ux/CHCIX3hfozznyiRNS6UrrNWl9GFD1DOWqvXnkeDgPOGnmFnrl901bXVn3qAUlqo/2OZEh9KLmZkcHpiE77bTkb6jeGCKkriXsBM2GoFzoBrAVGVC/mtDF3D6CpWok2Z9IFDN2QiJK9Z3v25Om23Xv42B483rDt3X2rndTlyMlx0LXoRMosZNO2MFfWOSfDumBz6u9yTAZEuobhKV95qjY82j+2V+4/td162wGxA1jpSOZpTifkrJDYWkZs2COlCPUXX8tpK5bjli/AdwDzwI+syM7kxI/JkB09QbJu1efhewf2/g9k7IYz9slnn7P19Uthcjx7cMo4Eon15M7iP5JkP2VyNsNgA10j2pC6A54gykTEigMwRnoYhkIZEoWvWXSDzMB0vuVRVwYS7oS/3agJBEjOuc9XWjdblh51bJGVfno+ZTFSsC0H7l3x1267Y8dHLdt5XLfqYUdgSDp/ndV6STmgkimBm25HTlsbeR5L52C4I771Uavat0aVxTX6bRx1+t+6smarVy6LplmbJnGznCTmoDGUyaIzUi88OmrbpvqTdjKsycTkM+kjVj8XdEIHtndinmpe92T03LKc99v5tH1qfcleurJqn9T5jADZSj5hBclRRvd7ehW10RdciZ5VydFrD56q/498WhLhROzaoC9eP5XsLWdscTVtORlqFonJjPrQGPnEmicD1zPqdru8WLEXn3/eyosr6l/Zn+axHLqWihOQ13N0uX3jvUf2ZP/A0gL/LIgiI4BHvqPSdygfvD0dOABM7GcPUVYTko0/vxC37JwcIbWXoMpqQTSQfmrIJt+rduye7NcwBk9O2eFOTSWN3W6fC1BNzxJRnZZsjOxwG6A0suUrAoYl/S68EB8n7LQv/dps2yXxOfnffH/SfN7e3zqyb77+hrUGDdleAcRx0trHRER7xqb5uUzFZs/y1mtJT7Sb1h/Lns12pey60lGS72HLpns1m5Wtmx6JdnKSWS0aX1i2aGnBxupXAhwZ2bClpSU5hRXJC049w7opyVFWfIqDOOsBIaam4MhKRemQvpCdh7FniNyJnxLZvCXSOauUy/acdNKPffoT9rlP3LGrqwvS1SGizpCzRz9dH3LvrMsWdqQhmr95f8sOtg/s0zdX7AuffdZXErOXOHEg9u/+swE0XUyXYhgZO2UftXmhvttHXbvTi9i1s5jNn4rI4jryvpSlrFhBUZUCPBEz78vLqKnzCVGjoMFcXSm/zlCMqe6NzQgQWELKDsPCMOTIhypbTQEGeYYorOW1nBg4LSSaEhFRTgIHTFz0nFVS/mLw+knfdp7W7WCnJe9kKEZBQQsYdRjLn5JSHaojWXp7JsaX0ayEpIzHRx1P/so8o7YEH3TMpEQWFUSkDCOiFpEI7I5oJk9ONIizBZVQvIQOJYQRL6elEBbnrMS2FVICfNuQwrm/X5USVPlSRmMZxh0p6K3dQ/c458slCTAGNygzwNnCYtmNeR9lJy9xjnkCokut3bWtesua6lgABUoR5eTetDq/pE5fljDRDhR3F2UnxdJUv4D3KB/jQ5SP+Qt4JuTNYp4Y83KYl0UbC9mcl99osPsAzwoRGYaCfLhEbSMiBUAAyIXI3bknCgSwMYkd7wYjDA24l6zkpbLAiZ6bkVCQ8BFQd3R8Yvtk55aRAESFyAXRK9VTZTh4Ut0QEuaP8TvciDHi82S+WgAAAJbg8XB4JEn38324D5LJmErhwoduQMSXAAjeY8BhdATKJ5deXMvk5slzPVKk3zDsPBcA5fsgqhwMLeB4OOr7KtK6jBGLE1CqORk3AI9fr7oDVkKJRDEZPg8gRk13ISbSRTSEHSS4zudQyVj6/D8ZF1+hqL/J0FEYMg5tDNGxMFcLQAIQoe+JoBEBBaCxRZaa523nOwxJSu7scjomIyND7ABNRkbld9Q37zzdt/e296wnervhVn05UTqQJoCyIN+T3/jsG/Tr2WAipyW6wWmv38SH05Iv9uwD4B4dtOX8yjDR5wIyPjwdZ35mGKIk8XKlmLNbN6/b0vKyDK34o3UiwCEvUW2BFrS3JaCxSySc56pt9G2701WbZcyogzoESjnNMMpyHsi8HqK9DTs4PPGVsxtPt3Ru+nY+NQFt+pnEysy9Y/6XJygVjX0em5wXFjKRpJTIEpHJadFKfp1vPB+X0sX4IykfSvbffLJrNT2PiA0TkjM5GauCjJj6rdslgi5+0r2JuGjJVAg0pfSEjyhI/tlGSlUPp/qAofJTtTsp+TwbR+zJB8dW2+/Y5YU5e+GFO1aen7eodKUQsE3puSKl6gNAmrHD7tB2pXN9urpo5ZnxxQM4UPAGkWORVwAt5X2CbmEhFzzGBvPoCt3mQ/2cOFjwbUv6hz08T6o1N6ikJinp+iXp5QqZ9QHwol1UBu+hdORrjzbtsNNy3mw3u2oHQ2VyQDOSP+lsX/DTEdiWc08yX/ZmbjXkgOm7YU/SIMPSbQkkMtwr+zCn/rh2aUWgZ9UjWNOtpsXaDfnXOI+Sj3jc+nLaPyRfZlXG3vkOZ4aRn7HNy1EpJ2KWE4haSM3YtXLabs3lPCP/zUrOrs7lbUFAIitnzYdsEQQYS/x9LjDAlkIuX+ofBGBf4PLNx1u216jJhuh3qXCiMlGQmGiZzgnkFxPOn/AEzqydx+x4TwCkKZ5Q4ezleXN92Z59TsY8z8b3bQG0E99JQ6yhdibtkYAqAO2oXhP/qA4CZ/BQtqx6kuR2iOxJd4gGpMOYVV3o86jsaUzyj7MUj59ZSbS4ksxZ0VO0iC/lOG00O7bVanjE03X8tGxJXuXKyUqlmX8263NIOw2zkz3mgkkG5uPWZmSmaTZfWLNTYapEu2WXyxl3huOSj7Nk1r753hP73jvvCKDGLJVP2cHewI63u+LTiOx/Ue0f2t7upoAkG+mPrbRslipLJiOyYb0jOzzZtqdH2/bk6NAOah3JhBws2eS0gOx0saI+EVBSH6HL0UHo2TjTaWQ/PU0MMp3JqA1sqZfVa9p1JgcOYlbfFctzVixVdB3zyjLOQ/RTpZSz9eWKXRFgZxgznWPXHcmi9H1H9rCr9hMowP5K6UgHj+zejhy1uw9tr3qsflWfA5rPI35fvpC3Yi737xJBE61RxvpLycBcag/sVn/KKlIGcSktAnPuEag9rFxqD7u2OTWyB2LuuggiEVMnm43EeEMRKo53MleydDarDmDcNephy92tmm0zztxGiYuI5FObYW+vGZtfFACQ53Uqr/B0yI7/AzVUTGBCvINpAbC+7e+1faN1ogzFMpNo09ZpnfrQ5tFB08HC8mpZCj4voVB9VbOsBLFQTKouCIrAozzBKdU9V0p65zGssL9btepJ2zujXFHHybAMuoRapaxGapOUVl7e6zMrc1aRMQ6T0M998un9vRM7kLISv7sBOY9K6OQ9b+0euQdVKefk5QiwSGJHUjzSNJZPJy2XjnvOnqQUVUoC3+oJ3KkubTEeBgCjiDD7BEQ9DWWyIqXEkC2KuyOFdKTrjyUwhL0BWoTtyaXFUAYZ6xmuaXUF0ACPqjMggBxZRHaO5CkBglDKABto6hnZ9SzmbvEMQAcKGUXEUAflsFUJG1OjlHzYT6yBIs97X4d0IjyHnD2kzmgIdGLIMTrMQWLYw4EFCk8HRomy8MAdDegIk89FKx08+48ffAfA4AD4cHgb9D0nbQVkOQBUfaikb6btxkjcCBDSQT8CRDkBc9Cc5/r9fiLwoa8pB6AFOIe+DDHUZaD4DdDHBFSudEDmdQtDlER+SFwIYAfEMC+sLzAByEMJEgXie48QXrSZeocDZRPehzZLyar8yRA1py8c4PmqE0CFbYq4xYGJjCv9yyTupO5dSMVsWTKTxHDqN/Lokb7j7Y1de3drT07VKNRZbaVOdMcEGHPwfHiTOjkIc7pJ/qmPThQj/CDKiZ/CvoKV+azTgO2KbIzDRlSJodEAErmB8lk1Xi7IQF6/agvzCwJAAlxslM6Sej2PDbcZfmerlV3JXUfKjggN7WZoG2Aqaqn/SL8Shq/hP9K0PNrYtHfv3rN7D57YwcGR153E28srK1YuEvVMeQJahpWcxmo7UTNo7pE+lcxOEL4FjWjJ57jqu5SclsMGcGehiuRNTby7fWTvbO5bQ3XEycwW8cinjETurHZj+ztSTKTUnlMZwtF4ZJliWsZk1o6Ppd8EUJAVpgQQMdk7qNnJSccjt7lCwu/feyq+k36+trbo22IVCkWLDnoWbdV8n0WUMfPvxmoH28HVRfeR5I4ktfAnu13QB4Ak5IIJ7ESOifSS1oFtxHgFoLPtWKOtZzKUL2C7e3Bou3tHdlJruvwAZEsMyamurK6rCGyVksEpABiTo+qD3RN79eET6baulYqzApRxOck5H6reke5lJXYhX7DxSHqw0ZeBJMLFnF2hHPUpE+nJJTZ1RqQ/ZjMRGXDp9etXL0vfr0u+5Mi06hbrC6AJilLutJxE4Tt7CP0EwJNyUPIylEsCLM8ul+yFtXl7Zr5st+cKdlM8up6XDpO+nRGNhKCln+h3AWfx87R4zedAYdCnxXPiHyLhI1aciuWZEP7B9oF9/Z0PfZsv7HRfToQ7JKJhJodMid5qX5/ob0v6rRe12tFQp8CNwLekyTKyf8/cuGK3nrklGU3IQWlapCMZEJ8QzZ+aTdpbW4f27fcfWFc0S86QIV8gTPy1frNgceno6qH4QM9PqQ9kiiWfUgZy4lsCxz3Rn0n+SclTRvW7kmL7wKRHgKb1vMPhwD7Yk+Oys617z2x1vaj2nsnOiR+Ymz2MWPWgZ3vbLWtXezYnMLt8pejOT3SYEEC7YqfNgVXO+nZpLkQnUwI+DQHRr7/zUAC9ZlfvLEk7jGzzyb6NpKuyBbNMWbSOtiyWlCyUBGaLA4EvgdJZbLjY2ZgikLPmkES3Q7u/27T3N4/tgydbumbGVq7eEJhKq7FBT6Hjw0GwB6cx6FROZBrZIAUUK2+xEw5yWZikz8HJ4x5u4j4Vo3J9Xq2ArNvJZNwS0gfpbEbOTtHyZeadpVxuDg8P7Uiy8WT/2B5Ipx5KX203z+ytJwf2xgeP7I279+3B5q7b7D8bQPMDaCb1po5kQvqMvJdC78xmpXzPBXQiEgiGv+bnK0YitpO+BFYM0BRgGEg5MUxyqoZNS/ALlbIQIstvgXVhHhR7aFWKJQmPBEBKqzSfsYXljF26WjT22BLNfG7Yk4dH9vRx3XcjYHImw3sDeX+NWt+3BiFZrQ8LYQgEG8VPHrViNQkKLp0VwJpL6vuhbTyp2skxKQvOJBw8d9ZBGfMogAExeXm8srdbqz4UCdhfMuERqN2dmlX3u5JTahz1yNKzt9fthRsrJqfEDbqaa2yi/mD3WF4Tz5GBQhjUGCIhTFZnj7e6wNpcqWSFXNrbSYSKpeoJvDd5aLOqxBTGdXBqO82eNfR8gJFHYVQc4Ic9/wry5JaKhGlhxHN5oXU70jNO5DF1BXzoPyIKzOkCfLXkxfQlOKcqBCPtQ4NStqxoY7iyVm/6/CsUNWCJqAiRLxQK4ANQhVLxIUnVmf042bmAjPMAuwkTA2BYpQdYxrhNolH8Tp4ynuHQHyaXQgfIcAngAQONQFB3FguE8sIcqAC8kI6PjglQ4DoHO7oGQMXB5wlAI0El/EeEiDbwHGhAlEO/+hA7RpBn4rkC7LnPhVKf/dGiG1EzJkjTFoAFK2MxxhgmoghE0DxJsQSWYeRJ9MjnEWLgVJ5vxC2jGNqERw2YYU5giCJyOMV07SRKBO35ljaFOkEXup2hUBkP/UZfkc2eA2lIEc7XdwydAvQY3mJBh9NY/EiKgXkZtyXJMRORI9BG15Aa4B0BtA+lUCT+DpjpA+c/vUIbQBv0CZE89YFoQ9soO5QfaAcPAcbSTE4m+iAjypQGwFNXRpbVWR5xUP2JbqEcaWkAwjLs0ic3b9ywJQE00gtEW1XPeaQOcG8WcFiXPthluFR92JOcV2t1nwd4eFwV31ft4OhY4KHu0R36iLpnsznfg5Khj6XFRYGdnCvpsDhFugHvSm1zL1h94lFzCK420X5WVzOcTL4xFgMQHZRNFECbsXxctBUgwDli5ODNjT0B3h05sTKg0ktZgSpSEMxIftFnRE4bJ3LEakQ+JZsCI7NZPSo29iEphsQBAgA1hgPTybRvc9aS/mOrnUF7bCf7AnECXteJtjxzW85e1iLy5KPtupFJ3/lVskrevCPR60Rs1nMnaeTOQlw8DS2JZNNmeBu5b0mf7B9VbXtnX+euz618srFlj3Uengj86bpyqWgry4u2rLNUlHGSkcKxQxZnR31bTk5ZUboY48fQn7CoPayd2OFZR3wrskouUlm1OSewI75BxsQ9cpSlb0Vz9AgyGxHQyxYjHoGFb04EDOrH0lfiN+ZVzenZ62vrNr+w5LnIpppVmyGBqfgq6BaiySSIHdsVAYmXBGY/c2XNXrq6bjeWyzaXEnCWTEzJfrCl0JkMJvbKF07pXviYfhhHYt6Ghui03+zYE4HTd9+/Z+++857qc+DDeGRbv3sgg1w/Nvn1PudsPJLsnoq/9Az+jo/atrtVtU6nr6fI6WeaigBcT4CN9E0SBitKXj75/B27cu2arJtkTIB7uqc+lSySImaoPvvuvU17/f5TWSUBM/ptRjolPra06DSbCRF0sbQ+y0ETyO90BLDqPaf5tefnbGE1Z2PZrbxw6DWBi7gAdFw8l11esk46ZkcmGkqtkLRWj5WdEYgXAUajc1/s0G/py1HEt2M8Y1pBYuybp6/Nr6ofynYqPlmfPbNKIeWOcDKTs12B2e/cu2f77X2Lzsr5n+qJZ0bqO8lPBWeuK8YIYBYHPnLOtJ6MjTvCF42MwGDcGodR6xzpuU0i8pK1M+l1lf/Mrat244XnRQeBOGRWB/T96AjfTQ70FP0Mhgg6S86Y+pnVsURxh6IfUd6h2nbGaIhkxucK6zfmwaH3KJNnoFdxRHAcsaO5fF5tWrRiqewLRJbnFmyhIMwk/mBKRlWm6li8sVXt23sbB3/2Ic7wQBl4/Z3qoSd2ag9HPXtLiPvt6MjuRk7t/UHX3m0ItbYb9kDKdC81a2dS9gNVXjhJqFcgREgSQ8UKzEK+ZM8985x9/vOft7/y83/RvvD5l9TgEK5cXJdXnZIiiTEhljxKAhxi1qYYwMYxW1tbsKs35oRKpcSmRgIaIzvYa4pB8G6mbdgfW1ONjEVTAn7z3i+RaRmgpbQUuTzGk7bQLCFegbZMTECt6+d0TOBHDD0Us/mcHz0X76zTFJNHMbDn1pAS7HUxSuzvF4amSvmU/YUfe8FeevGqD0ewmo9l2ADTe/s126iLwTCm/NH3HkEgq/G5bct7PJaCSuFtMxmWJeG6AqAyJSUUE2AFFNfbPduutayuskHzHHq82iBQoLLY02xJ9+PpAwTadQFQhjllqLoyGNAQhvPogQQCxVtvNDxqxZi4VIZAwdiK8lQBWyR3ZWiX6AqAAzZIsaWMjFVbHjN7WRL1gTdgypxAHZEVomt9gS4XA30PaACEFHLyomXw3XBLQWL8iGKwYTrXQBcUledNA/QBrPSlA1u1hzpAawAA4IWhFsrn8Mne6mQ+EbUDFIQoT4j0eKRIAkK0Fs+IKCOfuc7Bl9oE8NGtFODPRWwRSJ4L7QDdDmIvTh7NVh7MVeHZGG3KBKBRB8ABGf9RKgBUL0P05fB66wwRL7mx+k0FuDAzpMtH8rsBXgP4uwB30EXP5lq2GflRO/U8Bz98lvEAKOdktJkUDM25n2sZjm6LJwAQXk/VgeFTDrKeL0tmlwFNGDAAnOoG3731ZNceHJ7IGAU6Ac48mbKoxOcQPRT9vDzahWEN0bkQ0UPJhXr63nTxYPCn4wI3KSI3pAuRY4NDpbKZg0dfI7e0G9r61AM5Dzdv3rC5SkUeuWgjJ4SVkggC0T4U4na1aa/ee2LvPtqwJwxTbmz6vrH0I8MHJekhFmpwEtlhI2ZyfHl+NQEp6s8z/RUuUF1UVadVX33KkJ+3U23hFZDK70TOSIPg3+u2rBy0Rcl0Vm31CJr4riXA88PHO/bBzoFHWRDjaXlgs4mog/GqQBbphSKnMgb9oWgnPSmHklxnUYE4dnlgiJNVSMyRoT8H8sBbQlgHWx072OxZt45TOfB5LLevX7Lbd+5I/uT8dVs2Ld08hsiqMH0z1DUH3YFVR9ILKhPZAvwgScyh3Ns/EBCTly9Qe3B0ZBtb2/b46bY+n6gu0g2Sp5KcS8BtXn3DTh1FyYPvKSt6MmUDGuLPcBTkvK9nxJsCaGJsnzbRFE3fO9i2nV7NOtJJbPOULaUsMhumllBPgCr8ML+UsfXLcuTlxNQAsR0cZ+SLuXCMCDDtYCT+FUDLlWx1ZcXm5hctpnZNNY4sJhuFEQVYAdCYLL9YTNuVxaLN5RMmPG0RT6c0CvMLdaBDAK3O4zpZsENUeeuwYR9uHUs2duy1Bxv27Q8f2jfefWjfe/Oe7Wzv2nwhbTcuL/puHW3R94F0/DAvgs9GrVnryOlW/+sj/MRWVqS8YGukdE46KjXlC9QWV+bVv7J9DfG6+nttoWiffPE5W1hcFt/LxvgQf8tHUBKJtJ3I7n3j3Qf2cOdItJfOiJ5ZIifboLYlZEeXLjN0x1D20IrLcpIqSYFuVnGzEjNm2QXZd4aAxRhL4tel2ZTaLmAxN2dTAhU/2Ny0Dw4eWqJMlChm7dbQI5rZVNYq8wJ2so9MMdp/2rR+A50ogJMUGKukrZJZtF5LtG9U7TpD+jga0lOxdNp2h1V71H1g0XxbQFEAclpOwSy8CEaXPIwTdj5I2FlXYLgdt44AWetoVmfEOjXJZVs6ZICdlC5lKJOFOadE6Yr2kz/xeVu+ek12WX2HYtUhsf3/e3CVYwZ4VPxHpBeemaxK9sUk+p3dXhjFw5Y6UJPN4vTE7HoWjoXrEQrjoC3SBeQNnS8X7Pa1FfvcJ27aT37ypj1/acGWi3lPrIwz1xFP/JkjaBhONSucKCUJXkvnlkTv8Vnf7ompPzgf2Lvq+A90PmX4Svf0pdxYAYUnxRwG7iXk96lPf8b+xl/7BftrP/ez9vlPf9JWVxcl1NN2tIc39sAGQtDnMwJe8t43HpzY9lbTx5DTmbgMj5htVt6miiO3CsCL8K576jJa8VhKQi4vRcKbmsn4kuTz6b6Npvry1tVxApNEsDLyKApF3SelfFIVUGgPPBKWzSQ8SeS5jAYAiEnL7iX0meMhIRLyT2fl+RYlFtPk0OnYuQDPgjzchXLGUnNlm5KxOBPK7nba9vDgxDYkkGO5LW4LRYMwfAeQIFoXtV15V093D32F0Pwcy4Zpi+gsoznWPRHmlYn5AVwnqieZj1l9BzBLsYxcr0nC8zk2Dy86I3SqAn7y6I7kfXWkbJivRU+SEw7jD/CBXg6+9AwUG/08V66oLxIyalWBDAFkPEDVFxDFlkB4qEy6hjExPKKQ6C9PR4qZCaLdbohMEEkAqNBSIo8YQRgcwMF9GOs+AK3VdsPgYM5LoxYYPgBSMEIOulCO+gsATQpUV+GBAUz4zQGYGBswBHAkMjIBZ0QLeCZDkB7FVBmOgkRTdUMoU88BeJCUlVxV5Csi2gRYxDgAynweEoKn+hBV8BVReuU36kziWqJSTmddy9AP0TIMN3XH8If5WWobAFSPZwgIYwZgoc0eLdKJ4sZJQBkAAAAubMrrG4V7WQyXhkUNIUee2grNVTZtZ8UZtOAZIdIVFS2l7MWvREq51iNbOnkwkd+VNAAtEegnxTwTnbGTbs/e2BBA2zv2trO5Mm2gz2mXAzTRls+AMQdm6gv6l3LpVd4yRMncIObR4OhMybErrSassp7zhUN72zUbdIfu+dMGX716QStoiJKbl4N368Z1m5OxiA5k5DonPk8TRUrUh/QXj+UQvXJ/07ZIuCgi8X2xmLW15UWfwO+rwlTnM/UvGfJZwRboS+SWCCC0Z/5jmHvidVcdfCsxyY07brAOF1zUDVqy+IW2+3w51TsXO7dFGcWs+gg5Z1UX0b23nmzb/b0DGzrwE2DVPam0+BZQI/0D+BpId3lKCunYWRnUTClhceaXydD3Wnq+5LYgoze3nLZMVkZLhrl+NJDMn9mwLT4WP2YTMbtz45pdv3nTAUuE+Vdd6VGGhqW6iPzqNtuWkd1t9n2od3dv33ZUNxZF3H+4YY/0elSru7OEfoV2hXzWdSr7UlYEPuBfIgjsugEfsnMCMkG7WGlJcmjygNGTTK5fyyR1DxE0tV2gZL/Vt+99uGEPj489ajYTD0OttCufZ99L0UP+Xrs5tI6u7chBrh11ZBSlC4ZRG0g3o9OLS7NWWk7pXgF8gZrlSsmuXFpX38/ZDMO0AmgzI6Kt6m/xd1T1U8XpQPW9nAHpyOA44yRhlINBJpLbYti82rb3t/btu+8/sq++fte+/Mp79tuvv2dffftD++HDp7YrZ2wwNWNzmbR99vqyfer2uq/MY0/Kg/bIXnv6xHY7Rz7toX7ct3M5zmFzezlH8OhcwnOGjaWvxzLOq6vSw7p3d/vYml2CDVG7tlyy5567bfmC2iSbM9M6Vjld1dqsOTy3dw8a9ubGvq8ShhfHeArT4jPZpikB/Nlk1O1iW05XOq92yjliKJTABPbsVNd3murH/qnNx6KWU/tTs0krzS/bfm9sv//qm7bT2LYkEc4pOVoC2qcCYY3DpmrQUz2m7Girb63DkRzJKcsWYnb7uQXPqRY7K1r3uGPF045dL+ckIzG1W/pJfPqofWzbg22bSQxdx02NRYdRXDIas2EnYe1qzJonwhwnUWtVBchaEWP7q/MxOkyn5IgTG8XCPbZxSkuun715zT7zY5+X/MxJdwV5RXgvRNfl3YX54sAO8J1/LT2AjIf8ljim6LiwMIwUHz5/8gLokyqG+3h2WPFPLs0wRzpMgYAyOvzBOvWPuvLsaYHodGLargiMv/zsdfvcc9fsEzfW7dLKwr/LECdHKJhnUGGSRYZ92OR5yBiQl4WJdcmMQEpWjCljzpwMPFQU7fnUrD1755P2P/6P/6b91b/6l+3OrXVLy3scD9vW6Z5YrbFnTzfv2ZPd+zaICkCIwO3GqVWPiBgImBUStryUlXBPSfDHUhYZMciUAwLfEirHhqlSkhExjW5hvk1v0LJ4amiXbuatNJdWGwIQYLgSI4UtxRPIShEsLhWsXMq6JwOImBIDOjOT60WOGkMvyTRRBxnqkcpNirf0GYUi+bKCBGFWwoI3k1+Ys0Q2qXtbUnK7tn3SEvOrTMrVnzMA71QXN9hisnqrZ3t7h7I3PY+kMacFowoYG4sWjGEXxNj66ALGSi9+ZxjLI4Gqw5yUOAB4rIa1qlWrNntWExO3RkNH+Uw+BWyQZiJUgXxBsz7nBG8V41PS/eSPIuoACAP0AJkI07KAAMDA9kmAF4APwIGDDPY+5KznMHTphl8nRhAjyQpGPF33KOgDHSEFRss9X4w/oQciLRx81BcuNBjBieDw2flP130cELinI2EBlLnXhdXVEYSMU92ue2k/oAtA6gsN+Kw6MtzL0DdRLk+poWv8PvqNtuigDv6Z70UTDBEABeBG+QwrIsgAS4Z6mXSO4WflDgaOATvqENo0diCEDHEvwgyAg6YAT2hDuSH1SHBAOGkfh4NEtR1+QND5DE8B/okKAorpW8jgikj/6F+in/Q10bvQD4GuLERZkWe7AEBD8ej0VX6trr35eMceydEA2zKnDeAHqAT8Bj5Wv6kiXgfKVIHQGRBKpBPAGZUxiieJqgGoz2xuNWur1/MWSzE8It5jmzcZQhHPgZGnc1Hd6HuUHHyzsrhgd27fsnKhaFP9tkBHzQEachUX7+lRtlVt2WajZ2dESFR/ZN73zhSdoR1DVdQ5KFSiYWFeIOV79E4nIC3QhivDsC6GmqF98qE5D0A0HbSZCDF7N/p+lBh31aegRy/MysDp2UQKMPrH0iWvP9q0B/sHKgd2v1gMIkcUZ4EUEiQuZR6SSCd6CzjLKYyC2+T0En2cjQenyFdNClxNnQt4+8RsgTqVNzMtOqifyW31zJ3rdvXqVd9+hjlY0V5LbWRy94xkMm2HotM337pvr75/33M5kaCbYXlkOPBiTM513lZXlqwicEw03ZlF/cJv0BNem+wg4UOhohs0gb7wMHJMihFWT85LR63nk85DgB9SMmwct+2Ve5tWE+BmQQBTWUglkpBeTYkevi2OZIpV5ETO6ycM5eq13hXtRr5aeZaVrQIhOAWDrugkLbwqAHnp0iXZoIJNtVvilSMRcWhnuobhZJxgdzZ0L5Pop32Vn0CBaFiVfv3g6Y5959379tU379nvvvXAfpfXNz+wr7/7yN7c3BePCWip74ZqIAuzWKl9Y33FfkJG9hOrcwLoQR5mZCg2am1793DbEgKRZdkZ3y9WbSHnJ/zFgjZsSyIRZJI2HO517MGH+6qfwNq1sjvgawtlu3X7jvSM9HCHiGjVptSmoXjmYb1t3989sIf7hz4Eh/xiV7LFaVu/kbVsJeZJZhkxgX+dXqojfBWfleOUkGMqeTjrnVlG9C5KVjNyEMrZgmx63h4d1u3u9qbNlmRfxZvbT/bEn7LFmGfZrLmFvOo9a4dbOAj0vxyXuHRfHmeUPVLbdtpr2rx4eS6f9kUKGdnamu7/zoNt2xboliU266etV08IkMmhOZoRKJsWIJsRjwtAitd9dQWLMPRsUscwFzDomVPLy0Y+e/uGfeHHP29f/Kkv2Gc//zlbWl2XfmBUAo0t3kRoXUWhW4Iedv3oB7oQfUbfBTvypx0Mzzv/So4Y8WBECF05icxyv+s/2d2z0UA0ArD19epDBNKV6ENVQ6/Mu1WJrnMIZ2TFC6uVnD13Y82ii/OVvzNRRP+uB7choAyfYHgxQnhTk4iAJ9iTB479nk2m7Qtf+IL94i/+tK2sxMScTQmHfheh6wJmr771NfveG9+wHTEx2bjX1tYFBljyKkOTS4cJ5XXdY3GLjhI27EKMlM9LYDiF+Vrn50M9d1bPT1tXir4qoSCatLI878Q6OSZrs4im+jRq8jalBFlmy3yY2biEVACL9AkYQbIT7+3WbGujbbubHSmakQ+PrqyxsgnDTWSGTmKyLSBJxkB0jspYDCS4e3tMAuzYOzJs720fWlUekaTCldvH6c17eIMOxStutvu2Ia+1JSNaLhUCIBKTuCDIwKVSs7YiIWUIoVpv+Tw2JgpjjOWs25yAEGALQ9ppCPQ2O1YdR6yjRoPoATbMoSMXGPXh+ShUEgYCcnguQgrYIc8PKw55DxMTFSgWpaTFiKzMYuIu4G3C5MxbQ4l6pEmntwmhUN/BD+xl6BEJtdvngIh3UOCe6FUC5h6F6sKQAgfAyYnjB5EzhMeJ5TRhWxoUN/MMHPbqJ65WbcJtOrnnVGVjcABg/qoTcObADKHwekqJYN1VUhBK6KL3nPoMjSYCzXt6kM8YGqKKgCKe6RFGyQMlTVaycS0KnOsx/k5zlcn3vHp+IqJdAhBhiDREYVhZjOGDxm4InTYBnGGoeB7gHmfC+1J/gAiPckl5+NxE0Znncobh+LHXCYVGxMvbRU30yiTplawcFTkWHhkjgqZyjlode2tjxzaPZeBl1Bz0qd48f9L3lM/Be8qePNP7jL8pGW/JCcOAgES27EmVpMykrJtNphvou37E+k2VNQKkQyMVGIpVWTImqufa0qLduXnLd1EIQ3Y1m5LyI+oBn2L4Hh9W7cO9E2uKfhP+9oiO+spp63WfTGEQX0t/6BKe4uVAP0/do2vRBUKX/js8w4Ia6EW/+24G+gHZ9D1emWslmtNHRL8K6qp5tZnFF0xUJmLDXNTXHm0JlNS8XhgpQCJzy+Zl4IgoNU661hXYMqKN6YhlSwk7jwZ6er40B2fiZdGs1zy3Tl3gVgY9KqeTqL/vdqATwPD8s7dtfX3V51lFmlUHaKRc8fmHswk7FBB6eNi0PhPcBSDhERYD+H6nklmG35NJdCpOQ5ABjgkvQkv6GIeG31j5Cb8CjOFdX3kt2mH0ZvV5ORGcAHjPDZlo+OSkafcEWKOpc1teyVqplBOoyku2pcdbKlfgkyHNjhyec+loFn8RaSqLLpV8XsAlLV03ZftbPdt92rKqgE0ikrRr65dtfe2yOxtj6cKZLik2yLbPEJP6T0YbMNbqn9nOcdPe2Tywb37wxL782jv2G997237njQ/sG3c37AcCIvcOjm1bzlZddGehB33uFlY0YceCci5pL71w2376c5+xZ5fmLTsWwFV7MdgRX1mp8g/2LJqdstLCrEdFx2dTqneYD8ZCkUIpbXmBV7ZDovyTw4E1qz3Lq60F9pvWdVeX2Ej7psWj6o8WEdGap08hirUjfn/vpGrbJ+xdOnR9za4UqeKZ5Srqu6gAIdMSxAvqVtku8dFIfNTrSu/IeUrgFJFuR7qDOZOxc0vJfhfjWaurLd9/9ND229IB0lP7+wK8ksjywpwdH7TVVrNiqeh1bhy3BDbHlq/ISamonJTsyFTTOuOqnU5V/f0BOSlxLqQAHtf79ofvPJHdq1tH/la3EVW/R6zXxbmXvAqUIfsXWtcdXNowLZko5jN27eple/lTn7Cf+ZmftL/0l37Wfvqnv2gvv/yS3ZAjV5ibl2oEG8C0khy9+aM6C3vMiEDQr+F90Pl8/tOO8H24d/KZ67Fb2DUWVxFdcxlDx6JvdB0AEtsYosqAtb7LIjbHW0d99I/0JZgiornRJQE0f8q/9/FRI4Kq//iJARSYkaB99rM/Yb/4H/20dXryRL7+q7Z3uGVZofJMKiuQcWI/vPt9e7j3wEYi+mwiY+sL61YWuGIiO0u0sep4qOVcwU6ljLryslL6XCjqu7mUCGIeVWpJ2ZO3iCXYZD5enluUF5CxrccCSVUxYlJeRGcoBuv45EgHEzLYUMa9dimCtkAfKzZZQXN8OJK3FqIjROtmpWBQwvHZjLWbIzuScjuTQTnXs0hACWjpDvoCZlv2rXce2wdb+3YkwHYqFgtDdJNuDcdHne1N1DUz1j+dsu3dYzs4PBbYStlCIS8wi6HBnoC8p4x8UDkZUqI0Qwk68y+SAnBz8rBzYhT2Xxx0G1btdO1IGqUtgwNQgflCjhYBBwcgoQfTahMRqY7qDr3bAk2s9kNho3ABuChatgPByJKFHwACA/pvYi6iBwB1JqmTDwkOwKATlcCgsT0Jc91QHJNVkoCmFkNuMlISGZFCpwhBRJS5VpCHlBPMi+Fw4eQQGgOQ+XAlQqc6MGfPc7LpuzBc+JEwUkdeAWUOplQ32uZAUcyDEEEJp8mFcAbB41VV8ldAogzdxe+MHpAniUnRDvgEmthCKwC0sEig1mQen0CujBFtmHhbAWiFvGpOF33PUnaMFvN6cAC6XYZxhn5tuJ7+D4olDEvLwEuZcvBdqJeUmtoIYGPZOCt1Efyw6X6Yt0RaFXiBunAPkSreo5SXMzFbyMjIomBUX/rpQPz75hN5uHIICOnDf9w/6fcJrZy+ogEgkIOyA91waEK0UBzhdIlnpPiXkjaTAqCKb2IpyVnf+u2hO0y5gpwC1ZnkneIA71sU3Orysj3zzG3Ly6GYwkC1GyLKqc/rADiyQvmeZOcRyUolK3q80wPA6ZFginP+iIi2LCgaOHjGWfB66wKexfA24Ix7fJsiWTQiD6xGg+Y+hCs582ilimToL0zeZ8qC2iw+LMnyzsdVhmRgWmUwb3RbYOT1jW3bFU3FIroOXqTfZCAAa4BA5qvqt6XVrM0tS7clVaIAK8ZzIAeuddITQjeXtbG879phx9o10a4zsp7OMRmy1c65csFeeO62LS4uWlTyxYIK0jLQRobUKG+vJVAj53MqnnB5QBcGXhL4Up+SbganN61nsacofIcMQT9ow0k5zMUhooaTxrA7z2e+HvqVKD8mKKlyV9PTtpBlWokAM+hcsr0lvb0rXTMWDQDZxUran3m0L0BUazmYm5mVrIpXmKuHw+dzHKcEyLviu4FAVn3KNh/X7GC7ajaasoVSxW5cuWyLS8tu3M8bxxYbdHzFpYNDAeqHJw370rd/aL/8tVfsN1973/7g3fv23XsbDtQ2BMaqJLCVpZSkqX/Ez8i800QOpuyE74OpD4V0zD7ziefsZ3/mZ+zyypLFJLeRrkCLaEWOt3MZ6vcPjuy1+xvW6DbF28ypHtnudt3adcmCVNvlaxUrlbPiwYHl8hGBMvH3lPSI+ChbnLW51ZwtzxdlFxfUr6SYET8IdE73GqrTmWxS0pOePjw6siPJBPVNJCO+4jGVU/0Fzpgzeibd3++oj6Wj2W5qWvaCQAPTMpiS4lMXJAckvo3MyOZK3guzKTuQDvvO0yey0YfWkN2rH3YF3GUP1SeHezUbEgGeGYlILdmIkS2syZmfFzjMMQIwEr8IUMUlyerHgXh2tzW2B/tDu7slcL5XFfCTU6IyhgPpKdlSHCVQH9sfIkvoRqYRMLWJOX0vv/S8/fW/+nM6f8F+8otftE996pN2W4BsaW3F0tmcwKzkcEx0UPZO8h62wsKGBR0JfSZ6K+jN8J4zHLxO3v/ZDwfucDu0lLxHJQusfuVkHluwY0JGLkdjd2B6PaacSKbF16qa1zHUU3385wdoHzvE/Oi/SbtQPRgGtlf463/jf2S3xYSvv/YVe3/jnlX7NatXD23IuL1A1fbulm2d7NtIiF/m2RoSqBMJyfmYIQoJybBr+YQaLGU/OG1ZIj9lmSJz0M4EKiRMxw1rSUk1qkNr1scyTGmriMkLAjHzjNdPJdyzzxZD9msYYHGl4DsNjGQwAG14jUUJiXjR9p92JUBsIHwugzHjm8BG5bU066dWk1ezu3XiS4n7/XOfn1Y96toQxtf1cqctsVCwmYyYjMIEFpksqYeqAwLhMWYczhA/Ygq9xaDpOsEAOxFIZAsThnrZN5T5Thg46WZ1IJP545XgOgAA//RJREFUM7a8UHEBY/luRMYxOzNrMwJs5zIkapg1BwKRYvr2UABNypJoE0M0AFnADgYYI4YhRzgxWhhZmKfFfBspXiYs0qkAn7yYnzlQJGAduJDLSEhh0x6f8yTAwQbgbJauSnrEguYBAFnNxXJ3ZzwxMLTgeS0BQoZHiIr5cIaDjgAopdPVPrYokdctpegRMT3PQ9rQWmWxtQ9DqjBfSM6adECEofGkubTbBYbh6QDccCAom8PnSukAcHhPeH9Qx+BN8REhpo2clAHo4ZV5d3l58f4cCRs56SiPuvEdQ2IYcxKhesJC3YMjQD9AfwAZfBfmqIVHe0QCQ000UwaT/vXv1U6MKO+hjQpwWv0IpKn+roRUEqCDeYS++lDcxDOpB/d1pRAok9VwAGePEumypADCSgqAlnCQyRwRANZeHYC2dzGnKwBBaMgZHhzo5wSFLs5T4nHVTzbXs8NPyxhwdYfcftMjW72Ws7Vrcw6KWGV52h/bCJaRAcmXyYM0431K8lpEiOF8+JS8VncE0DLip6lmTYBDAE08SiSVhJOd4bl9uHtij48a4ovAZ9CJrW58jpiAATTiOx8218l3Dp5FB3c4nBfNV3ICHlmkA68S0QQwUw/k1N+oHIb8STHD8H44ZExEp5J0cXk2qn6XAZRciNB2f//EXn/01J02CAIACjJBREW8zQIAOWhujOQMlucylp/LqU6kCmnq+QKbsnS+Old07vfG1mmdGVOrBn3AMXBPfKvC15fm7Pnn73iKjYjkLNqq25RkU7UWrWJ2pvs31bcb1aacwrBimPkzLocYCfETSbiRPcAgNEKOxP3OSwzNB3riCMmx1nfwDVFn9EdXjjKyynAqPJMSf61mBDZS8KUAM9F21eH+0Yk9FF3qjaE7vEcHVefR6KxokxFgSJ1bPKW+ES2jMvCd7qk1mfbST3pOLdKzkI2/xaiAnleSPF1bX7Irl9asXJnTdwKJ9aol2OZJQCGWUB/PxO2bH27Zl77/lr1HSpCu9BDDlao3mtllHF4XsaCHD5HL/jD9Bf0HCGV0h03fSRz7k1/4rN24cUu6V4CiWbfIkMg5IzIJ6woovL7x1J52TiyZi9lQegEQnYxnfT4hEf2MQBt4ld1e2Lx82J+SLSOVifgrJn6YPbVF8cJSecmyKXLaiefbJ3YuwM02aeXFJWuPY/aGnnPQVluTM5YS7ZIZ9YuAGrIIv8GjJChnZTLD5ygTFhsxrYOFbepu2QlnYQfFORx/0Wpf9bon5+JEtm8smyKqWywpEDfbU5myRSUB1oQc0Xhfz5a+FVgjBRSra6dOJQj9lORbtKjJhrLisjUtsBq1uvi3pfKY4sJev66rGHJWPzEsn5dNWV1esk+8+IL91E/9hP3cz/0l+/m/8pft8z/2Y3bt+nX1b8UdUeSWtmCvWQDFbisEBuBL+tLBtcoLQYkJKAunbtQZDq796PNH3//J4+PXfPyclBdO/xMT8Wz6legaUyBis4A2nDZ0i+otvsVZJGBBdE2ejWgHCvgf8vA6YfouThT3uRSjBJGcXmMZ/HGjJWVxap1ezx4fPrFvv/k1e7jzUML0jN1cflECN2UtKd2TftVqw7YYr2IvyTv51LO3bW1+Tog9ahk2FZ6TQk3JQxtLafUJ0c5IEeXUvzO2v9Oy+x/u2vamFFIkY1ev37ZPf/Zlu3x5WUImr3Z51q7dLtj8UtyKRTG3PDbC+igWthVhA9atjZqN5L1fuly0Z1+cF5hLuueTYTcBjL00+ExMAKN/KjBJBC7qc7cqlWUxTNFK8qoKkaFNodBnBO7kSUEbkPPEyHMEsBAODBj/YfwxFoQF720e2pe+/B37yjd/aIcnop2ei7GhLCIKpWzcnrk2L4VUMtlBe7y7Y3/wwXv22uamtUdSRvJQ8Rr1ULVn6PcAFDAKeE0ocxQsIVVPPaHrUe9uZNVOvBqSyYZEnSSKRX1hnDFuRHyC1+vDFfS5GI0T2ed3vkPBIQhhQj/ARM/TNRwuJHoiIIF5TT7RXGUyRIKAA/4YtoFRMZQMuUnb+JAKQ7HgXrwWIhmACRQqk5K7PSZzo0hQOGxh1XNQR99BWwR0Eh3jxEODa2lb6BqMTgCeLuDeBnia7z3Wp+u5L5TBAWV4hg8xqW7eRmigi50O6jsHfCrDASbKVzczD4Zn8zyugxac9AGF+7Mu6hrqBO30NH12JwiF5H0RonRUh2dCT1aYEqFjSTc7GBD9JNJBbjWKJ2EnkRtOQAmRWgesKgQDxR+rDRnWgUdQeLQfejiw04VEyUmzQj/AnxguyqP9DCPCMuQ0RAkl0lM+F3RWxq4vQ8u2Np3WUPqgo/vOPVqQKgucVCSX6wUrL2ckB9ATw8W8GWij8slBNSbqqsK9zqETMLB9OSM+nxHC6TM0jYAU6Qt9ha7AQCEL8EMqlfbIDycOh7dNfOjAmPJR9Ke0R+91QJ7QqTxAvEDbL+oxUfxRtX9G18EfPNSVsC5h9V9PIAsgk81nLZ2TcYljSJkrRMqNaVtay9va1ZKcz4i15XySIT2ZjlihFJexnbJEVg6jnE/KJilrHDAuvUS94Cn6AxnCgWOvYgeT4jdSMbi0qX6cRFM70sXoJJdn0SP8Lh4UfeAHjDernn+0jZroQnFOU/6XMxg9FfiKJiwbz1giJgdJupShWgfn0EAMQNmARia6T2RJFbMeDoMM09T0mWXUrmIh5f3DVBRfrSym063Wqg7s4Imc8MPhRXSESHDTwo4lgMlg0Bg1iU/PyiGUs5hMSd7E5+I7hjb1RO8z+nyo/jysda0hx9y/VqPgIU6cGhZnAMhSSZWVkhzlE1YSzTNZGVaBUjb/rizHLQ+flpPu2EdQtNKRpOWAt4gaQ4MO0Zv4lK5PW3EeMDEr35nfRlZcVH+v5y1dSPiCj4W1kgDouT19dGLHe3U5wWxtRSoeorYChwn6XXpUgCmiExrOqH9mUxmrynbtHp7IkRAwPu9aJE5kDV4XGD+Nuj3zeYt9dlYRxBKo77MrQ5dRJHTAtORH4FcgviOeZgFJW6CpKtnsCTQIV4sGZvMrY7t8e0btYYs+gcvcUGCNfKToNPXyadLO+nJa6xlrHMXtaG9WNjVie5tTdrgVserhlPWb6g3ZJxIOA0zYz5P9hi+tLNsLt2/bj3/20/aL/9Ffs7/1v/lP7f/8t/8z+1/9r/8T+4W/9gv2yU99ypZX1mVjyTtDVBvHQnpG/ekr5DmRU/hOesL52PXShU3T+49A2L/t/Lcdf/KeP/mNTlcV6B7sGDoCp5p50wK/SfRO3ueNp/UKoGePZaYwtISV/oeNoP2JI4yl4m3cvnndVss5a+0+sfbJsdCzFJWJMabESEL7KyvX7caKPBBd35ZnLPMm4REHqYybV9dtuVy22smJ7TeOhcEiYipWSMrLkgAQgchkM+qIiO3vN+2QHEBklRbz7YvJ73740B7Ka2102haNjyypvsUwYUSx9yg4D9OLaWvVrh3sNKxxwvyVactJaablheCdzsqTWJAQFUoSWhILzhJqn7JcKW0rl3K+hxkTeJNyGGaZjHnSt4O9vlXlDZ2LBihuBxzqLI6JovpRVOZjjMNbAAqRvq4kZWPzwOqtpkBg2vJEaTD0UibM82BLEeabZEXHbrth9x9tWKPWspVKWE162CcnFILYlQJSg1WPVoshzgAGUOoMPzEZnQgBHp145KIOMDb0FriW0DJhmChZXYCNXRnwrAFdtIV5VPQ1zMUSfYmJAy0iEoBKogxcR50pm5MIETsPQBKYFgCAIQTkDAV+KQRABeszDEoEiJQMlMlQFF5/GJbhaazAJIUICyjUfyhufTsZioPOHAAUzgn9J8OHXIddn/RDACOTvgr9xPM5qA+KHABEu8Km60MpsZQbAAAT3hB86go9ybBlKDOUD14AVGEIWPkJDQMPUEvm5EEX5g0ynDOpP9dT39CWczeaE9DlXr34Bb5ISSbKpZK85RDVoWwOtqxpttoX9SfPH+0LwDOla9YyCavo9KFfnVR1q9r0Ic79ekvPB2RjxLlN/KyXiIRWXaePABpoSpkBGCEfZMkGEDDH5dqdil26VpbC71m1XpUhl+Gaz1u+JPlFoc5OWXFBMjavOsSjnkbh5LgtnhoZexCS0+jWjauWoMvIii/jweMm8z5q7b6nsNgRf597v+pHtY2I02R4HocCL5b+hpaAjwkPQA/4n3b7wg7apA+nKoP0JGHIGXAfvqefSUMAAGaOpZcv8KVmWVn4tSingv5ntRpA995O1e7tHfvqdoZ54wJeLJJYvpKR0SvL8UzLmVNdImeWK8/6NQy3Uh/A6VBIedCT8eyOJeND67ZOfa6v52cU2OqzyEJeSyoek968ZLdu33CANSXdN8OCChl8QDT1JO/ZhvTEgWgrzKi2CRDpOQ7gxRsIA6CYyDgRNw6i6/AeNGTRBRuRx2ZZgZqwdJY8e9IH0iNdOePNup4nGrP4JK+6r2aTtpoXcJIuYOoDOdDYiu7u/pHtS7cBcllRP9k8X1dYdBwTsDBje59BS0B5GJxjVuAnBZwY1Tg/C/qMxUaogVIuZ5cvrdjqpVXVPWPTkqNYu6qyaPuU+DAlMHNu3/1wU/2x75EkEnMDgBgtYHUr6UFINTOr/kuIb1Mp5E6gVvQnmluoJOzqM/OyHXLM03m7eeOOZZi4323adIt5kaq0eL43NWv3ZWjfPdiWDtZvYfTXgUKhkrK5xZzzEqAqGiPyJOPcEd/XzmRzhrZ0qWBrN1icof4XLdLxiuXjBUtwPTkABcZZmBdJZOz7957Yd+/elX08tVk5Qiw4IEJOOiSmBEEbtg8asQhF/MOoDn0NXwJu3PGnfqIHSVfZEzcjMJmJxu1MALobbdhMumOzGdUzFnR45BwALN4YkgIjaf1G0lo+uT8qGyoHvyGe7bKaV/bvnNEwRhfEowJm0BaZXFlatBeee8b+8l/8afvFv/HX7a/+lZ+3n/npn7JPvvyyLa+tW1wOVER9E+RNt+o/zhAhC3oQvkWfQ1d/vdDt1JHXf5fj3/X6P88xwQLufEqJopcAaaTk8bQe/0EBmtrpCHnQ8fHXZ555zlbn5m1wfOLJJVlGP5Lx6Qqd1xtHEtyIrYrRzmQIjmpHEqKutXVdV8LVF/DAE5DWtla7Z6xSAlAEIHZmteOOHR0KWNXljcsrZ76IzDgV8HQHLCVOl2JWXpQboD5F0PAyASaQiKGXg722nRwJNsqbOB1i3MkfI0WQnJawjKRkpz29Rl/tIbEf+79lcwlbXs0JIEbl7TDXrC9lR9LctkXGIroUf63Ztb6UCENsMBSdMjknzPBHX6kRr5g4gEvE+gIemz4vrS5DkLJKOe9gy0GfBEyaUApLHp0UZUF0WsnmrCyDMZCCrOrZvXMm5He9bJ9wKxDF4QANYyE6ALx8Kygm/Oo36srpczYuQAFmjGGNHlEqARAPLasd/JYVWGGi9ID+rJNFnInhrPjRq57DfDqPDOoIQiSaqV/YNkq3+1AIERcMBat08d4ZruQeysDzA7hAF8CD7/wvevk8FwrlvcAfJ6tsWDXHwWpMAMLECFNX7uMz7acufAf4ot1qTngvJUB3eGROJ9dwcg9GF2UwmeDvAE31IBksv+PhU1+GOFHs0Jfrw/MDvQCiCKTTRcrRI2iqJ8mEiQBNQB/DQeTvQplCb+oL7/A5bFLNBG61Re0BWANc6TNytHmONbWKZ1Mm8/2gNzXhmdASUAJYTKmeK1l58mmBI5XtyRl1xcZR3Yc4j3QvE19RJlxPnzDsNL+QsWI56Z9ZgcdQBUMqbOMEKAOEsX3LyrWCLQmIjCMkJ+77/NHKfAY7Jpnuq2/V1llkRvzeEe2aMqj6gy8TKeY3ySiur9m1S5cFgNQC37aIoSSGgUQXnU05fg/2q7YveZ6WzsHowq/kBiSC6I6N7oV+8A08AG0/4oGRR2Wg52S4zq9V23BIoJYvoADERIPRwEmZkzMEQMNbd9AmuatIv+VnxSvqA0BMTzz9zsaePTg+tkQhauWlmOXnp23hMkZ4zuLZaYHAgR3tNgXYY3b56prNJAQ65QyRdoIkw8yrYY5aqy7HpjEQnYYOGLptOSo9IlUR7wfqeOvaJbt2/arLXqQp49qtyS6SY4oFE6qP1OOO7m+Oo9IejAYwD0Y8r7bT8RhAdCxGlH1mucfnuqoeWdGTV+ggqdC1Q5UgOdPrtHhW+MCWMym7szxnL6wt2POXF+3mIvsUB5kkx960+Pag1bW7AqxHqj9pGU5P5QyrX3C0GM71dgmoMMG9dzawpoAfziL5IRMCryrJt3liNWRUjoLE0QrZuC8mWVtdV9+ojmp7rFNVm0JS4lgibdvNob32cM8Omm21S7pEJ3oGR4k+JNpHBAwA5itJxUPqUul+huIGApHnli8zjeLM861dv3LThwIBZ7Fuw6Z0cV0O5gPx8N1627aaVd1jnpz5YL/pycnjKT0nFuxCLhf3aB2RrpOjvh3vdvTcWausqM+nBjbuyHGJzdtq5YrlyE3WaXjaFKKTCemAtvjiO/cf28P9PUvkZixVEO/SjeIFhptxeNn3eVYAWiQWQBt5hDcmEDfG2xLv0/c45AxVMzEfXmJ3hEQ0bc3BlB2zalryMz0lwHSWEznT1q/FrX1MCgzJngBZpw4gE60EpMkPxQpjIkJSynYu0JoW+L1x7bJ97jMv2xe+8OP2k1/8Cfu5v/yX7Od/7ufsU5/+tC0tr3h0jP0oiTep6uKtoC995IB6XhyoAOQ2OEwTQBbOP3r88c9/tmOiJybHnyz3z398VN/JqU6RzvFon/jiP3AEjQpIkatjjk5qEqiCvfDCJ6W0pDibLYsICNSl9PpjCeFZQ57ytlm9YznBeIaADkmfIUObEEAiSpSezVg+LSZdvCElfV2GLemrCQ8E+PAcAV0kq+t3ZYxOUe0y+HBjdCSPfNrml/G8aL+YB+ETc6Jk6PN2s2OHEpyDg7YUH0N56hzVPZXWfTJAZELmNpZ1kyBxd7Nr1WMpQgl2JiOgwRDamTwSAaR2py/PoeeZqBezMetJ6R5XBYgEjMgJh4Gm42E6jglzcXz8FePgCnNK6lOCcyZv5fCk6VnRUSaVQs4Nf4gUMY596sagUEhbIZOUx8h2I6LxSN6/HuXev6hC+1nJhyIPxt7cS85IobKtCxEoDlgTkILhBypSJ0Atc4Oq1bobLU8RoQsBBUSSmGeGMiDCBgBhyI00Gw7QMgCG4In7MJDKBQi1WNbvoJDhDDx0gCMRoYvVi1zvdSG6RpSLK0W3i98ow9MsiPaAI4Zs9AB/T70D8AmeFa8fP6nPpB6TSBstx8jyp0scMKAE6LcJzcg9Bi1oEx4sQ/aUwXA+5VEOkRhALFEnNmamrpOhWA6nj/oLkAcIB0QBrABHVMO3y9IBjePk3VF7AGgAJIYUiZRhQEO5GNYwidvz06l+zBf0JMf6DnrTGN8fsdWyKT2PfD5Qlogkw0npyLldksNRER/4iiTVGw59cly3t57uyWGSgbugqa90xGJFxpYrCyjmZ8X3A6vV5OCwaEbPJPKwslqyypKMeSGiU/dNMZdKjpcMpIoIQ2GRmK+oxpCQh7DTPLXH7x1brzGylfUQcYtLBzD5e7G0YJfXrlgSJebbPHVcp7HNEx7oSXNgjwQoqzKkGBMeArnZFgkgRd9xACLJCI6TCE2hHfTBsQNoMzzsWxupL4iqiIK+ipDrwpB+iBrD+xj3vM/nEzDXZwzKrABVRYAhJwMPGGGhQVNG8YePtuyejOhM1uzyjZJdu7GicmL2dOPI9gQsPZIi3cQm4Kz0G52T4ypksQcwsXKNnRfSaVLK6Plq/HgkYCda9cjcLn0HgMiozs/evm6XrlyWQRX/CjhEe3WESHXXvWpDXQDoqfRUDaeIU6DZeRBQqfYRNauUSjY3NyfZDotfpOIC34nHfehw1LP4ac+K02NbTsftUjZpV/NJuzOfs+eWBVzKWVtSXfNxyafaxSgHc28omyHxx0c1e2/n0BpyHpG3Mzn0Z2NAJOArpj5S98bOLV2Zsfl1hoEycshJXj5jC0tltV+gQLp1IEdoakrfMwwnR3FtedUWdTKVIypwBGhiMYk7Vnr+o8O2/YCFYwJ80+JhsUE4kBPvQ3QGezYD6MK83Z76j1xv+dKsleYTPlyZL85aJjljxWLFMtNyJgUGWSmLfalLH2y02/ZUPNoQuDmVLmi30BNnVpzLyNmHzuLNNDJ/Jnkfynka29G++mS/ZSnZlVQp6hv3zwwSdnv9OQHPKzYrsDOtNsH7TCVI5XJ2KD3/9bfv2dODY4EbtUO26ky2KiJ6Yj+ZnO9DsLqeKCIJkKPTskGqJ7oAHc9eruygcjacsm5dNrkte9eJWvVwbPtHApztiMDwrA2aktHqjDWOdF1N9rYtuWGUSOASfrywRjrltIsn1tcW7flnbtmPffbT9rM/81P2c3/pZ+2LX/yivfiJF+3y5UuiXUF1YaHJ2HXKZAI9OhhjwPAgfIusuZPLP17pLn/9t50ck9c/+zF5xsePP+27P/8xqWcoW828ONRHf1aA9mdFkpPruMYfKYYniVuv07Pj4yMrlObtzrPPy8Mc2bh2Iq+ya41TeURSYGMxa0tMx1T4SoId/cfWkLE5l6JFmY4FMFZKa3Zr7QWLjzPWrrWsN+jZTFIGQgqS6Eu3fSrPIC3GyLiBGE/JmyvM2uWbOSk9cgV1ZEzbNjWDwhtdJJ4cuZKPxcmVNCuhZHglIgGZtuXVvFXmUg7M9veqdnTYkoKQl9cLxvTajQUBuKwPgZ7JE6XOU8NzKamK3SlkrCDflAmhNf1+inJC8YhGgAsRx5UuNJuAB95zOo31L1AT4xGEiHuOmNi7eWBn/ZHN+5L0xAWd9XyILteITeBZTdmQUW1IabdkS8m1hPFnuKVWazgAmBiarAAdEYaBviORaaiT6qPiHHDwTt8RIcJotQVIulIoGGz/XcLEUBEgj74i/xf3suIVsA2tPJGt7qVpPJNn02etTttBBQsGeMUI+hCbl4uMApxEX5UzEWAm4FNP6ovy5FkoVV8Nqs/UifKdD3XyOdAYOvFsKV7VhQNgxcH3HKEPMMkh9Mz3YY4T34uQ+g0lBIDBeOtyj5RxN8NiwjYOUFC4RCoBCu6VqkQUDMCb0gBVRIfmKiWnjYMBnUxCPtcFtA/QyNAlNONB1MXbL1kAPLHa0usWtJd+Q9ELoKm9zMkETHj+H90HoK7X61aXEQEc9sQ/bH+0d3joxnld/PrMQlHGVM/X9YB9YQ17tF/z7PeHjbCYg+dDU8Ahw5D5UsIWVsvunbN4haFKj06JIAz9z6/lrH861LOaAogBmGVkyBn+JhpOFvOz8chXTzMUcyb5Ye7q5curtro2b3u7J/bhu1t23ovYras37dL6JZs9H1qkdWxTIzk+oqfTV3rmoNmzewdqo2gPTTCoAGwiQAAPHEZ4gLxR1JE2cC/8kGCbrynxnGjOtAmiboAS5IU2t9sMoTGtAV4SzdV/8APAj+sB8UNdB59mzwae8yslnULCU0DaiXTgm493bbvZliM34/Q/3u/Y0W7HM8tHowKo2YiVF2W8RdP2QEBWfIW17XVk8OR0kqmf4T+cpNPBufUEZhvHPdGOCJTqo2oBtotylJ5/9panK4qJ4AA0hoPd4VJdkK8TPZ8VlOyPzJwr2k7biLqy3R5zsMqFvKekUKEeAYlKV6dsZIvxabssEHmtmLFb4pnrc0VbUZ+WpDczDGsjP6KjOsAdtJCVX7wvOhMhpk+IdN8/rNndvQNfAc9exDyf3yJTzEdlpxbJr8BLSToYUDrsMZcWAEDfSh/0ZczRx9IDemdxlV3KFG19dd0WFpbkpKoezRObAczoHlK9jFWH97aa9saTQ+sM26Ku9Iv6NWgRNJ1e9VxSN6WysgXYBCG/XCbrPAZwZn9z5mXliimbn5+3SnbJMqb6S0am+kT49DTJYOusL/BUFT825dQ2HQQtrRasWElK18nZP5JzKnCFCmpWpTePOupTAR71d6EUs/lLeclYzPKxjF1evmaFfNliKn+6WRMwl+1TPZPi08fVtifP3T6oCYSOLZ6SAzar39QfMTJQC7jGBJZYxcn8OOSWPToZIj8dSG+MiMwK5AvHjtozdtYRGO/FBb4icuhOpe/PdC278+gaefuInURLQAp9yKIaHGLxDkO+hbQDMoDYL/yVn7ef/umfss/92Oftk596yW7cumXFctntHwEFdC9loLdZCOMLeKSbXBMjX2hK/4fc8iUyx6t+1mv4jv/+bed/mGNisyeH2+0/5/HxWv97RdD+LJX4+DXuvYvAbB3UaHdt5eo1u3z9io2lMCIyzmztUReY6Eq5j1zBT9t8UkrqjA27G1YTiMMcEeZnjtoYhh5EfChze/tYRkNe0njWtjaOpeBD547GHcuWIvK+iwJZRXlc09YSOGs1BvI4Ulau5ByMsRSWSBlGhTQeDKMAEtjeaU5e4PwSO/nLFMpgTEfZJ4/VScxvMqtIkRYrs2Lgpm1ssMefwB/DDg15LUYbpi2tzutKqdRkL3oCcBhsj1BBn4/61en1/2PuP5sky440TVDd3I1zczPnLHhkRvJMsARnBaCAKlRV93S3jMiOrMx+2L+x/2O/rMh8WJmV2Z3ekZ7m1cWBBJA0MjO4c26cM3dz3/fRGw4k0Kjuqmp0z97Im2Zudu3ec/QoeVWPHj1XAOHq+CwNibzAkRgBohtdCfeeFBsbI7O8P5+jECY2OiKQJq8ar1BKmGKdHSnoprxOap95gcpEwqfP3JADhCRYXsVcSojoAcvj6eAVGPB20FadGCNAiEeTEHYpXiJm9AcjRTQIgFaV4ecaIkyezyCBBABeATT6wFTrmcaUUioYHLoIcOA5wHuAGs+mDb4K6bkK5RIXbD33KsIHAMTQMmXItCg5R/TtKkrJfa4EifecfMd9+PzqPX3GWHPwOdfxGSfvAXqsaksIWAF2Obyu2li8KdoCuAB1tIspTnLQiLQBomkPZ5ADReRThlHGf3ZW/Enkze8f+J+MgxeU1asDApehoO2+gbWMA9xBeQ7paL0XHeiTlF5P40rCL8na9IkVt4fHZXu2vWvbu3u+bU9ThoSpIvrFasWFUtE2ijlbSccsKePMfoPQNABoNc9BY6Ub46bH+BGWVx5PCgTLM2eT73wxKrBGBHPsm0D7VGB0LHAmpysZlaec9f4xlclYes0x0lFEq2ye6TOmSohkim9mozaQTth+UrUn90+sctC1YiZnr718z7fvmZGFYG/FS+igPgQgdtoO5bw8Pqlba0yuGGN+4XzB9DtRXA6is0F5Fopdk7/KJuhXeWls8zby8SC/jzGC0DgP7AqCofCFKhoPNyziwSn1gzpUlMXZ3d+3Uatpy8mw51uRy0TUJhyJ2Umjb7+gIGetKbqI9wU0jg7anmNHRDRXSMgZzIrmMtxNytyIB6TjqIt2fh6sEu46wJ32iMVAxlPm19s0FsAhEorMsbH2fCFnr7/6oi0uLdmMjF+oWycjXF0OpsYBSg1d17iQrpjBIQj5ohtfjKG2TItvqFs2q3YuaOwW1J9r+YS9NJe3l+bztpGL25wc4JRoTGERfjOFLKkNQZkbnBp0FWdYNBIvqaVj0Qy5YmFMb3xuDwWmt6oU8SYlgQgn3o0g01h8ruezOCLGno/nFxaexAQ2kzbqCSwI7ALkz3oh67YurNaQwyjdykrvpbkFu37tuhXyswhnANBYwamxJ++tdz5tH+7UrDE18mn3GfF7V7xNOg7TmrSd1BdWQvqsidopotuFXodyeKWNLJGbsWSBvXfDtphbtIX0osVEz+luQ0BWAEq/z+aLNp0OWyvStUnizFKiX7aUliMzLUB5Yb3mlPVlKwD7OM8EF+xcNqanZgsUUdyVXQBy0u3XllZsubRhyZmEzRAB7zVFZ+pViraxlD08btqHAv8j0YkIaywjnREOwBNak83aMYyd5lBgX0J9Hgm2BKvIoaDe2EijOBCK68vZH0uHidZTF+So8jscdMmtdBwpKfCbJ9/rJH2A3T1ekVx+6xtfsR/+4Lv2+z/4vn39a1+1V155xdbX2cmhIFqyWEXP0djjdKLTkTX4VY10/cY/faAmsziEsdA3OFTqAfqC61wYefdcl3OgE/+POn7z2b/rtkwvzhX/XgCNBvyniMPfv35N8Hdg4Mwq1ap1BHBu33vVVqRoJ42mhSQcHXnRvcnYLsMSTg0KQp8yIX4hdQQkLIUZl8KTSFrt5ETo/twiUzEvRTERs01dxKzRoA5V3jJ5eZznLbskTwEDwsCfyQBeJtzgJHMRCX3YhY0SAex4cDmZsrKURflUCvM0YOIE2f56Hl7a5HzGWs2+55ZRNJeNYn3V1Sx1v0wGbyTBkCctkNeWspg6v5SCTltGnWYj2YowWVNKhyKxAAsAB8zq+UMy+j51J+aETpxX4MD/QT+Ip977i74nB2s4vrC9w4pHq7KiTT4vH073QqColn0xo74BOtWOsWjbaAZb37DXJ8CBUDtTkBgxQATTOpTOYLoRQ8wI4tkQAaIdtMkjPPLomOICeDP9Rj+Gw4FPCbENDKCgWq+J1kTV0roLRlK0EljDU4cnPKKFsZbAMx3KPYio0BaEl8RWDBJ9p9/YSfKfvE36jlpuutjBEnuXMZ1HiY24jCz98AR4fc/vA1BBfotor7Y5XXVC5wCgBrmBnx0DjFgAqIIFBbQXY8O10IJncx2fcy/KyXgURs/mOg7oyLQy3je5eQCewGBpjHQwLUw0wyOLUnQ83zuo+5M3STI/7QX4cdAfj5LqPfXvUG6AGnRcUH9v5Dlm9XpLBqtpx6dl29zctu2tHTsReACUEx3IF/IyYOu2tDjv+W+0DeekQD5ZbMoyuiftIrqE0X8iHvtw98g6ojvjSO8YI1+hCY1FB18iry/IBRuJL89kPIPyETLEcqjI6wpHzywjw4YTBDjHgEM76JvOJGVwZqxZE+ASeYoLKY8KPf341OrH+kwAaGWxZK+/dM8WS/M2NRK4lIVhxZxu4ffAMTlsdOxZpel7XkJn+guQns0FSfzkm5FLBf+QbwbPAsYwkhoZB8Y4gowZRpoxBoz1ZOgd1LqDRZS57xX3y9JnewcHtrd/KP1T97bMSd6ukV8nAMOOArQNeT2otu0Xz/Ztr14XIBt76Qj6ObuQsFyJFIqQ1QXGuu2RxgR5znjpoL7+psxOUuC5NzyT7AqMdNhFgMgUBk2yMU06AJFBGXzxz8byvL36ykv6HXuWjiwsg3451PhrvJxnQmErDydWk/M4YbwEPkPDrnggZGtq/13R+q1ra/bq8qJvy7OWiVtJYE1qTzSXgRWd3JnSQfQE44pTwMpwks2hvVrnqwCrcnYPpKefbe7Y3taWwMDAgXFPOvfjo7rttXs2kxTYT0vvqS8sBAAcTIegG4WNdR/R4Hwgp3A08fxFxsjFTMwyEN5vtAZBDb1owm5urIq/N4wFAlOSh5keCwSC6Wyct5ru89Nne9aablhuJSwHpie+60vAxAFycCPSm+yFmciqT+LFoa4PTvHc9JktbqRs5VZSPCv9J36PC/DHpgRWNRbTcjZlnCwp0J8vLvkOAj978syq+jyZ1b0FOFvdtkfKRt0zK8h+lJaDBRaD3rQd7XStXe3J5kxcB0aTF7ZAgfTSii1k1ywhQB7qtGyq35C8MH2ZtP5lxH6+eWQf7+zLTpFOMi264bSKhjbjUTIiXvLWbdBQP1rik75oPJaOu0hYaCKAPp7Rq/SdrkcWgoU+gY5lZgKwCFBCT6ysLNmN69fsjddfsz/8gx/aP/3H/8iLxL78ysu+cwM8F5eDzADheDB1ib5gVgH+40T2KV1CtJRnjGSLa5WK7e/syP4ee99YhYkT5QBNry5cnGralQ7/bcff9vn/0Qftou9Xx9+lnb6TwPP3f6fjN2/62x5y1Qi+Q0EHrzo18HhFzYoU2Uzc7rzyquVlIC7kcUY0kORfjHS7UCJqw4mMzUhK/SJqc5G0K9qGPPGRmAZwUBDIKMn4DyS8M2LSeSkUEkfTBRmZDZO3EihmzwUQw6dji3Zj/ZaxC8D5ZRDZILmWKUamfthZ4OSwZ9VTKb/euSf/r63POrLf3anb9mZZ3zM1JAW8mLPVa7PG7gOErPHI2SoqnUMwmAq4sKTFbVXMTF5PU8x31JHBPZcC0LVMc7LfI9ERQAe0ARhwQDv+DgyDf6QXvbl6j1ETswJYPKqivyvNrozEqV83WyDvCI+V3wukiV7xWMiKhbSxDREeNIC3S1K2jBTPZ1UNRSgxVoAEIj9qxPPxmvhzfPzURFYFYrgAOxgzog5Mbbp3L0DBaijyCahthQKnRg0gA4EEiBCBo20kYdPXTrfroJ3fo9Tdo6I8iwyyTzXogDa0he99n0yBHgArUTKmHYieEEX7lcceACCnqa4jqgUQDqal0BsCZmonYIdrOa9oznteAVtuWNUX7uOn6B7srwYwCZQNn/vfeh7X8ywHcfqAulkYc1bMEeXkuYFoaLz1hgK2RGOIYAF8vZ9coOvICQIAnAuoOYjXPT3vS4oSoNUSrVkpx9RqVQC9XGuIjnUB46Y+C3LFyO1YXFiwhfmS75lYms17O8iHw4jCR+QxAUYwrGk1elGgIiMAzgIBgCGLMh4elO3DnWMBtLH4OwC+8BHvMzmBi0LSqLU0FD+0BRyIOGey5NewUjRsiXTUYilkQwaif+45nKzKhEgkYFNyA/mrlnv67EwAMizgH/Upl9rJ2BOaWXW9trxgr9570VensjggJNAhIXaZgEZEgYigYRRHGltSFhhyop1FefmMDeMM/dnmjUgknyEvyAqODaDTo0jiI+QTUAZND04qtnNw7Pmfp+WaVUVvxoH75bMFW1lashWBmZWVRSuKz6UKLCcaE0FjgRQRpN1qwz7cO7SWdFs8GcgJK2ApnUE6IPqP1cdE9llVR7HstoCHuFLthE6id4FyP0nRR/cUqzSrfaucCIRIrxChZCqXOmAsELh795YvIplmpqIrgDZWe9V7n5bXKzpwWvK9IHB0dy5lr63P2+vXlu3l5ZLdKGRsNjZtURlKqtJT9dwLneqhF57HJLlxICAQoNeJCD1Qmxvi9yPR/+lxXX09tZ9vnfhqyb9572M72t21+WTc1qWrKTFSEwj56KBup+Lh3Dy1vKS32IJvgI6jqDbOOQtPBCynxnr22HoC5uPzgcbMbO1aye69dstnBGpyrtm/spjL2vW1RVtdXZKuEUjo9oIdBC4F5HVDxuJEiO7Dw0PrTsuxXRThUTeEciV/erKl0mrLcsTyywK90p3IqhCeJ/VnS+KXjJwrcgPP9PlZACbj05L9/tguBNJZLJGdLVg4m7f3d07tT999YM1ex9KpKR/DZEJ2QWMEmG5KT56pP0z7dusXVjvs21kfZ5FI2IzdulOytdV5S07PWj4+Z3E90leJskG6xiIm21cdnNtfP9y23XLF+V0WxEZM+7YFaEXLy7OoR8gmA4GvcdxmJkkLnUPrIBhAtYKQTiL4FIdFx/g+sRpX9MWc9Mi19WV7+4tv2R//8R/aH//JH9v3v/99+/LzWmQ5yWNUwJeIOM+e6P+cHNCOE92HnPE8nPJOu21t9b0m3X94sG+PHj6yh598Yof7ewLpAqZyBnwaX20BHCKTgY4O7vGrA47+jVfRxW3m/58dge759eO3ffbZ4+8N0H7zuHoAPMzhYyxlR/gzAGfBNQFx9bkP0NCOj48trEF96bXXfDkzjB2XweiOB9aQohpIWEY6J0MZEeGFCYMqDxAl0GvL8MkbHWqAG52eXUTiNreUFueWrTWUF2GsnJORnMjQdc9t0L2U4M4LsU9Z9ejEuk0ACgnfQe6QJzXLu8AgMAWKAaLGGfv9xcJxG6FQUxGBjbhPxSyukJwftZPjrh3sNr12WkJKjmThYU8KpTG2nDyxa/JE4zMSOhnMEwG04bk0jrxMImie9KvnXAEBDjd8epXpF9F06XPaOrPx9pefAeL0XrT0PcGk/Ov1rm3tHsrDHNvCbE6KOc7FwbSXvPXp6Uubk5Fm+6xBd2CVigyMAERIBkSUkDJj1V82UIgy/BiIAIRIUchYM26ANaJAcSk5cBRTnBgyjDwFLpsddn3o+fQDEQY3zlKeFF/kIIIG3ein8wNtY8z1u548XQ23ughYIj/iV4DVQRsdFj8BDDGiJBv7NJQMLG3Avoqi7qmN5V0TCSRCxW8BYjyXHCNeAaMAcx4INV0B68DI+3ZVcXL6pHvP2OoqKOHBOAHeeAVMAax47xE4+Jex1PeUPKBt9IW8GE4vg6B2cp+rsQOMMcUMUJr1XDGNgz6jrV6PSH1sCBywET95SJVa3U5Oyx4VK1drPkbQ6So6yLTzQqlkywIKBQCC+lGQsfJIop7KK/SG93h1EI82Rybpl96yd+SSAFNSgBKDwUKDga5/dFSx+3snkq2h6KW76T889EIxbXnKY0QEyCQXqXTc88h6zZ6d9cTvnvh/7vkw5KkRjuiS8yJ5o65Y6ELyMJmSPEuuZdinIwARaBgWLaasVuvL8MpgoQPCIdsQ+Hn5xRctl8sLXbRtWqBDDK9+IHsRj44fCKAdtob+niKwHCxbZ9WhR5ef8x4RGPqSEMhnxRhRmXq9IQB2Yrt7+7atc1fytH9wZCcyfA2BNKqlw/9E4gC/uWzaEhrbrJwQChFT+JdVyzMCMrOSt5JkimleryavcX1yVJPB3rdQNmTzK3nfyaQvR4lq7JdqK6A3Ecc5mLJOR0Zb/bp9d8Fu3l10wFxv9KRr+ho7FjboOoGCmWkKQ4+cH5DT+eKslaR3VheLtrq+rvupf/2uzbCHDtPB4k1WNxMhSYanbDGXtKVswgrxsKXE02GfqjwT+BiJR+Vsglsl3yH1w+skOt/rvXQORUFr7Z7AWMU+2j60X2we2l89CrZK+nfvPbQHR+LZscZXTm1OevBz1+ftlVvrlsunjc2my9KJ7O/Yk/G9DMs5n3R98UivyTZWTPvKidQ4XUyRwyoDL55jwQAG+GwQTJX2pVsPtiq+ipO0lfli3q6vLNny2ppR6X+K1asDthVEL0zZoRyEbdmR2vTQBhMBPYHQ0mLGpwUBA8h8RIB5cUOfZeR0yIn3laW69px85oyAGHujig4hkuLPiAQJ9EyFbSQZnREQS8mupWU7RpLN97b37aFAR74ooLNUsLack+ph07eTHAzkoFbGanfapmaitv+sbb2aQLPGHT4NTUt2JDakDDRJAxm2bdKv25QAZ0y6mPGOSL9uCxD/5MGmjwXj49FpPYAVlNi4M43BpdoZIip5KV3OP/Ej9iFwMAFAz/uusaYw7BuvvCxA9gX7+le/LDD2HfvxH/6BffObX7dbt+7IgSqqXXF3Gi8lYq5KA7WgA9AnuyNZc+dX1+AI1msVe/zwgX36yX0HZM1GzU5Pju3wcF82uO15uBSgfumVe7awvGyU4Wk1q7JVbclI1/MYcY5H+vxS8oXD5sobxe9vrg69h3x6YXqUf383sBa0/tePv8vvfrcHuumzx38hQAOAccMAgH32/W++Bu9pgE4RsCtGbkghzi2u2o3bL9iUiH/RaUkxyAsXgGD1Ybs9sNOjqjPV7fW7dnP9jtD8ogQgKeMckxCk7Uw3Ky2t2+ffeklo/9zzmaonI9t+VPeVUSOBCFaGsUFzuyXlvSvj1p3Y0vqiLa1mJRhnYoCeHe4J3NWl7FlyLo5jVehkNGP5dF5evpR95MyyhbSVFnLOHDvPyra72fBcG4oXAkjZB273WcealZ6VJDgvzAkoSbH05K3XpIy6YxluGSlyV8i1wPtECTt9xNS8YuhRPAGtnkfSdFyBGk6+RtHqf/45IIzPRwIvFzKiRYHL2TT5HFIizwUW4AKTs8owI0M6kWHrSXH7lKsUEJ52sTDrU1EteTdekZxnixYoZELRhLoxUBg1+JncK64hlE4EjBwFaEe9qJbABSDAo3J6BmCC8LgbXwlsEEUjt0SAUACXyBigleiYOub98SRgAYSg3wAmKZGxQJee4TTSZ+S38WwvaaH2dGVoAd2/ymmbBCBL/wBTKDWW2nvOA0ZR/1xB6VkB3YPkY6JiHtHSg4OpzsBzc6WjVxLJoSlgjjIbPIdrmfL1WmT6RwSNqUeAH2ASCXDgqet4FBFIwAE5ULyvCnidVht2cFwWQDiw/cMjHwuAHECP9vG8XDbnuxfMz8/ZysqylYicxIK9bxmnc2RJhtaT+DX+PJLfsroQekM4+kN7g+kM0ULfz0o5LyYFJpmmJdKrcR2K/g/2K/bJvhwbKXDnKf0efmcRDlvvsG8me9hCS3KhzuS9t2R4cFZYKZ3Mih4Roi/nAjFycrJRyWRMjZpxB6d62nEQMz0T0+/O7HSva+2mnDDJab+t340F0ETzDRnel198wfnIARoRNI0d4wJAExvbnhyVPQFEdpeAZ6hfBkBjChw+BlTAK6z+JhePRRI7e0f29NmWPdvaESA79OikuN+NUKlYtKXFJf0+4+MelcFBBgC50v/6jKhysM9sLCEgpn9RGZAF6ZuiQA90psSGJF50LNu7z/blPo4tScFrQLB8s1hC+kWgTNLvY2GXMY2heEz/uE5cbM163yYDycvA5EQOvMwP09zUaVxcTXux7TAOIvmtAjXLC/PiDQE08deM6OTRRvhNDWbRA6BWTCJ9J50BGBO/+/Yy0hWAL/LquNYT9vV+JB5qdsd2UuvZ5knTPtg7tZ8KkP3Fw137s4837adPDuzT46Zt1rp2LPrDZcW5kt28fdNubzBVmreXpDvZwH1aTmFITvVhq28PyqdWH7e9riQzE5OpiZzuusvN+TnRK6LOAlcCl+OzgfiN8joJycOUlY/7tvu0Yc3TrhXno7Z6LWvZeMoWCnPS00vSi2q/7hUddtwBaQvoPxYA+qRcs+OunnE2VJ/PbCZ6aRRK5pnJdNST6kMRObUCwuQJklhPdXsS6ykuK83nDjy6ErBA3q2wkGgvIHh55rYpJsDeHF/azwRYK72WrQmcinFsf7tmM+JJIqGVk6FdjKbU7oLuFbKjzZ5dionJnc7PiaeK05bIi8ni0mlWt9P2jh3Xnlm9XbNme2gSNbsIJ+xZuWPvbh3IvgSzEIHjJe7BRKDj9CdOIzmYTEezsOWcdCLZAPTxknjl7p2b9uZrr9jXv/K2/egH37Mf/uD79pUvfcHu3L1jpfl5yZDkVbIPEBPO9SCCu5uoM71HnwIO0Z9dgeLDvV179uSx7W5v2Yn02IFA6rbet5oN111raytyIFZsfWPdVlZX5cAVRF/4jsUjknvxMXqdhW7MAiFsV3mgg4HsFqtix5IJ8S2zDkQTkRh0GrXefnUgV7/t+Oyn6pSfnz34/rf/8r/mQfs/e/yDARo3Cu4V3DD4+7efv3nwEQCl3e5YrdG2lWu37fr1G8amrUyj5TJFm5tbtvm5BVuQ1/ziy6/al776bXvri9+wOwJzmXTY6qOKtS+FrmVMMSbJmAziuGlNgY6jE3nCx3UprITQ+Ky8KQGDBF67FE1vxgVt427Wigu0Q0zKdIFJ6V4m5BGnJJSs7pQn12UfThl+KcPySc0q1FqrMVcuAyDDlZuN2OpG3haXsp58+exhQ144OVtT7pFeE4AkpwMvr9q9sIaUypmkBsMvyQmUJIZTNEEJOQDgs+d04zqPAH2GjrxibJ22kjyUON/DXkQ8VmZzdp36VwIoVP6PSLBC8iRZyq9fu2CmEmFbWShIOKc9/4tioKzOZNUaU2vkPukR/gxA0RUw4UOm60g+B0hyfwc9UrqsqmQ6D3DCtUwhIcwoeYQZsOA5QFII3Jd7cqLk2gIhHhXTbwF4ASjDaAW5V6xMpO2Bt0eemECVPiPKRBFPVkuysIEpW75DaeA8eH6Dnk0fiE5AJ1ckal9QhJV7iv7eWXghAMsBUIOe6pvoB8AKrmU6nP0Yg10JuJ+XwBD4QplwEy9uqvtzjwEKRe0iQkreHs+RSfwlSKi3qPfXtIOjEwGEbdva3vNcMbbJYtqdBR1sCr4kIDYvY0etLV4pFhzkrNEv8QjgUE+nTzzXE3nVNqZ+HZjpGsaE/gFuefV8Pilq/1uKlXyQWY3NYlKgWu3F86VOWl+y8OnusX16WPaFOjwXoMd9ifolUgIaMlZDKftWuy/FqftdhGV44BnzLWxI+E/lwpIzFh1ciE8EOAW0yblKs3o4LwNn59ZqdK3b0Gt5bJXjYMHNxZWBlIW9s7Fq91684wZxqtsSQOsYiem0Ff4i4r5d79hBR4Bf44xhIocOOWPqEPD16aOn9lhgDAB8fFrx6UvfrN+NMMAxYwui8bW1ZZubzauPgdz4wiG1G8YkcgoNGU0ALtFR+AQ6Mg5J/W8hMm150ZMoMoBorDF/KFDDPo89tQXgms7HxL/nMtRdB9LLSwXL5lLu6LDCk9XfzcbAtp+WbedJxcpHcmqrAy8/IukX34VEV4ppR8WLJv0pxpd+yciB2lhZk+FdsQjTV2xwLZAQ7K8Y5BYGEWEiYkEUGONNUV4AOHWxWEjb0f/2Gn17b/PI/vzjZ/YXDzbtJ08P7KfPDuznev14v2YH6McLOVMCdbqBT4+dy6jOy5n98udfs29+9W27u7Zks1Pq86UABHxJBF766Gm1aR9Xjq3J1n1xs0IpZjNpOYRJyaHo16yKpwSoSAWIpSgIHveobTIhxmJLwBCAVJwzGfkG5LPz0vMCfkvzi1YqBdshhVtli4w6ulYOrFBUWbruqCd9Qz6kgFA4LloL+LH6NibeD6sdRISpsRZPBbX9JkypxiVjYaACq6qZPtdYq7+kBsAfI91j6mJoSfFFRDQEuR8LSP/iwb5AVdMmIY1zreMF0JcWCxYVmD/aa8nP0O9mRpKLvnhoYgtLM1ZalTNburBMkVpvY/EV272pfTGNpeSvdnZpz2SHNuXYbJVb9hR71+xaXzrIV7yrPRoStRQ9Jp7QuDPxCIjhpMDvrevX7Otf/Yr94Pvfse999zv2rW983b76lS/b62+8ESwsEU/g3OB4Sthd3uFt7JTbr+fvGeux7Hb19Njuf/SB/eydn9iWgFmf7ftEf7ZcYlVwab5kL7z4or388st+/6gGnGl/MY1aOa3+o6tFN917yOp1bJfkMRpLep4dU9PB93JSJKvofBY5DaQDRgPJr0DbBDCndqKXAaQ4kjie3nAd9EH/d934yw//1uPvcs3v/gja9qvjHwTQfv0mwfurz37z9bcdfCXSecSEqAGG/vaL92z9zgvyHFbt+u1XbOPmbSnZkR1Vd6w/1bVILmOzxWVLaNC2tx/YB4/etc65UDRKkkdNhnZ8sm/tfkfeSdqnHEgYvxiZjeXRry1u2Fff/IrdXb9lvX7dupOyxdLkfQRTJOTlXDLVeSZWPp+SRyVFyGa544EEZdrWbuZcEWJ0YPrSXMrmF0kuJgI3tuqxvFopK/aKozp4IRW3dbUhJ/1OHk+lO7GKlAkADRCCoQ5gALpDRlvXkPwLGPm1KU8HHIFRdaPAZzop4hqQXsYXY6TrIOxiNmWvy7jMp1LWfJ4nE5JCYVURSbd46OSSMGWwUMxbVkrI65CJ6eOptIMZamURwgcsEr3h8IgLxkjCQsQIIfUImhQRyeBEvpgm4v4eYdI/6qIBTDCAiPdsPidjBtgJwBBvCFu7gZRRYhxQiHTMPUH4RP/ziJReiT457YgEqb8eFVS3mR6CFhhMFBQnfzmo5CY6METIJyUIoB/P5/cYFJQQ7Q2MFs8NjDBGl7HgWvrLdfyenAgHeTpRCKxEZYz5DTl29J/PKUXSahOlFNiX43B8cmqHx6d2elr26TRKxLiBF8DzyKbGYl4gjLyx2ULBozZ8hoKji94v2q73QV6GDJDagKG9ah99u4pkAi6Cfgc8wzVXkUJsCP1kXOkzJZIKAlyLKQFwAYvQ8wga0c1Pdo/soQDaUMR28KlX7oNXG9N44hjI3xL/JCXVYQGrgUdkEgJkRNfI32FvTZLcyXeZCHiIo9U2ym3M6OQ7pp6nfQqoj5PjdQx1N33G+JMLc+famt2+c0MgWDxEorRAGiu+WK0MiO6Lhx/LkXpwULbDcs1OKhWfnuSsVOqey6Rh9mhmsH+fxkvgKptOaQyCorZRgVLKS/jeqGo6QIgD3r6qS+e8C7dpPIhIJMXnV/sB0oe0fjgv0JqTA0S0jQhaX0Ds/i6g5sjze4oCI6mSnNTu0CqHAzvrSyZ1PStiuwNqFJ4btdtwiOBvxJ0xIz8NkMLKQxLJB52JHMiJdeoXNmoLYE0E6tNZAcwNAfo5m5HMhDpNCw3aGq4gGk600msIojc0cGdTEV/ZeCI9RrT0pw+27C8/eWp/9XDX/ubpof382ZF9elCzPTmh1ZGeh/zJWPp0p2jBNmnUbpsJiS/E02nJ/Jfeetm++uUvCHSu+OKDqeaxRQTioR19GkrHvr8loy56sLK9K0e9r+uSWfprVhOYaQrMDNtnGqMpW1hXn+PkBQJu5cSXmGqMGVvtwWelhYylAarRoJZeUU5+bKQ2Ucz4HGAdEihI2nn40tqRjrVDTfELpYAohCswLFsUk+4GDF5cUi9Nelu8xdRxSOCKepiUu/BV8OJH0jqI5rOilFkXptMB5oWQnHyBRHk8dioQ8f4meYs1ySsFuC9sICdGmtMuwwIg4TObnZ0WCCMPcSRnZyjgNxIfjDW+gYW4nGhMz1I2PcrYpJW0QTMmfRm2em/GGu1LO252fAFCKhGxF2/f8GjUSM8i+AFAiqhNRdkhyl588+tfs+9+59sCZN+17+j17S9/yV6U3V1YWLRUOuOODiWL0IvqtI8V3B/ojuf6Q/qvVa16vth7P/+5PX34wOqVE+tLHkldQr+jv1gAuLK6IjC2IF4v6v5JB31IlOsj3cu3BDSm0nF4ZYNGNet1jjTmR9JHHZ+1IvdQYiodgB3QeEo+XF9JIEiDQA+RzoIzjK1j28ehdO1IgM1XgyLwyDEdQWx51f+u5PpvP/j+P3fNf/3jvxpA++zx267nwFuDcevVU3knYbv18muWX1wRowgsnfft6dZH9mD3vjy5llXKp1Y7qtplX8i51bTjypG1R0LpAkiUyLgcislDaVsurVgxWfDE4kazZ5ejiK3O3rK33/iK3ZHSap2e2Ob+E7uIjyXgEWvW5al3CaczFTXtEZFLCVynN3BGKs3lbXEt7/VwyMvJ5VO2ulqyYjFrbOS89bQuT6gncCah0u8Jsy8sSJnIWGTESIV0RAZ6YqftcytLT/jO+lLQDkOcLgE9eBbMjxBcGU2+4dXBxHPj+0ta8gLDiQGJCrFiko/yMj53luZso1TA3xDD9xyAyZL4hs0+5ekgjedfWiGfsaXlkhsDVrZhkAGnKHAigX15J2JxKa+YCxUG3yuI635Eamgbho1VnBgx/53ayJQdS6up20Sb+ZuaXWkBDs/f0NjTbgBgvdFwQEHhVAeaeiLX0CGf1hQY8XpIUoJEfFyJAJb0Cr1c2EXTAJjJICHMUqC0lWfQRtrFAb/xzL68Po88qW1X9+C53JfP/VqeoesdDKkdJLdiIABgXmpB1/N7Cv8yNgAi+AejDNCuPs8bGwp46wOnC+CWukkLUmIscqDGFDloxULeV7aRK4bHyzQrz6O9Ps2kZ+oh/kyeBV34G/7g8LwPfqv+B+NCCY9ghS4HxpRbEJ307547AbTJt+nR+BZl9BdIYtZ4Yoj4TUtjen/32B4IoPX1TBwrj0KKvhg1VhPCM0Q0KCZ7IaXZ7wzFe6KH6ADgZkcBIgYUf+Z5JCKz2wQr9obdCwFWSn6M5e1GgpV6Q4xTAMw8d079p5zItbUVu3HzpiVFs6lOw0I9gQ6NG/KC0e/I0L77dM/ee7JjbYEcIohM3eMYzBWJPObF71kB35QbVKa2aY6nCDhdAVwmIyNgJBrwmS6TEWDKZaix0PeiN4bM5VPfEVEESPt2UbRV/U9JuucE0DICupTTYOqGhULvPjuwR6LjlPRVaU5gfDVp2VkAuMZCw8RuCqenLZ9Wo1xOqz006jjOLcWlg+SgLlAYlXpu6mtjZM2KnJvqpR3tCMxUxScXcQGyaZtVe25dv26F2VkBXdGVTdKH0gFiH6J5Drwl64cCC0+PG/bu4z37s48e2Z9/umnvbp/4yson1a4d6HuS/s/UNmgMfxORS6i9WYFtQAz16zDjjJVarX7IGV6Ytc+//pKtXdsQn8TsotWw6XbZZsTTyD1Tx/XBxH7y+MAe7p+6TDFFHklOyyEO6uDlsgXxV8RqZXTXyDKlsNfJPAN0iZFxgMjhGwqgMpYXU9I9XsoiLKdG8pSct2RfzitpMwIAEclCqbRgE/HhzqBi1WHdI6zo+jOBzkvk/CJI05iR8ScnF75jBiAmZ5Y8aUApqTdnAoWUE0FNMEU58bQLyZwGMSx0iWxNZAs26y17cngqwDkRgJqxbE5jMz9tmVnpOgGyZHIoXQoP6n7i4xkS9S+jYjjRzDeCT1m/mbBWfUagKKQxnhJonbJhS4I7EK0FqqkheG2xaP/X/+Gf2f/4P/6f7Tvf+4F96UtfsuvrG7YhsPYDgbH//p/9U/v93/+efe6tt+zu3Ts+vVjI5d0Jwx8mqo1mQZe5XnbZEJgU4GlJN2N793Z37NHDT+3T+x/ZzuYz6bSe516uLC/JESj5yvCFhXlbXl22wlzBIrI1ONxBJE8Hukv/8QwA4P7Bjn346c/syfYHtrv7vh0efWTHOuv1R5KHukC2AObFiTVb23Za3pMtr9hpddf/Dk81pAMoEp9QHxKev4dyox+eaiOasCsGuWtsuk+6C3qUxQfINGCdIsnIrz6gcfzvMwcf/uZnfOoX/zc4fvXs/0KAFkwJ/ervz373q+PXP7t6uD7jP3ldA6FeKtNnMzlbl5d8LuBV23xoh5sP7LBetq6MSl8eYK/XtHy2ZG+8+mUp2jk7ONmz5kDKB7sUCtsLd16zL73yBYuMQrZ/eEipF7t1a8NWlwu6VsrnvXds93jXZgryRPMkOJ7JQErRTFE0sm+JtAyPlA7lNobyTovFotdwqZ207NEnR8YWHeMzGXcZpMpx104PpcCkJLskQ0vafR/BYsQSUt6No56NZTDS8uYARHV5p6dSGOOJBEuCjFfMypnP8gGGnQgMH5FL4oZQig+g4MBBjI2hDoxD4Ikwzcn7ILQrr10A4eZiyZYEJH2JvwSuflyVEOybnFZLZQEBRAemaYV7i+lU1EryymkXJRqowcQBIOqJLoAlcp+YjmQoARlEbjBw1PFCeQ3kaXYFamFi2khkDEXFRtS0EwDFc6kiTlQEjmC6kGKsx0cnEviRlFjS+/KrwoVBn1mAQK4ZRoI+Mr3sUykCMhAQI+q5NeGIgCQLAZhmDOuZMvZ6RpAfF5xEaymQiTADXchT8Q3C9VwMOgsgvJivjCCAh3Yi2F5sEzCgzwBhgCuW8WOY6TNghXIVayvLntPBe12u89KnJVeXF600WxD/EkWMBUvhRSeij16hXQBuNAry7cj5uQIonszP+HIzyRvRsiBiBk88B/My+F7kUX1ifFiUAcgk2sJUJlOh0BKDQw4B/WK1H1E7+suUU1RtKYj3KQ2RUHu4LwsBalLS78toPxIP4WgAZqC1r8KdkKNDGRCmMAqWFB8BfCkzc9YPpl2TmRnLz7GSVwCkrTHOsOo35lsUdVtUVpfBYxGQjPK5jDa8wXM6FKw9BzTJDunHJC9vrK/YTQG0lNoXatdtSjoBw+Y00NmWoT2WnJ1HYjY3X7SFuaJRVgEasziEaTycEniJaBiFQgHXAG6Ao57mYxmXMcfpQM6YZoHBWPgCP3lUUnQJyhBcBosE0kn/XAQm9cdyMsiUK0lENFZMc8pYVzp9+2DvyA5k8Mjro8YZq8hZwUokqCdnjxWbFAdmtxGijsW5mM2W2GNz7AujyAutlLu287BujVO1n8VSLTmXoh3OT0qyGBVvzBVnRacNAQLJtIDwNEB2xDZvQR3DC/XrF9vH9s/f+VQgac8+OazYZrVtFLSeaGzP1C9kkEUCFEIFPAH26aOzkDGdL5mErzRWkwk12AYyxkTmp2xFdL9zQwBxbsHl1RpVASUBavEgkRD2Bt1v9O3PHmwJKHWssJCw4krC0qWYxv7cI1rwDhX0kdJZObwLqxl3lCk9MhafsKKegq4ApGkB/mReOkq8lmDsc0tWTMxbtCfQ1q8Fel5ympudt0M5Z+/uPbHasKY7B3tUIrupuIBjWmMlGorzJX0BCBxILxHFAwyhr9mtZihnAn0MmLkUIKYchHxL6fQg4oRjHroMixe7Nox0rbQ0bcUFAffC0GYSfdkr+hfwtkiiZ0VFm4yN+gnrtcLWq09bpzJl7UrIug0Bsp4ef6ZfyHagS6k9Cchh+6vozKW9fveW/ej737OV6zfFbwkrFXJ27+5N+/zn3rSXXr7nU4rB9kly2Hiy+PjKcSOXlPxOHD5yh7tt2d5y1R4/fGjv/PQn9uDj+9YBYEsGWIW/srrke5yura35tkx56bQYNR496o5bxsyGOibdNCX+uLwE4A+cP84nRIab0vly+B5/aH/18/9gj7bfl73ZlV6u2OBMTmC/Lv00kowx+3Bk++Ute7i9ZZ8+eWZPNh/Z1s59q1Qeiu/aGjOqAuT0XNlYOR3otbD0PuMCl0Ijtg0cacwBlA7YZKeIkmKPOIn+ui31kcPmweB6z59+8j74G93w3+ZAtwTHPwigcdCpz75eHb/5N8evf8b7X/3Nd4Ta2+2W1WpVeTkCF3Oz1tx5Zq29HRF4aD0pCotJuUYlUiLo3Pw1u3XtJSrCyKOoSV3IWIeYYutaLCQBpbxFyiwqj4ylyhczA+ucnVpjWLFRRIOv7widMhHHoAYeMdGcsSfjno2viiayjcWljXuyXJczXnqDbStmk1I8Zxl5UjPWkeJlKpTo2dJaytbWi3Z5FrZaVYwpQZbOsHw8Ks/wwioCaOcSR0L45CERolUjHNBAh8AgUHiSJfDBDgd8jlB6O/U9B8Y6oBssEwAzhpTfZfSs2wsFW82nJdAw4JRFJISNWsOePN23IUBilsKcuh/IRg3w6JVuXchSWDPsER+iYWcyCKzqZPPntIw5hoKnAEpQtIAdwAIJ2uTokJzPFArAgsgJy/mZ+vHoltriU4b6fiRjQf+CCNXEypVaUJZDKpP+4Nk6SFP/A1AqgwjNpLzx7AA9CB+fA2odSKmfXEsUEEDHtVfHFbiFjn443QIgGdAAtUKelsCa7gewVaPV5gD0MG1Fn5gOy+fzvtLzauqTezqA1v2JLJZkHBMyZnjiTG8C5n1KLRFEIK/awCuAkT5yH/pwdT9OABjlUGg34/7Z74LfBlO1AU/onpILABh0pv+AatrD1B90Z7EGfeN+PMtzpkRUfy6v+pxVnPOSF6JVTEcQQau2e16kdrvcYJ5BYEz8whiIZxgonsmmyqwqpM2jjs62wKFosLCWtcycjMK0+iE6RnRvkd7aTYH55tDHNJ2nBlTK+vpNs9yXcyajKAOMESZKcTVu8B+bf9+4ec0SokWwD2fXLRxTlZxNGfbdekdyHhQNdhApXuGV7+ERp5XGHueAfEuievAA9IUXeRarmYMxBqQGJWU6rCR7TjvoRX8AepTwyOWyAvQCLzIO8E5OgKEUCQAakRty2w4bXftQTlJFhoI9KFk5fnrUteOdpjUrApp6LtN7icyUzQqYzS/knzueTJ1HrHwsp/BoaJfDaRu0zq3XQRalwAH64gHK33jkT+BxYa5g12+suxNBORJWu06NmapTmzTuaD6iZO/tHPt2T6EwObhExJHhrvSfdKRoReSWMYJs0MAT9SkaLkN7KTAGLXCEiKYGu0nkLJ2JWSmXt421DcuVijYFr9QqAoky8tLTFFYNJ1L2VPz0ztOnNgideW5ZTDrZpgX0NF4Y2ax0baYgvZNDxoMUkOkIUiqwynZJcsKHfZnV0IUtbuRsfp09XaUvhheWDResGGVD8Z6FBi0BOMr9yDFNZmyrVbUHlR27DJ/pM8aXGQU5Z0SExRrdnmjblFxK9ogcyg/01Bf442L6Uno82A4rJieDlZgjgVPfnkr6EGBLbdj5GTlv4aQ1Jh0bxGo2HRtJ5+tb8QWrK0MXUbUzJvuQlLwkjX0sG2XZQPaybMnm9JhxkAN9IeLrYGranUQ9S8Pt0fabt9btlddfsq995UteFHZl46bawD6bAUhk7JB3tx/624GZ+oDO9GLA+pvxLp+c2Nbmpu3ubtuB7O3W00e2t7Op553ZLYHsV157xa5duyZ+nBcYy/tUKBvkUx/SaaI7u7Orh7KgQ2hJunvK9vb27OHTj2z/9IntHn1qR6cP7eT0Izs9fk+yvWVzhbFdW4sJ8Gmcs7pfTPKnf0PR/1x2c9BpWZkc3d6l7Z2MbFNyQokeNnbfPm3Z9pboOhna7GxWv814f9DT7GHr6SeuvwIn68o2cKJvyVsb9Fqy37KxskVsRYluZlx9sQGgTdyKTGAn0HNe2BrC/jc5AhvB8Q8GaMFxdSN14Lc0PlCI//Hxm59DBExkXZ5WTyj+xo3bEvBVu8TzG5LAKaUvhYCA1NtNawjRp+SylOQtDOt1Ozw+tLG8pPHFyE7LJ3Z6uCvUf+qRhN5AxpqcAinM/nnHhpfkZMnjjIqZZGS68kLZlFcg26qVgVVO++6xyM6pnTPySosCLgsOQsSC8qzjFg/nrC9DVKlXbSoylneUFDjL2rVbs8Ym7tWjlq2V5u3Lr9y1u/NZi59Tt6pnlaFQvQQU5T7Ss6WTpVQAZgFAhOEx9hwOFHTCUAHYibqhCf4OgBuMCPX4D/qpeV5k9NbCrABaRp8IEGIYdR0FHGvlun3wySNfVVos5iVo8twQWqJpeq6aYAvzRVvUeTZiu6am9TF2Mtjk5QDIZMKMZH+AFitt8DgoEMuiAAqlEpnT/zzCRRQKgxBEe4LcOrxwBIUWo+AxTCTFs88hv2ETdsLPvlG1aMO1tBEgBtc4ONBn7NVG7oFX8dcZ0CUANBzQB/p9lqZXB9/xuQMyeb/AW7wqAJO+ciBGXhirIom8cJ/P/o5nUeW/87w8CFOm9AMgRnSRiCmfsck1UUXAAcAX5YjE0EbuxW84ruhw1Ve+4/BIlcaO7zi9zbr26nt+B9C6uo4oJ5/RXz4HTF61nc85+A6wSYQouIsOtTcspVSQIWTlYUztDZRbyCqdrn20dWQ71bYapOc4oA+ADO1hIQF5IKyQHjFNyVJ+XaOhtqSMa2Exazm1g2KV7AFK/T1WSIOLqQkFBUR6GUV5uh31X44QipjcIhTmVRvJxbtzc92ubaxZVB+yi8AUW7ZxH2ig/rGV0lZdjp4cLfjSp/Kf05i/eSZthk+IFiBXRP84gxVokkW9wt/wLX/Dp+RXkotEn5kehJaANO5FDbuiQDmyRGOIEmWlb0qiZVxeD+CMYqskcv/k012rdgSeycuTsWYcKSuSF0AhxykUYjoYxynqtc0Ot5tiliCKNx4KJLYEkAaSK9EcQEZ/iKawGXU6mbZiPmuzuZStLC/I8C17Dm5IgGv6eUFf8naI+HXPLwUWq/bp3ol13VFidTS1zka6ZzA17bXy5BQD/IMSDJL9CxZkmORafRcNxAE20ljSrunYhc2txyUDESsk8ra6vG6ZXMGmRgMBtBNP1AcI9aVTywI8D6SLtjs1u4zilp1bLCGQJIeapH/2vLyUw019OD1ddGdvUoG4hHj7kt0VxtaqBc5AKi1gmheAM+kANovvhGwxs2RLmZJFqf82Uv/VZgpmTzQO908O7NOjTTu7ZFW04J709YCoq/gNgoo17EL8iIlmShUegZ9jSTnOAEX9Bv5hrImOzuizCwES8stY+JIIRWy9sKR7xzTmZeuQOhNJWtjydt5L2KCZsG4jZu1q2Do6+824DbtRAU49U+BDlDXqqhGxZzwAp3PS1dfWV+yFu3fsS5/7vP3wRz+wP/6TH9vvfec79iZJ/ctrFpJ+v1CbWNEYcLz+/5z34VNOcsTKx0e2v7dtp6LD/u6OffrJx7azvSWeC9n6+qrdunnTbt64qfdrli8UfEqc6FSQs4g8XN2W/zFlGDjVvKrRavPAdg937F/+xb+0f/1X/7s92vrQjsvPrNXclsztyQEoSyaH0k2USaKmnYBYs2lPtut2cDCwZo3Vm30HbNjKTm9Gv0tYo24ePW6ycG8QEpAVf+j5i3OLcgrmZDPURwCiZAG7R1s5kdWrE/1LP6UFZUfQ9yOfqRqgwwmICKxNSL0QvzMWyD/ygH3Q7b2X6IArOvynDq7j+Ltc+9nj6nJsAXp2emGu+H/7+97k1w9++6tGXzUMhuC4+pvjs8/51fvglT+JtJRPazK803br5VesOJuxcbVsop4rkrq8eUmL/qzYwfYDax/sW5hws4z2QL81kjynEDxWJaZtvrRs19dvC2DN+eblGPIZCTmGH33s0QD9Y1NcNq1mFuDkqG/N6lAKCY/x0iKhuASk4LlaRMsatY73qS7l0h7XbWEjI3CWscIs4eNzeSQdm4zOvZL3F195xdZmZ21AdFC/rUiBnE+jyGXAn3vvQYQD8MegBNEY7g+Y4URxEp3y6QUJCQPHq9NXRHMq69VhiX6fklG4OV+wVXkWsCrhZmYCMchZKblWq2cfP9ixptqTl+dPZEe30/1YYQdQYZubiJVmc3rWxI6lZKiFFYknHIQBEqkPRw4W4ATD6DsQiLbsD8n3mFVytugbmyzDH4CaAKBF9W0gQJ6zo4djADHyvKf/KCeP/HEtfXsOaPSfv2eRAGU5UJSoo8CMA2yCKBMHNOLk8Ov0uRt8nbzSDiIMJJ/7tJXaAqjxpGxdS50s+MXD48NgKydA10ACjeeJcgfA0KcACAYA6WpPTSJq8GynHwA0dlCAnrSfg74QIYMuPJt70DaezXe8kreHouD7qzGH7nwPvQET1N4CGDKVCdDgd1fJ7FcrSjm4Nz+kP9CYdgPUuJ4jmOIMWTEarOikFAL9Kzc79sHmoW9qDcz1aVk9i8UB9BMHA1ZkWjCuzwEfyUzUo80UYb2QoZ2JCbymQ/pcz5SMYojnFvKWFE9RpmYyEqAfyjATGcEJYLwugul9n5ZVG9n8/+7t654/E7mUzBJBk8DSLQAMTsapnKDNWts6Y42N+MFXmGncoB/T17SXyAcOEoALOYQO6APoA114n0knnafpP5ECpvYpwcB7wCB7a3qn1S5WlALK4Wmm/MIas5wA2qxQJHURo3JeLtWPx8c1e29z39q6j7hY97z06TS2DAonmImcyFCIp5nqHUsrkbbIqm99TqHYQj6Y7oxKf1Hcl9WDPVar6trwjByoqL4TcItFBFAWS15LKi5AMs0OAT02WGSFtYCG2s6+wPf3ynZQEw2Z8p7GSTTxPikWgUNC3wNeJUqrvvKfnBmffhWNJhcCWwJSPQFOwPRMQuCkEFyTi2dteXFVhlM6pN+zy9qxxSfk04XtsHthD/Tcg0nbxumREfyATp4qoD61WkQzxEPpsMCBAFAoIRDGSulAjieTkADahR3vdK3fONNvBSiTwVSWjaK2Wrxmd9dftJxA0XSnaWEREicCgNYTq39wtGublWPRmBxPybT0/Ei8R+4esyBEVpm2BQyyPRm1tIKyNVKiPpUZ8EUwTtJLkk/2B+3UWbAhZhywSObSdo6GtnU0tnZbwKgjUFyNWLsyLUA2pesYb8k6QQD9LzSle4snL+XEkHiSEjCmKPNbb7xm3/z6V+y73/6Gzm/bd779LfvSFz/v1fpZ2QgYYdpbrITqd+eA32t4XFdwv54cyYPDA/vk/kf2wc9/Zvs7m55Afy4ggi5ZXVu1V18lSrZhCaad0An6HMDjo6/7oiM4vUi4QM1kIn14hk1uyAElqHIsALVttdozjc2WNZtPbTA8lF4aymGYsqViSjIlfZuRLFxEbXuHles1q7P1Y39i1falbe2xS49ogV0RXY+OBnLapOMkWeTDxuOXkl3GR/QfT9sN8fjnXnvTrl9/WbSYVSOlX0ULbyv/nreZAx3lgRDRxHNxdT9KyeiNHAExPvSTjKPXybvzkzw2neSmswUYoA9l47riucX52w6cwiCnmZ/8p6789QObgg7CISJYgK35rVs9/eZNn/fTj+C7z56//bgizmeP395YOEAvfrspCc3Y93GMptP2ogAOEaGzatXOBAao8zKWwLDSiZo4KJeclDzRNPKSKHg4HcXrE+11z0wUgztj9W7d9soHYoaedZo9gayuC1k+n/NE9pjX1olbuymAdURSoQglYpFv4FvCXJCrogHWmEYSE4umRhbPnsvIyGOMmx1L+e7v1cVgXYFLARGmNNWPTm9kiytrNre0oDZ07ZDK4CwUkLYjv4PIFsoeYIJRxehyYFA4GDCWCcNYXmD1uZGmg3wHjQFVAfkC404uyvVS0a4Vc1JuUmoacBAa92E6hiX45Jh98mjXao2W/qaIZ9IFg9C330eCTsRsflHAtJAU4wsA9wQmpNBIiiY3D2PX6XT1bGpzxRy88Dc5PYBB2kLeClNrKHo8cKIyGHYGXOT0KBnAg7wlmNILiUrTkC8VKOMAjF5NT8HztIX7UWaDRQJ0nugIrAVNuI7TAZ5+RwKxeuR0IQmf4q0FjTvAJogiBaCYZ4lr9Gq+CXxfY0eOEtvM8EzuwrRZXJaC6BqgGsMCTQF4Pk2sZ1CjjGkcwBh7nzLtC6ABoJG35BLAq9rFX5woDe5PFJPhZZEDCoH8EJ7lOWvqy1VuFN8yRrzn2dyTiI4+dkA/Fi/RVkCoPw566MZM2RLhJXAPmGNqj2czLlG1qShAVYph5JnihC9DdtLs2nvbh7Zba+l6GTp9l0pFLFsQIEgJBOs3xcWUrWyIpvmIpWdjvvhGI2Rsg5aZi3sJjmBrHhkrAaZBT4CcGTrReizjPuhI8ffZtiZs83IumDZjr0JAl4ZU7DsRXVN2584t34czpnuRg6YfO93YuuxCvHsseu9Kvocy8PAkfERUNiUAFeyFqvaqv57KwMIZ8agv9oCAOjHClIEpFVmwkRC9iUhGxA9D6+qEF5FZDKFcbUvOXNqSZGdJ1y4morah9zeLGVvNJSwhsHsp+jH1qZ7Yw4OK/fzprjWl/InCUTiLzc2Ri3M5dJdyStmOp9clP4ZSCGHPlWwDwkYyjgDNOGUXEOpLnxIe9ATe1JRoKOrOVjorsChDyI4GC4vL+lwAh3Ik3Ybae67+k1sZs2M5uu9rTE9abW9LAHAxYOieANDDz677zgQA1E7ADANGSRVJhDsXTEUDAtiqanZJephdDgokhw89epfPzFmIHSOapxa9YEo7ZG3dr6rfnmf12wwldnrSu0PfRaJ8In0kcL92LS/dEfJp3HOKrGr8z6Qv2aWiftLzhSS91rmAhsBwMWRzK2q/5CtKcfDFDfHITYur7dPtqk2LV5juSkj2T2Uz3tvftuNGzaN58D2ZkvRzRmM5E5MM6nOvAane+upUDRU0kjpyIDpFmQcBhFZ9LNCl9vUF1gTKOG0oMK+/qwKOZSn6rsYVvdkXMjxjMYH6TjABOeWghtqlgCuzOeurK/a5N96wr33lbfvWN75q3/3ut+xb3/mWvfXWW7YuQJaltA56RjzLNDD3uIqWId+MGn+fye4cHR7a+7/4uX3wi5/Z8eG+nt+2Yb8jJ85seWXZbt68bcvLK16nLp1Ju+5nJwhkQLfwQ7fUIU0hEIidRSdV621794MP7KNPfmEPnr5n9x/9wra2P7Kjk4/spHpfcrIrR6pniwvnNr80rfEXXNRYs38sC17IO02qr/mc9EgahzgrkBayg9OhlUXL8ulA9lmaYxQW8BM5WSyk544vxxrfkRVxUjSOcX22Np+zO7deFM8vCUyKz5FLMTC7RUAP7A92IqAQ+pJ30rZ0U3qMWSscwKtXjxDqH/oYgMViKgIjLDbwBQeyURTJ1Rc2JZ7n3vCJ4xzopr/RNcisP0kfMyvDqmbsL/f2AAFkdRr7O37oeploKYsbCHrUanUrl6vWaDT/cwCN16v3wfGr7/7zB43/7PnbPvNTgqAXHYE3PpDXRwMzs3N25+49C4ko40bFpi/G1iNJXwAtJE+YqU8iEIVwzPLT8lJkDNlw/UKe1/gS70hga0gJh55NJcQsEjY2Ek4kWFKckLc2EOIXMBqcW71GUdy+sRcg+SGsopqWghvLuHR1j7OpvuUXQra0GrZU/kLeL5sb4/lFRNwAbGBA4XOMe6XSs529Uzut1HVd3vKzJTuqtO2oyh6hTHlhbIPpKMLoDG6QcCvFArNhUDXoMB5GBOQOEzDEFPODXFf0c8q5gJFLEbZrpYLdmMvqt9Ll6APRCU8PxqREAYVIW62uPdqSkm70fN+0XDbpeWgAV66jHVHdYHmp6FMnfSnSRp1l6QDbWV+V19U46WKPhADQACO0wQsiqt1ElAAJQbJmUDON7abUIm+zR570PGd+gVP6KG727yQDakMQJSOyeEUT7gU4o33UCuO74HcBPeBPhI2oAgAGAJXNZvykLYis7zeq51FihXbjffv9JJROfz2HaR7ffQAAJnpdGS73pPg/bVDbaBPAhSlXDGAux3MAbAC0tkB639vBtBSCSPSGNnIy5gxfQqCPKSsWDlDslLp8fMH1PJ/Ebq6nf9CBe1O4lveARKem9z2YvsPoAwqhv6sE0QzlgJIit4ZIIVNzPj5EhDDcukVhWsZWAA1enhF/wmeHUsofbB3ZUavnU5KJlHg3I37PCJjnBM6WYnbtbsEWN3S/JIsEZESrbV98M7+Yl5Hq2eFRXcoHRwMHIJCXVp0dJyiWSa0vjcWANrOJNFNYAnSSQfSB53qJ1nkB6ru3b9nK4pKF5cWzitMBmuhPpJU6Sifi0ZPeUHJOtCwu+hINCXZyADwzbtCD2m4dgTnkipIiUUAKoEnf4bCR+MzCCYw0VfWpan8hfkkLdM1J76xJVu7JefnijRV7Y23B7symbTUbt3mNHbXPiEZ6uRnxELwwkiJnkcWDw4oNLyeiN3cWIBB9+cezAeIAUs+z0bjnihFbvZ6z2VJOxlXyI/rMzWdtUfJ4cT5tjbIAQFv8A0CblrOgsWQlbTQ8ZesrS7awIDpp6Kc7VJ6X3IqGHjUVLfYbXftotyywiOHACNMcGX74inQPAR8WrIyZthMoYeoOBECdMCJZ0+GJgFSwUIbVxpQVuohcWGfQ9ciXlwJJFq2UWfZ9lqdaVd9dgX7iBHY1fo2LlnUuRVe1ERoh99HolKVzQdSKCFOtQkHejsYY4ydQ1pWu7E9ZYpok4hkZMwrGTllGTmSmkLKl2bytLaxbPjVnYTnj03LMJRHOy1TcPx727NPqgdWHDd0TR1u8nmTaFK0guQeMafyIsLBadNRHJxAtm7FB48L6dT2/JyejKz3Uk44bixgj0X2ssbuQjrDnURk5GOwLyzQaoB/HTCzhr5SKwPll+7V7L9z1/LE/+OGP7Pvf+559mTpkr78qm3fb5hcWfLzQ+eg8n6rXPV3fuP4I9APJ77XKqW09fWyffPi+Pfj0YwHdIzm7U9LTWZsVLy/Oz9na+qqtrm/4tCVjgB4HjLq2xTZwe079z3PeZD8nAo/DUUPA+NhOTzftw4/fsb/62b+3B1sf2EF1S/a2LB3RtemI7EB4ILDVlL7TmJp0QPPEjqtVe7bfs809KiqcefHyVkO8qPtHwwnJ4IztHwuUCcSmiVqHo87/jLOMpO+xWpcjIhOvMZc+1z9yBDvdgZXSWbu+cUv8sii+BTexP6vAkZMJGxY4peqixoDxDewKh9tN/QkcQ9c7TaVLPRddp0+FYm+udKZ0APU22Z6KnHePQJ6TkkNeoG4k2YJ/OVxfMS4CdY1a2dr1sp3JvjF1Sp02+q4He3smAmUD2UzqgALKqpWan5S5Yurd047+vpulc2AsfqcHCsIPFCj/v5SH2/Q9Blc0CLfvvigl05Wgt9wo1qkALWG/nNEg4k0LhWSk+BMCalQ7r4uAE90IoBFmem+kVwlRdIpK1iUp76Q1xUwtKXleKUBJdW72AyTxPzKTkcddkNKkQJ6Udjbky6NzczJ0MQ2UjBVFbBnMQU8M1hJzYFDkXZ0Pp+30uC9mBE3jyUuZv/SKzjc0yObbMQEkWQLPFFRfAkZSro+aTmqhARQ870sePLleGGQYBcaDVAgsV8NEHIwHTAhYYZpjvZi1a1LmJAzDQACdCZ6QroUZs6mopaLTVm327clB1Q4FIlEEHlXyKU/AkAy/6Mp8PIsHFufzYpqRQEfPo2IRKTKm8KKRmLGFE/loVGDnKUEEkBVvFP4MVnEy1++AQoADwYCFfHpJnwHQmELiQwdZEi48Gw76Dujg82AqEcUXAB2EEdHjDc/03DEZDTa/BxAhDPyW6dYAkA0dlMH8GCOnqZ4JwKNtrPTKqi+AJdoI0GFKkMK0/LarsSL3zLdLcgUQTJUSbeKetI9IBgDVC/CKVoBWQC95XbSdawBIgCC4nRWbrAoFhHmiuQPBq6iePHvxMH3jt1cHnxMC1889OkDboQXUwGAChqEfkSN/FgZK7eQe8AnggyR4omgc/JZ6WYWZS98wHXDHpueM0UGtaR9uS0EDaATe8qW4rdyYtdWbs7a0VpTCz8gETqxJjmVFjtWJZPRs4knuCysCOjJGwcpE2mpqk8CqjCpTSGwQzXZh8CirLTGKLNIZkAow1imaEgXDcSkWsvbaSy/a8sKihYZ9s24zKCEh2hIBYpoHMEnpiLOpwDOmlAd7+CFH0AGZolwMgLwnuWXxC7sMkE9FVIJVo6lYUuBCXrr6Hp2MLCuHbz2XtNcExL5wfUXnor26Nmc352atKFmJCSFNiU+8LWorcoTx8zIlagPAvjs+s08PKvb0tIaKEAhkh4cgLwZeR97hZ9rHeLKAiSLYc4spjxI3qn1jSyhxvkc0Rv1LgWDyZ1hyNK1+4ISkNa5yiuScbmyseZHvMPzTqT1fTIE8SvYEXrfKGtOtA6u0O7r/yBK5C0sVoBd74wIQRQshJ55N5Eods4gIMhMRcBJfuz3Sc1l12mrJeZVBjqYEnDKie/jSMtG0XVu67SBNF1iIvSMBaBonFmCYgP5Wq2wn3Y7oHxUtQpbKyjHRPSj4OhhOZNxIIzABzZRlZynpMSMwIqenJmN/2hdw6+rvMxtQ5kW6JZEWMF1atNXiDUuEkjYl+zHDDgqX7Ouo3wtZ7nYb9qCxZ6PoWI4JDCkDHQsWylye6f496RrRAKeh25pYvTK2QUuaYCBZGEZt+ixhF3ploUboHDim/orXApiNfAIIMOqACjkKEzkdEmf0Cbtf3LyxYd/77jftv/uTP7Yf/f4P7Ovf+Jq98eabdv3WTSvMFSUrLExDB2q40E96g8w6INNn6DLSLoi0lE+O7Rc/+7n91V/9pR0eHrijlpdzyIrx5eUln7qcFz2yuVyQR6Z26hZSGRo83QzdwzQTeo6ASKfZEu371uif2ml9y/YPP7WDg4+scnJfztRDOSrHNlc8s2s3Era6kbSixmSukLBCOmpp8VwMp74fsk713KrVoTUYl/Mp3Wtiuwc92YaRP7Oqv4+PJ0Zlnopk/eCkKXmULE6PpAc1VuxMIrlhuv1MMlEVH3Rqci5E+7n8hvigJNt7adlYztZXb0nPrEtuqD0p2yAHB2duOEKH9PU8ADH3C0AYB/pPHzudoUZgNwNwxdhxwg/o1MAOBr+lfFBTPHd8cCD+7Pj0O3QcShf1e5IjjbUGPpB/jd1Aur9Zr9qF+Fkj5zaefvZkQ6gYQekmcj+7cuIBZ9gJ9A9NIY8bu+BA8bMAjcb9+hH8fdXwq+M/vu53e/j0jxRfo1bVQI7sxgv3vL5Kr1H3nIaQlE2zp45KKYrz7EzeECAkORWzhIRmoGuEVY2q2RBjRmg8NUnaZVfebD8sIletIWW+uLhgC4tzetaMFKAMwgiBwzMUsEjr70lfyvvCbt0t2eq1lBtsiicKp3jeCZIEoBIM00DMeFSAvTyZklAnpBMnUsYpe+nem/bWm2/byuqGFN+lHZ+eBu2VQCJYmXRGA4KocAK81F4ZCab2YCs31M8VOiFuEpwx0BgdmIfvrzytkJhkMZuwWwsFGRuBO4EsgNsFAE3jFlKbwAAUFJR+knfUt9F03LqTGatKmbIrAN48CdZBm1AWaqtosi4jtTBX8H4PJWHskEDZDIAdAkFSPMqFhH6UCc/zmml6IMCBVy8j4ho+yLNDCHybFSlZ/7E/kbYG4BMldfXKPekrAsWnACMiBwAzwA30Ca7V97oANmVql9/yD5kkSkUCNEng0J7cJNrgyk80BWgy/cUKTKJfTHcS4UQU8GKhMVODnEzzshUQW5cAMHkeWwoRMaMBLBBA8ACwBV3D1CdAiYgB48a0FXxCJEuqXc/h74ACRPZ4HvQiQkd+Bb+hL3xHe6HfFQ/wHvB3RR/2nqRdPIv+Oe/oOyLOTPXxuefs6Xn6z/dgZL/EPAAN0Cfa0qGDStM+kDGnUjl/E5EQlpLyz6lfedvdrtun9/esWm779Eo+H/PVm9GcjP2oLZ5g2zApKABrq4sOs4QcBEoNYMTw5pmOJfWgWesJ3EmeZSQBZXAfbYYuSzJgr7/yks2L3lNSiGxdNEXtKSmyiAAKEcyjRttOxZPS8g6ASQLGCBV85W3G6UOfO9QGlDPB9Der92RyLce0STphL84X7E4pbdcLcbs5m7FbJXnqxYwtZ+MBbahZdT5SO1Gwrk3FiBo90RSwSI5WoNyhKoaAWnIj+2DnyKc5++Ix+hRspM/CFuQzJEfgwnmPqb2F5WDT8x5ArC45k25i39KLM8m4HE6mzVp1OXIjaIQKlJYQ00DPnOfq3bZiac6mx3IOBNBCcjC4gEiw7uRbTr23dSyAJidToPvavZwBujv6u16WsRHtfVZD4HRaPCH75wAomiBSfGmjAYuqxjrPjHQTFkit3ixaMkOEfsay8bRlInIQQ+LJbsvCPXLdpAslG9m5OetI8fxi98A+fXZqrbLGQo4xqylzs1GP0pHnNVJfKQDuU5FSBQD6S4Gi6v5QII1V2hhCVnzO2Nq1gl2/XbL53JyVkqsWYyPwZs3C4r9p2QY2FL+YjtqDkwN72trTzfTbs5DX4APkUXdv0LywbkVOWS8sEBaxs65swVigfiL5434ga9kJuVg+puhoeEsjIp0sXgDICoSyCjApAI6efPHuba/W/8Mf/sD+0T/+E/uDP/iRvfm5z3kkiw3GySNjZwBfBSlekmiLTvT3ChSIBnKCa7WaHezv+2rLp0+e2NPHj/X3rvRG1F584QW7ffuWwPyC3zObzXsUmKk+9Iif+l8QCRKoHzc0hj09BzBAwn3LPn3ywP7D3/y5vfPRO/bTD//SPvjkJ3ZcfmqdwbH4VLbqvCF7JCdpgYLS5MUOrCb7yW49x8ctOz5qaizGNjc7Y4VCyHKllE1kR49PiBAFU/edupz7tnQchXc1JkS7aq2xletnXtRkLksKSkLUjFpd/NBrD6XTRGPRg0jmxfDSipmE3bu7bq+98qK9/MJ1K5VkNyOSwZBsDbNq5AiKj7CbyCCRLBYKugMkWnJAVy9jhO4TYT5rXz779xXGIYpGEIFPSR9h2ptZGaZecfpx/olDksfJvd3G6qfks6H3AMc4gCzJxgZ7ag7TmcIlAG0xjWxY1O0kjkRYuiwITugmeqgAGqs4aUzQoF+9v/r7Pz6uGs/xmx1iHjx44/fXAcTgIOoDkfj0P31/jAaEIVm8Wq143Z67916xUqFg43qNRA0pX3lP3EsKYawB6k/YZiNqC9GMxVDCTG9KuYQIYcsDDOn6UjJj15dXRegpGQ4pjEjBeq0z29o6tb2dpucKqEOi5UDef8w2buYtk2OvRNrSt5P9ps5zq59OJMjSGuO4jQX46vJwa7WmL/8mV8MTb/VMoh+z2Tm7c/2O3Vi/5uFmVlfhNW5ubdnpacWKhZKA4pLoBngCtEgIZLCpowXQgHqAgaQUtk+VRYLpGJiPKRq+o83OSGLQQiZpL6wv2PXFgsX1HcbAQ/g6sRmet6BuYsDyApkwXyiVs9LqdWvL8O8c7KvdEjL2Fw2jKGAWlk6Tf3Zps3m2a4pZX0butFIztgNh6TWRpmaroWuDXC3ADgaRKA5t428YmGnDAEAF9as4CfMCdOGlQJDURv3ztksJC64Fn3jbGSPAki7TAbCB9QJu0m91X/9D11HEFJrEE1GnH2CH6TxuwepPqm03220pIfLNRtZhNamMJFPnQEjPVUDgo6K5PG43vvob4+v01N+l+TmBkoKHqVEELIEnMkobCVVTriSdTEppP48c+ojSG7GPDCERIqKkQTRLdNH/8e582hsaaozJzeNzlA7KB5AF/xOdpPiqC7d4g4UC/I7vgmgi08nQJ3im14AT2PFk+ZjG97kiYP/bGWnRWY1vQSDS85I0LhB2u9Kwdzf3PRcNfi7kkpbNJwRwhrb9tGJHe3W/fk4OQV5edXFOfU3HHbC2+wJ1MmrnwxmBr4F4NmSJZFbjQAmLABQ3qlLGUtSswKImHXXVyPvDCAJeoSnzeOsri/b6qy9bUaBTXpBvXSSUpDGgrSTyX9hJt28t3SdKSQW1yaOyIlxazg7T9b7Vkfo/rf5mxNsrhbTdFAB7ZWXWPn9j2T5/c9leXJKMivcLcm4SUsbojXPxB+0gSnchHhbh+M+BgxdEFh1Z6XYup6InY1KX8eqJH9izNyrlW+8N7RdPd+3JYVmyKNkT0JPDL96WTpThn1KbyUMbCfRglKD96XHHNp+eev4ORgeGB5DAuzh5TBmT0wR4jwtBMZ4sdFqcn7Xbt266oxCS4zPVZTGFgI74jj0iB7rHB9sn9tFeRQBaQGzmXKCJqT6zRqPlThdceAWQ2eWBGmWL6xkBawEX0QHjTt5uXEA7V0pabk7jfdYSv/bd8Ymoc/GZuCXDaTtvNmzSregzomR5i+TStlmv2/s7B3ZSkfydttUh8+2+wgKAnuclXch2ct3muZ1stxy8zEjP1yp9O93v2/lAekl0Y99K9F8mH4C7Qnbecol5C8k4hjpVi4rfZ7ytcWsL9L+3t2OPqgc2FA+warh6KPDb1OP7cgqkz0NjEeE8qvGWAjmTUzMlgKm+uLOqE9llYReyTxQf4wyAzIjWOPvX2XP05Xv2e9/9tv2zf/bf2R/9+Mf2xbffFoC6LTAx54DMi7DrN/ABoIkDYE/eJXIKIKP0xfHRoZ2WT2Wbtuy9n79rT58+EkiK+9heu7buETLyyHLSPfAYCxjEcM4fyG0g8xpDQLZ0eH88tIfbH9s7H/57e7L7odWah3Z09MwePv7APn183x7tPLGj2oH0Q1tO99jS2bAn5bMDTbc38t0QGu2elcmPqnVs77hvT/Z6VusKqGgcavWuVU5JrJ+2ssbt8VZPQIuFYRc2X5qR7WPBl0CxbOwFCyxEgL70Qatj1m1MLDWTsrXFRfUhLmdPwEeim4xT2DxmWSJ1JbYKPJOuvfAc8IvLstqptsbZTehUzvSu7M+hdYZttbehdtQl8yPxo5zpcFyyNqPPAkcRG0FbHKzpBLtc4Rj+5sD2+GfQ0j9B9kgPIY1FDiiRdxwyXc/YYfPIaUQf8TsWKPFDosaU33FQiD3RZ8iV/6fx93xr6TFmC/g8rj6z6Csmm4MD+Ryg/f2OzwK0q+OXAO35ycFHmCR/T4v89er/V1f9x8fVNUzpEVk5PTm1uEDAvddfkzISoQXaIhLagQxwSyNJblkoIqMmRR7RoBflwVGwEeM7RKlJiV7iCaoN5/rs6PjUGl3Cnykvl9Go9mRY5+z2jVsa9Aurt9h+amjZYtSXwDN92aydiQGHvhAgLmO9VJLHlp9z4LGzf+jecFbGa24uJYGVgpJSuHf7dfunf/zP7Btf/bI+g0kwnHEJ87xHUw4OxFDy5AnRMi1F1BAA5QqKqUbxCtNfGGbf7gfm0fdUnyf6w4ospmpYZYQh55ovvv6C/fh7X7E5eRfUe9HoS7FL5YoRwHIBaWWU9Qe5MNS8GukeEymy+ZV1G11Efc/CC9EVYOF5Ixgi/Y+CjtyHJe9peTMwLNMg7PVJvgo1v4iSwZQwOO1GqVDKYihjgWAAHFBwGOdfAjSNMVOghKN5DnIBUOMenjgvXvAVdOovh4M4tde5XArIZUr35D2bTmPQMJwio66QhyJaprNSjrr/oD92MF1vCpCLbhe6JqRrPVqofjoAwyCyykQvYQGJsIwDr3hNePpelFGDw99MqQJ4iB4S5QIwAZYASgBAchfSJLaqn9QyQqBRDg7ARAMUP2OH84LwBtEycn9GLgeAsMC7CqJlRMr4LWdaIJ7oHPBNvfVxpbYXxhXvmulXZDDIyQj2o+REUZC/xz6Ux8dlq56eWkwe8EY+ZXmNj+fw6TnUNXp6Sr2sQ99RgFWa8CdRxE4XeegIJJz7qsxwImTpXFw8MmWnhx3ReSTDSAqAvOSjlvN0JpfyKNrB/qkbYoaxIyXOtEiUlYhSfii3C/0LEtQdlwighnxvzJdeuee5aKzO85WJRCwAk2orK433u0Or6/kYQcD5ZNC3pOgyn4xaUYBrTqBiIxu3lwXCPnd90d5cLwWATKAho75Ni4cAxUyBeg6Inu1TDXwHX2isIiJoVPSDhmMxT2c4sdNmz56dVO3jrWN79+Nn9ujRU3nIHQezrAgtC8y+t3lg26dVr5Z/5+V5u3a3JDpOC4QE0ThAOTMHRKWa0kcEZGaLOTk/UvBhthpil5OYlebSclaXrVBgJxMhm4n4SnRkX1ecnNWlor1w55ZlUmmbYv/NjoCixpqIT0SAqjm+sHefHdqT8rFl56ds5VrCsrMC+rOiQSFi8Sx8DgDEaFxIbqK2Kkc1mZORJy9trHtJDDU6Is65V+6ndhtlQyJykKNTROanPIoWt4S1BTbOO3XLxPScTN4uxJOPq8f2QACkJ8MPMJ9Tn+aXiUKb7T+r2bA7EjCYsUalZ5cCT3furqqNGTsWOGuWZfgkZxp2j+gBLGei6KRgNWyjW7VKddO6nUPxhwBUOGmn4sG/fPTMN3hvU+poFLWLvvTrWLIzYtoS2RTPoADkUCCDPh4uPOgQeF78wIzNJStHwzZfLNgLt6/blz7/lq+y/MH3fs++p/Nr3/iqvfDCXcvn8no2UehAnzlf60T3IdfBM0I+9h2B2MP9A3v25Ik9evCpPX74yE5OjqUHBEhyGbtz+5a9IuC3JieF9A1PaxABfKZJ//gPkE+5FY6z8cAOjzft6c77Vq5vClgd2cdP7tuf/eJP7ZOn78kJf2rb+w+lB7fVp5Z0pW6AygtJV8XkVEQubSD7V6223YEicokOZg9S9LB8c6s1LuzwaOhjMiBPbDwtewvwEgiS7O0fS882sWmyz2d9i8r5S6VjTg90PO/T0gfo0I6ua5YF7qRjkpKPQi5ia8spu3VrXjyp8Zmm1NOFeE2AKCZbcd6UnmtIH7IxfU+O4LbtnTy1h8/o845t7T2Qjvm5jfpPLTLdk16RDo0XdA/pDgdQQfoENugKiH0WrHHyns+vTgIiYiifqWEWJABlrHiOykbqVTpointLRxBYIjrmtkt/+/jon9s3nDl0io9/EMmbkh6hTTyDsTuXs8xUdFT2+R8E0DjoBA2/OpyZ/Y0GmhcaJUFiOpIE9eDS50yv1+C3IFleg89+87gi1lAeaL3esvT8nN144Y48YClfGUT2PmPZb0eMzMIAsYlOGeSLsKXFVLDVQIJ1KeV6puf0yEnR9ex7lyss2be+9z178417AmUjK0jRXN8oWbogosap74WR6DuT7mw2ZMhEcHHx8kbe7kphJDVIZXk4LSH2cIq94FJ27UZWgC7qU5yhScze/vxX7Q9/8CN5dhkXNgSKgcfgrq2sWEHGBg/pIwlkVYZL3ZLH3Bd4aKtfwfUMJitCifJg0L3yM8Ip+pCvxBQcS8UZ8CkN8Ppswu7emLPMfM5MBm/Sl6Zn2kdCE3iBKAsULKLN9IU03fSF7R4f2L4MSDyV9WrUR4dVgdKWZckxkNDwLyQFTC4b8/zskLC8PGdJPaNHDoOUbbMlGuk5RAh5ZYwJBwOMriJkANQr8AU44zum7K4iboy3gz6nFaunMJRMz/xqOo/P2CcvMBKiB4BJzIyw+7Sp6DIR2NVtZGgnAgtDAaVghY1X3EdmBMAAZUTHSH6nTp4XXJUxJiIU5C2IWr9kS3g2ULQIG2xMDlMhy8blMnwNueL6rFggwZxVnJfGpvPslEB0gzwUV/ISRJQzN2NMuR/bbAHyoAVhbl6ZnuMZBQE+8sX4jNPlQb8jfB7kAuJ26Hb6nLEJFjyci+7Brgi+1F5tOKlUbVdGYO/gyE7KZb0e2ubegbzhpgz8hS3kEnZNRjCrtrMJNFEckc82BdDu7xxbRzwYlQIiwjVgak20YgP0XDFuhQWNi5R8+bht9UrfI0TLqwVPUm5Uh75dD1Pn84uSj4JAf5Q6cayU1TjLIEILvNu2wApjxnZqKDNAAvQB4F9bF0B76UXLSnZ0oU1Rq0D0xGvFYPV07YnkZiA+Yk/RVfX/lu7z0mLB7s7n7ZqMwaoci4Wk2ixDQ3QZEOflFsQb8KR71ZK3QJFKOQqocPp7KeMLC1tN4IFNz995uG1/8ckz+zMBsr96vGs/3Ty2D57t+z6Fa8WkvXBz1XeOCEfidtjs2M+e7NlOtSUQMWVLa6KXbPfJESkRgZwz1p4TKTkLzzBlP20J6ZW42gtwBy0CcmeL5BkV5FRdWEX0Jg9UHC1dJedHvPvirWt2+9YtlztA7HSnJR18bkPRsSIwuV0dCEge2XG9bqkCZT6iMqQtOZgyZBnxWJRo95nTgFW10+QFZaQrpCPgLQcueo884bQkBBxDEQFagaE2K/VkZNmTE1lF5523qiaN6JH0dCojPBmy/bO6bTZPZEQbQhMa2xvSu+K/w4OGdLPZzRvLNiN5399q2Kir8SzKGZTzVT5qyniNpGNDtrAifloT6F4L2eyCVFh0KLB8KrC8Y6etfTvpn9phvyfaT+zD3Yb9ZPPQNy83pivHUSkGvZ5LniQ8nvMjmSTS5CDHHVqd0jPn6icOEPsWs5/lFwXIvvrlL9p3vyNQ9v3v2le/9mVfXVwszXqkziO/yKP/4w1ShJrSyOrWqBQS+7c3pffff9ce3P/Qjg/2rFkvW6tZd91BDTJqnvHKqnOiiQAjaSjdKXDH8D4vpcjEwQIodWs0DgWOWnKwh/Z467H9h3f+lf3ko39jn26+Z4927tvW4QOB1qr6pHZI5jR0GsdgkVMc51cyPyWHe0ZAKhzWvfWMM9GpUZ+yqkAxMlAqpWSXzHYP5IDJpBCZhifJhRyOcTGlm6Vv2+2xVSoja9flMKu9c5L5tOS20ZjY8WFfv7mwxWLM8inpdMkpuahpP+MC8TM2NyvHYTFqN66XbGU5a8tz5ECn9DxmQ6TjE3Hpjwv1Z+QrHU8odC4QflQb2v5hQw4/i9l6VhNmONg/tstxT45dRs/KqM+kwgQzFuhT9Ms5NkbjfXW6jtd4XQE2/kZ3I6PYFz67mpZG6Qf5pIHtQg+TksGeoAA0eIuoK7/lPs4Luu9nT9ft2G8u0sF13i7p8X8wQPvth5sKVyZhKbuUOpMRcMrKgyXqQ2IcK/9YfooxxAjS5uft9uOqkVdH8PelvP26e4kbN27a9Ru3BDy6dtFp2IyIwB6BI11G4UAMN5XwE9NxK6XyYrKR1bstG2OQJfRMO3gi/vmlvXrvBfvSF1+RYhrZUf2hHVWf+a4DSXnZKBTydlg40O1IQEurdu/OTVuTx3335h1byC/b4e6BDEPPk6U3BO4K2ay1KmJOeRbRUMpeu/ey3bq+YWcCIJQOORUAKpcpx9F2A4URPz6t2EcPntpxpS6gNfZpMVapAFKcEQAjMjrUbaE9fIb4EHFy9pDEB8vkZ2ysfhUi5zJQUqQyLMnCnMXkSWPsaQNRswsiQaJDmMhWLm3RuZwVNhYsW8papXxiO9u7lsnMWnF+0cq0uSyvXwCE7Xkwyh5tUhtQvkwfZCVYeJQtKXn2nQQQsRAAUEVkiNWTjDMgjuMKoCEUADIYnrl8zqscMhic39M/kUi/D/oNwxIB4rdo1mn1hYgWQkHODGCf7Z9I6meJtAZb7Q17ZHUkr+QK9DjYU/99xZYb3yCBlmfy9xUwcwHib7wgfUA+H9EjLoYrEayMT6dFBE7b+kzGguKOAnjwOlvVDKTJgpA1gi1vX332Zd26N/kIrPQjX8xrmamtjCUAnDEHxBKhg068d29LN2HsmeaElgA6Fx99RzFY8ufKtZo8XHnlxyf2WF4l57bAGbzWElgjrE4HaHdGBqBYyNlsImrzAutZyatHCXmmurp5UnOA1pThJYHXk7nFC04RoiZxs2QG5UQSN4noM5bOz0g5duxwp21nA4x12Ot3DfEOJ2M9k90D5HnGQuKfqIBcUnI6sepJ16u4E5XzEiOphOgv5aVn3VhbsxdfuOvbGcnltlCfMhkYFEC+xlj0iKo912dT9oJ4+pruuZJN2GwyIjAmXiQ6rTEhckgSvIbSLjDMGnvo7bKlTgUGW2MjArVlnPcbbXuwe2o//XTb/t37D+x/e/e+/Yv3P7U/FTj76ea+PWLqR8pnKpywOY0Viwi+dGfd5iVbyM20zp1q034qgHbUpG6g6JUXTwkINRoD6RaS4dU2cbskU0Yck0YqwIycJbVJYIgp7lg4Lhmesl77TID3zOrHAk6699INger5pHXbAyMd55W7N+3GresedQx1mxYGpIlnu/LTdgWANys9ge6qVXp9m4iX4umwgPaM9IRkCBAm+cWgwMPpfMSyc/q+oL9ZNeGML96ZhoZIp+iqh6oZcnCIHgAepLekJy5Fzx4getC2hOjKlFBGAG2k3z/qnNqj41M73u/YiG2ULikoPrDT465dSmwLBRlgyWvtpKdBki4LD8QHI6OkYnFuyoqLU5aePZcME6Udi6ZEagR01bxwiNp/WRtN4kZt5Z2ToQCbgJacSxK9z6R3vXSRukNlf6FX7xaKhhWXF2oLAGWumLXbN6/ZFwTIviMw9v3vfdu+9a1vyF58wV5++Z6trq1INtn+AIdVBpXf6/2VcdXbgJf0nvxcpiwfPXzgKy2fPXlktcqJdMTYHalZgb81gbGbN657GZmsHBsWYaHncSTBeDhf6LiJDfW+L52k9xq/w/KR/c0v/p399KN/YQ93fyZw9qHdf3jf9g73ZGN6kjem0NAdklVk6VJjxNSw7p2JJy2XZLZJekfjnUijD9CN0w74W80LASpmsAZWr09sc6tjj560rFITOpOExGMXAt1sTg/ARYcC0AAo4mHpFqkMa9Uko5eUH5KTKd73uo+Sr4Jkc2m5aIW5rE1F1D4B7IKA2VwpLH0gfpSuyclhuLWRtuV5KiSMrSu9flztW7VGDqmcOclySP1ikXG7G7F+N27lUyL77A4gfeMrgdkxoOu5edn8oniDle2SNOl49PeVDUL+0cmMHbqW8wqs8cpBSksQ+cImIA9ofJz6IP+XVe84NkH9xWCVvQdOdA2X/5I3dHz2PTrdQdpnTp7hn/8uARqKzUN4Yta52Vl7SV7Amry9rJiQ3ARWyZEAeoYgaDhZ6YTRo6H8NrgHHf/1w7/Sb+rlmpjtwu688pKVFovWr1akqClWeWk1eSXyt3V/AUF580xdJeQpZKMJ31+uL2EgX4q93mQJLTIj5SOvOCZi7Ne27cnRI2uLAZirpkr11tOaHR22pTiITk1ZPhuzOYGNS3mus4kFe/Hmy1avNgSsDo2l8PduvmJf+/wP7NUX37IbG9fsrdfetPnivE8f7e/Kw37nXfvX//bP7Oc//9A+eP++/eJdvX70iR1IWcoOyOiy6TSVlWW0Q0L4Eho0B2Po3p3a6cBGA09RvSDxEcUuD1/0weCwn2VJSn09O23jtrwpeUuJ+ZLF5/IWFuiM6jWxVLTIQtYm+biNZZBHkn7CsednHet16rb9bMuOjsq2uLpsyxvrdiwvfUcGOhwVGMsLCIqWGBFgojOw6ExO0mwhpXbLMZWhJb+AcQVYFWbJkYoLrFDuJAAVjDBjfiUcgBFyL64AEQVaMQDwgu+hKNDC9b4ak+iR+k3eRVqKbCbC1lHkCAXRFsAYU8kOXPVbpnGJhqKI2fcV9vKl0FJ1TFuxqg/6etFYnShDDzfrGSzyCIQHEEChWcZjSiAkmG7Fc2IxB31ot7surExxUkKF3LmWwFJPwDifEwDK58yLpUoOfDWdmBowC0Cj5AUrP2nXlZIgqsirT6GqHxzwISASPiHCyr2g85GA2KPHT+yTTx/Y46eb8nCPBNIa8qwH4gF1SG2n/hUePjKYkPPBQglW/DKtGBeN2JJsUY5UAeCuNnGqefb0pGofbO37ir94KmyL13ICaWFryPqRPzW/UrAz0ehYsnIu40cyOXsEdgW0iLjdflEOzUtFW1qZ0z3TAhdyVqQ0SRRmRSeJ7tQZyubZ3iftNIxGpUdkJNk8HEeGBTlsO3Pr1g1LSHaJoE0POzJ+E42/nC7pEejCFlA5GTamIcEPrMyEHwDtGg4fZ9+zT/0lKhcWT4ja4gTMja7Vjyqtrv3s4Y7987/50P4/f/2h/Yv3Htq//fip/eWTHXtv90gApyldM/JyGbq9G728QOCi+P+1G8v2hdtLNpcJopq+XZx455mcnPd3960zGVpmNmrXbs7ZrReWrVBMi5YsVhEgH4jnx+I7jRcyTY4eADYtg5nO4qBIDxlgMqzxH1pLTl4yPW3z15LSbT1f+JQWUnr9Jenc9dUgJUmO6QwLKtTWs6kLa0hvlM9G1ryUcydgMzsfs/lVAZrYmWgkYCypQJ6IcF7aSJ8NbVqGknpu7ADBvpWkNVCjjRQH4TEdGgNkTNdAc3RAKsJSLRlMFh2JB7NC8WHxappkfY3P9qhvjw9rdronHSWARmFecghJJZnIqp9fdGwmfm4Z9bs0LycoP7JIYqx2ydgLqIXYy1IIi4UTlyMZQIqXXmTsYpC0QS1i3UrEOtUZsUlIMqCx1eCHZRCYQpKUS5bVSHhErfftj2Q/5Eva0uKcfePrX7Z/9Mc/sh98/zv29a99RYDsLXuF1cMra3JE0r4YhGRv2W9+rPtABMC93utAR5AjyFT5zva2/ft//2/sL//yz9SWpvNxKkGJm4yA2LJdl/O+tEoeWV50p7wIETEdbrf5n7/BE/SIzVF5397/+C8l4z+109qmbe49tr/5+Z/Z/Ucf2nGzaqeNE6u1jyW3Xcm2ZNhEF7Uxqt9PCbA0yhP5NuxGIUArIFVI5ywv0IzOGQgQtwfdwImSjSSXrF2/tE6duop67U/k3J1Zn9XVoiP5yNPiBWbIggU59HtoWfEk0+JUHBmMdL1+xxTmpYD2xo2srW8UBY8iAn8jX/U/HPU09nJiBQrzBfFNmEUd0vO6/tOH0mNlyVuzbke1qh03xvZkuy3nTzafNnapGTawjoB46FL8pb6wRRizJ40aqSyApBmN66Jk4o6A35L6SiSSiBZWSIf0hoO15zYWoIbDzmfoXxzyoAqA6Cbghc3j5PdXjjaONSAN5mez/0a9Zn05wsxCIK+fBVwcgD/uzWccn73n1bWc3pbfBUBzQ60H5rIFW1tYtrgYDYMTjSesK89oIoMeTeUtmhRDzFIcL+uKty4vH8Osn3pHfkk0P54z5/ODBpNMVymXHZ2/8PIrlkvrPho4cZCecWEdDLUIiyobCpBhBHORlKWE4FmeTAQpRtkHEfZS1mfY7Nrh0a4d1w98JeiUvKxTefFbWycyDn2j1s/GjTlbv16yjZUlWy2tWE8Me3Jcs5PqqX28/cCG4aEtrKSsIOEtpZZlIGatKQO0vXlgjx5t2taOPGd52c92jmz3qGrN7kBKQwpW92/rPTWGYAim27zIqJjBIzg6PQqlvpK3BTIP6tPwGUCJ3wjgikwwEUwCsJgTQLstjzopKvSbDRm/nrx1BEZC2G9LWOoS1GOrHO5b7Wjf6gfbVtt+as2DAztXm8RGPu21uXvgZSKyhVlj77zDk4rGSgKYTHg+lYdk1QYvdyHNnMsQhp51z7TZCLb0ARsATtiGhtWigGMqrzPMKAHGHHADuOrJyxzjuagvMDAeytU2S0QYMAQwL+DsDO9GvO15QUKnZzI6RN08MT7B/QOQ4x6jfsmz4Cbyhni4xMG/h9/cEwJQih/4htU4V8KJssUD5hr3g/Se+7GhN9Ob8WjcMs9XB1Ljh+eWRC/qbhHVg/eZli4JpOYpCMl99FtekRmApeCuT0d523iG2kxboQf9TMjLBViwkALAd1yu2O7hsec97uzt29bunh2flq0/kuf/HITxfCJ7aZ0AsZjah8LmCfSB6DbtuKqVhiuQET3X5NUWnkfy4LuR+v/wuGIf7kgeBsF4ReNSHBEBVRm1qBRxqnC1JdKU5Jq9E/X7UMxGncDpoLYVU8ZHB2073KX+FIBZnnWD/TjHNhqIzmpTWveZW0tZbkHAMYEHfyklJ5mVXLO666achesbAmgYZlYmipeRBwCuA2hERvcFTOCxkDyO48Kr52ei7PQdjhugtTM8t5NW3x7un9rfPNi2f/PeI/tff/qR/S/vfOSA7P29E9tptq3aG1hXtB2LFs5D/ONZ8JhGj0jVQilrb71xz95+9UVbSkjWZJjoJNM3cO7He1V7b3PPJtEL6T+BFMmFJ9onxaMpHIcLr/3GTgJU0acY7NxqxmaXUl48NZkWX6cilpuN6fcJB3OkQYxDQ88BS2bkbMl4ZDV2L92+bYtLyzajB4fbslyjro8VdCJH8ljAfb9TtnD+0vKLUc81ajd6zgOAVhyXXofyFWP1DjkUiBUhKbvhEQsRmvaxBPwSp0dUQDaQlb76wCb5yIeXwpFcw3tBRDYkXo5b9XJs96uHti2eOmufWzYV8yT/TF6yszBjc0sz4iEBsaj4OX7m4JHpTcDzNM5RSA7eRNptFLNxT+1vy9jXw3Lep61RCcnwA+xxcDCu8GVgn7yWFavm9D4pmcinU3ZtddU+98Zr9p1vfd1+/Ac/tB/98Pfty1/6ot2+dcfm5pfEzzm1m9kA0i7gU91PTIA8upzqT9IJoGFDunZvb9cePHhgDz7+2LaePbVqtSwZJLH/hl0TGJufn5czT2magkAIABc9ozF3rsLphYEZAwBRQ3Zjy5qtI9FyYJV62d795B37yUd/bg92P7bN/Ye2d/LIOr2aeEa/INtDgHV6CudQtqSvho6kGwfSa2p7Xs5PNpGRTIQFhsRHc3HRGf0pICXddyrH5KTZsZpAU5NKCdOXVswxLZ0y9sdlGzepBLVZbeucW7dxYbGpqBXleKI5ywJN5MXn1d+cZCCfTvtuIcW5hJyztC2vpm1xMWYLc2G7c61gX3jjmr3x6pIcr6zN6bMMNenUFvK3AJUsqSKPGBqxXdpoHLZaayK7O7LyqWgu4D0cXehvZiqYkifoQz5315bn4x6VRN7XBbrffuPLtrb2qmQgJ27QoEkeeMVhF3GcR6A7ePvChVvjK50RgDXRSPqLV6ZzCYzgyDO9iV1yU63vpGh0L6aFcbTIxUb5hJ1vPbVG48yB/uN6HsMn2Bn9z7/juMJS/rmO310ETU9kmxAqcfeExGsd9r2c9hVM5FfFMGSxuKNvwsGddtf3egSoUWMKUOLz7Gq4S8FvHvqCzhFZYNlxJl+UZ/6Sfndh/WrVYiIcCewdCeKUGCQuRqEMx7mYtZhakuEuysiMfTq0Nxy5Dj0Xg83OrdrG6pqM+Miq7SBCl5DHh7dDlGRlbsFevn3PXrj+or1w7SV5hRP7q795zw4r21ZYnrKla1kZPxH9UsyaXhZYNDuQ4WzWmw4mWgImeyxKUH8x4EE0LEDeKGlevdK8jGsQUZTHrzZCAa5nagygMi1mwiQA1ABonq+i3/r46j0VzyHdbCJiS/LmSeicvhBw6datenxsVQGy6t6O1XZ3rHMiL6vVsXO16Vxersn4y43V79V3PSsxE/Up2a39IxnLtN28c0/ea8q2tw6sVm0YNX3YDgoGv0qCZEqP/SZLJSJFM1IsLV9FRwkOj6D1+lJwZuRbEZ2Ckek7Rh/ARDkKgNrVCWgFvMEP7nHwY7WQ5G2PHuqh7PDAtSTM++oqKWQSmzFERCABUSgvEkLdO9KzHJDpCPLxBOb13UQCh/CRBK7LXOj8b32PseFkZSvJreSKYWhSAme+ObWUBzssEEEjckYuCgs88KLJQSPSRaIvZU1c+OBjnQggZVsAhCR/M66AU0AZwLhWb1hTRpg9XPcFyB4+fmpPnm3avoAZjg0HO2HMz89Jwc15uQ/AMLxCF8kZ8WkuXQcNMEw8n2dDcwfY6hOGBr+dvKw1KeQ8bXGjOmNDycKT46p9clAWSEENEzk48ynNxbWcfi+Qs1e3foNpbYHtOIZMwFPe9EAggsdivvd3m7b1uGqtmgxZrWvV05a15eGyxU4kFhNITIjmMsAz8oolo5UjOS49OXzinVwuJeUds2vLS7a+uiGjAECr25Q8bzVAYEHtdUDGmGusNO5smOw5JlKEOA9dAcVTyeF+vWtPjxr2k0+27X/5y/fs//lX79r//tETe+fZvvdxqy5A1h9JR8BPgfxhNOm3SOV0dVAPL3B//Z2TnvncG6/a17/6tq3ms17z63IkR0dtQaZZpPTx/ol9onMsemhUBCi6nhxeLGbFb1NWrxNdRr5nZAgFkaTMV27I6ZNxq9fkuMgahcOXlsjOCNRpXAZyyKSjsoC90Mh3FyiUYrYo2bu+vG6z+Vmbgec7TdGp4+1mpTUFuvellzbrJzadAiCqP/C7nnspPXkuPkYuR+gg1yn0VQAN+yNekkbxBRKAXeqFtakb2ddzJDCUi9DdJEvP+Ux/Em0j2h/TPebk7FKv7VAysVkry0Z0BFTCtnQjIj16bsncSGBMDktE+juMkRKxmIq70FhOpQU403pWUqBegKw6JSdYz6+ZdTtTArYmGQQkqqOMGwaOCLiejbuTiguQZVM2J9l84fZN+863v2H/5J/8I/ujH//IvvKVt+3eiy/YqmyA7z2JcyWKPLePkgwd6IWQxlt9Rw+xX3SjWtPzq1Yrl+3T+x/bX/35n4rPn8gZy3i9s9XVZVtaXhEwWbWSQAJRa5++9hsTfQXwSfIw+nLMR6O25B8deS4H+dj++r0/tT/72f9mHz75a/v42S/so4e/kNP82Lr9lvQGMFoHG7Ab042S4UnEpO4tLJsbky0atgRIe6yiDPkMR74Q1xmxVDZul+GJdc/b1h5LDodtAZ+uHEw2iMeZ1Z3VNtYNEHljpxk4hHzZBOkIJRaHmTXqZ9ZpkZclByrJ7iKsCif3NmKZbNIKRTmWcuQoVRXxwsboCHaaGTo/FjT2syXdOjIUQOxbudqyvYOa7I6c+yYRwAsrzcnRzEWk8yP2dLtnu7viZTUP/nKQ2JdQCnA6q8ArsoHIfsqd2qhVKjVPgbq1dkNgcV3XSjeKPthdvxFD4QtDOLFjCLj+0/d60euvZP3KaUX/e+1L0YYzkZR9I81Feohto5japOSIl2/S9didX+n7wF7x3h1V7u/PwNIE/eLg86vjdwLQuCE399ofFxo0CWtVAKAiAEZtFrXAE5Ob7ZY8p117srlle4dHHkli6oVVbxRx4x4QBLD22UYGx9VnU9Zuta1Sq1txZd1u3n3RJuQ36VlpKQA2IW9JofXORjrHErCorSzctru3Xtcvw75DQavZCzDJuRguNmsbs0uW0ABh1OZLc77pbq3S0dUxu7N+x9588S1bzC/byWHFHjx8ahdSXC+9uSwvhKrbI5v05VqcpS0SypjvnaeBzqSzrhQ7+r7caPvUBVM+PIOQOqCuOJuzWZ0aIp3THs0AlDCNRx4dEQK8fxQgA+0rAHUt7wFxAb30nTxU3/NP4Deu62OpnHXlTemhElgBmm7LN56PkDcmhiU5Gk9YvO0KiEgYCp8VmDEJk/CEmDAkINCz7e0jq0sZzRdLEpgVO6m07PDkxPOK0jLmrrjVHsYNb1K3EGAQcFgoWkpAmaXCAA/q2QG0vASF/iZSyO98mk5jRiQ1YNDAS0EJ0B7GHGVNHgW/517IkYgjvkLJBTSgVAUAChqxKTTAyQGaekjIm987sCOsx09d6QoAC4ww3c1NMfS07+q3RKIozRGT8CGgCB1TjhkpW67jmTSUtlN8mL4EU5nkWwqcdwnhDwVo0wJhAqYIpmhNEj4FP1lA4PuQ6tpms2VHR0e2ubVjj58+ta3tHStXqtbpdkQX0U3PZYuthYV5AbGsZWVwyHejfQAsUUlEUW/lgWJkAWXQjtNlSrRGMUBjlyP958oBD1W08MR6Kdac2ukKSTI50L2IMH28e+xJ+Bg7QHyYKTAZ4FZzaPWTvg27rG479/y02XmBFH2HI0YuDxxG7CkifieHjWKmgPviLJuopz1nlPI07YbAGwUuK+dW2R/KALPLx9DaktWIbnjn+i27tnbNYmq/b/MkEES1dpSmR5fJgVE/2eOSFafURHt8VLWfPDq0f/XuQ/vnP/nI/r/v3Ld/9cFD+8nTXXtWaVp9eObRgzERVLWUtkJHgNcV7YJl9ChjtV96DWeKhRnkrcXUv9vXV+ybX3vbbq6vWwS3XuDx8jzYFioo73Bu728e2AM2Jh+wUlmAQYYulWFaSPSrdcQbSVtcKhl1vyjUGxPQLS5J+4hWYwHjRJSFFUmrUSjzqGa1Y/FbW22Xzjy7YFpZvBkTL8sALRc3vNzEjAwFdJoaiy/jMRnMORnmiH16fGRPa4c2mR6pb+Ryqv+SC6aaCShEYyT+M+0qugLSsIHqe1/Audvs+z7DiB7O0ORcMo88Ydsk99RoRI5cJ3kpEekr/Z0MJW12Sn3QRTUZ49PBicDYQKBMch7SPeVowSnImAlcTMaSx1FaOitng2ZMvBCyZnlKwCwkfhAg68uZkdHm2pAAAboTK43zQGHamBxEcl9Xlxa97MW3v/l1+/Ef/oH9oz/5Y/v93/+BvfHmG7bEish0UgCfPFQ91/PnxN2IkctFoNcwpGyd1pTDdCq9t7u9bfc/+MA+/vADLxYrb1DO0azde+EFe+nFV2x5ccWnQklkZ+q3P2xapb4vOa6JFswCMH3GI7ADEau3K/bBw7+wd+//W9s5um97R1v24f379snTT6zSYtVpwzrULrscyFGUXF5K3ilbIPpHp2OiU8x6dRl/2R3un5QcLy9SzqlopXk5huzMEBaQNiLyZ+7w1Vo9AeQL6aaQwLiGT7ejfl1cjnloEpZ9EA9IJxaSCcumBaxjorUQ23SUIteSESJ0I3ZyMOt2B5ZNhu3OjXnPGT04qMu21+WYDO0yMpIturDCbELfCRyhayIJq8rp2Hp67OVoWKDS7A3s4HRguwcDOSMRsdOMbE/f9va6dno6sv2jju2fdDQ+si0CdgsLYclPTPKDrcAuMAzS/VPi23BGZ8oBG4O5rLFZF1hOZcVP+kfuNAAZGyymCU6BTEA9K2E5SCdARTpjiyf8PboAm4EukH50B0yOZVI2Hv4h/5LgzmAgLKJnoD+DWS5skk7ZMhxjfotewZYB1njFhnBNsDhNvKzjKoI29fpLLwTv/gsPHsQKDrYNWlye9/B2rVK35aUFN6g//dm7vjOAu2w63VCpMWxCfk3Xn0tZUU6DTrBqDSH/j4/gM5I5IcrnPv8V+7/8D/8n28hN25Of/Gs72Xokpdu1Z8O67YyaNtQAxSYJmw0v2N31e96WSvPYPvzkvh0eVzVMM7ZQKNraXElgYsZWri1aRJ7Av/rTv7Ddo4q9/tKr9ta9e5L9iQzmtm3KaDY6LUvOz9jaDRIST6Q8pKinStZryPNk2TvEV4fxiAEWREQgNoCGLVDoAV5YQp7JXCmvvlza/sGJ15jBgLOAguhTTd4ZVYehR0GIqSSDBmjgegbxXMbTI0xSIB6JCUdlswa2iLCsL8mTOLfZma4txgVuhjIcUoJ4OD5VoX8k2E+JiciDYj9Er8kkBuQ+bXnxz2QEPt6Xt3vasK7uv7S8YN/6+jfs+saGPJlnEqSqvXFv3e7eXBawJEcqgAiANJg+Eo1LkV7K8zm2Jwdl296vqD8jAb1ZVyQsFqH9jDUR1JPTU/0O8rGbQgDW+J7+Qz/6S/vI0SMaN5KXgmJhipMq9GwhRa0lVs4AxIKdAgBm6pvuS0I+U4pEVDC4vlxa9ORkr2LKGxDNiMcRIp2ilUdQNGCEs6mTRnFMSplAf/fwxaN4P+TWUfw0l8vb7RvXBM5TDrz2jo49z2JDCqIgBdEW2GIRiNdf0xjX6y0vNeB5KxJqpoXI5bnaTy6fzdnSfMmBAfJFaJy2tMWDTBdnWZkUC/ah5XqEnxWe3J9yGwFIUzPVRmhIORPuwzQwRUs9fK8zou+up6P2tpT6ekEAU6AvKgNTFz/9v9/52P7nn35sjcGZJdUOgMDGCzm79XpRY3Bumw/L1haYgm+mpMQnl+QKsatDXDzCar+RFZclg3P6W20jL4WclslIRvGcaFLfmtWuFD6rTflOIB8VrbFEaeHwrS4X7U9+9H17+/NftOR4bNPHW3bZqbgsJWQUiKIdCzx8vHNsz07JVZETUa3bYa1pLfHcmegL9Ad+MWYug+hlEQfFDL8G+iZQ0NPTlGsJwJ/zn2j22ULB/AQwwmzml9982UssrCwsWrhWsZnTPbscse8h1f3zti+5/p/+w7v27+4/selMyFavF6wwH7d4iikaAbSqABRR61TE9rbb1m9e2vx8TAAtbflSWrzbl0HWte2wHe5VPMLYb1+6g7N8I21zawljdQB/L8QX7M2NL9lK8bpFe2rDyb6F+k2LCYiUllatLNr/v37+jv359kc2FR3JEYvoOzkx4vXxQH2EthEM3qX1WnqodAOlUnBIAXHkLQFUmeYipQSQpjcug2HpHQwglf3dGU0BGmWUZERXLWFvCjTmUyX7qNmwjyrbNokJeCcF9jXGoVFEAAMDNyPngqLh6nVPupOo2IQoEzqTkQmcd4YJ2WZc2KeTiEdOjtHq6pJvMr44P2/LK6t2/fp1m1+UfhK/M3Yc6BVcBj987DnEB/oepy1IP5DD1BDQ2Nuzg/0DydRAjhA0IvdzLLCRsgU9Y052I4hYY8SZ3yDn8dx6Z13ZiYqVZWt2K5viwz3102y5sGKzmTlLSK+xoTwFcR9sPbEPn/5EtnFHrZjIiSc6E7dzgc4he52qLbE40SGBqY7oLnCqj0RjydVsSvaz4IWDiUJNR87FR9NqH7aVvZLPrdoUT50PBIRxnqX3JV1Tl7Ij59Ip8qumxDt6pE9Nn3dECoCO9ODCXNJWBfBYId+Xzql2OlbvNlGGXoR40A/bs02Bz5O23VhJ2efeWPCVuHvHI3uyU5NoDy0/PyWwLHrLFk5NhfUq/hHJSwJZubSJz3M2lq3cP+na/unQ9lgdWjuzbFxyFwkiTtlsTGAsLoAJeKb0xFD6PiRdHBV4k95tjyzC9ZLTjHTWfEG2Mo8DxAb5M7Yxl3WbIzTlTib7vuIATIXiGn4WOMQtl9U4hkt6Qk5YRXoJTwXFCfCHN3irg485rpxcpqk5yR1k+0b4pNusG1tSAraMe139+DMHv0eP8OozONLlHO4QPL+e9/Ds73CRAEZUxl7GikFk2mZOhCnOzsqoxdx7ZIVQRkZstjArcFKylcV5W12Ys5W5oqWE0qmQz5QQuTR4MFdRgeDkCIhFJ1gpUT0ta9Cm7M7LL1muNGtDCVVExl5+gIglQ42Qt2WYpTTa8qipFzY/q2fFpfhEE2pIJaW82C6qJ093YWnDvviFr9sLd16SR/SSvfziPQGjnLyMrm0dPBa4O7Tl9ZyFUwOrd06sKsM07MUtm5hX+6VQZVBTut9wzNTm0D1zH2YRGsPLH/QE5Y5CJaJ4Wql4fhZKiM5xLdEWwBiV2UlsBQCx6wCJvwANph8YPAAMP/NolBSdRtziEsIiuS0TAcmZCzEt0xEyUs8BGIqIaSgADF7YSIaREgr4WBSm7Y/D9uHOlP31gzPbbQytd6FTkkw0tFytSAEkrSjlhPezs3fkNW8yyagYHOUp4Z+hzpn6qHvGpEzZiJ2VSJQk6XX7HoHSKIpPZAzEhORxARrq8lCJCrIi1HkURaz/AGTkcXHglQgSib5n7g0CLphWJ5qF4XDNpX66B69+uiCIVjyDmm7sUxqRMcJTZyWRAzX32oMoHaA5I48ogsbS7whXw8+s/IO3Uc6+VRTjQid1DxrJNQBdVnXNkvCrtjC9WxFAOCnXPT/tVLy6vb0roC+lf3gkD7Fl3T55egJ94ve0wFZKZzolnhTgpF3kjSUB9TJAGA0ihHAQ+UbQ8KrfKHFvig5KslDqgEEIkljx3JiOC/KC+D0lEFBoENoTZHX/kgA7WxoxpcH0MnkXPfXh0/0Te3xCgVWMB1PEUhwUgI6MBeKobRR3MIIx7bdIKKYqPKuw0npOxIHIVExjOCGCKh4ksVtGt3bas70nDetURd8eO1PA6+Ih4Jn6QmSPPjEupVzWXnrhjhysJZs+H9pUR0pwNHAWIYKIs/f+1qH9P/79O/YvP3psj+V8HbeG1hVQAJxj2y91MSaUOImPmvqMR+9lawCpDsaiei/Q7s5UxBOO4Udyr2h7OBoSaJLBoDYTf4t+t25s2J3bty2pMZzqtizUa/t4UOCTnMhqe2A/f3JoRwLnmZI8bhmci5Asoxwo9Bj5WfHktGUKMc81iyeRaRaY9N2opgTqfHeLBjuoyKiOxP8Cy3kZ0Pk1DCjOw7l162eWk+HcWFqTzKdsRmAi1MGgYsBiFktlrKL7PCjvW/2iI1AGwJHxlI4izYQoJk4Q8kJ9tqlLAa5zwIp4jzwdyYoGRYQUv4p1KMGBTqPsCgRGFqfCQIxzlw0WCwG2ARnnAlzz8YJkL2uf7DTsKas1LxI2PcnYiNV3zRnr1GesUWXVH9vkMO2HQYYHpLPQW4yXeJDtk3ifETBfW5m3l168bW9/6fP2ve9+y37/B79n3/zGN+zNN99wcJaTPiZihb4l8u76AF7Q/1wzi/5EOBgHkrqp1v/k8SN7qpOVlod7uzLoDemPGVtfW7Wbt27YdTlga2srlpddoN4ii1D6k56dtg7t8f59e3Rw356dfGofPPu5fbT1rh11Dqwl5NPoN+y4fiSwtmv71S3b3H9kD558YM+2H2usZZuQDbWFKNXFtPhDYzBzEfGUGYI+qZjAwHRMNAVkiV8ErAtFAR2BHbZbi0lnDKWrm8OmNck1lnOPfhkKHE3OcHJl7DU+Ph19qTsIpFHoeDwYCTBK/0Szdk4pBHkDrOrNzSYsLODT0fidVBtW6zZ0fzm4U2eSOY2nHC5mSjyqJBpQ+zOlE30fS7FPNvVCJwJjrDTnvgJ63WmPuF+MqOGo8Ze8lctD29yWwzmetnxaQFpj02oOPMLH2JxJhgd90eY8JHCb0DVxoUnAq3n+qrSRdCQyq3aIp8PhM2GxgXievgvw6STXs38mnVB9bFuHz+zp7r4dyXmp1Z7KYd6RbNck99RiJH85JX6XllCT1Wj9g094/8sX8W7QNiLkTKtyHXIxlnxRLSGY9WJVK7+9+tWvDvjNwRfj/Xy2gvQmPodPsc3YedJkfmcRNJgfAcdYkbtVEgBbmJu3bDqrZk5poAmrUl+MPBExnxojOZexG2pAqvL6m75bflVGPCFDlcum1G26qMHxJwR/cdARPU7nuRUE9v7oj/9IHvYPbHS8Y0/e+QvrsQQ/S82dqEAB5RUEmFpdj9JAgEana4eVsgAO6Dlrs6W8J5HOL67aj3/0h7a6uCCDImOsNh9Xduzp/vu2ffJUTFqXkkCpXeh+EsoDAcpuzKJTGSEnjAXbGkXFPCwbJ8cqCGlCYHJOPBfo+YDhoafFkEzREXb2yJgrI7SHGECv5NUMpWi7nZZoKq9bxvMcBSlgJq3j6JuVqShEkjnHva5lwxP7/DV5EbEzj0IkZGxYJcdGrdwfhpBp0FhhwPF6BSbkjUmdSjhm9P8Fe9xYsj+/37HNgyci+7F+h0IV0hfTUHvrngzSF996U0A3apXTPZvLR+zNl695rSAH1lKKeLa0DyN4rj4fnDRsc6dsNaay2KS+P/KpROp8seXI/v6OlGRX/RSAkkIkX5HE97qANRExNtIFkJypr80WBWClWOT9pKWoSW4GzCNO9JEDDwUQSNQMQELBVzQzPMr0I98HkbApjRUbpgvYi67QlrA5J6BIP3Jh4jrGiIO/4UG/B+Orj3kOFaaXxTvUPCNSdv/BE9uSMiBhf65UUH/J/RKwltfNqp++hLnT7Xo7OIiEoaCIDCCk1Mubm8s7TWg3fAf/kIdJ1PSqcC05QQAuZpu8TEubFY6AD9otqdEzkU/2EQUMpzJBpX3azXRrfPrSXszE7IvLc7YgZR8WnaloTdLw//rzT+3fPnhqPfFvGMWlZwgOytG+1HXUJQJwiRdFKhQN2enRrEDVUsrSAgZ47GGBzL6M9cF2TUa4q37FpaTDdrLTtGGXEgpEykQAtdHD/FJwtBdgfinH6QWBoH/yJ39gr7/2ioXlxU8fb9u0DAa8lhKgnYiP/9UHT+z//u9+ajsyJmrEczFT34n00E99cAXc3TsVX15Nc3PpVS4I96SmG3XxiATCK32BLKIUWYGzlz6/pPFI2sc/O7QzAdLvf/vLPoWW1ZiawE+kfmrUI5zSuEwnkvbgqGr/0394x542y1ZckJ4Qj0YSZguraT2X/Sw7oufQcsWU+pKQo8J079iBcmaWaRSB7t7EmuWRdatypgRg4L/VOwVLFAQQ5K332nJW91v2yrXb9p2vftPmskULV6s2XT3QYA0sLV2Ym523J+26/c+/+Gt79+CZRZMzllKbiZapSXI85GSIhwGmcRlYttsiWhcRLRLpqC/K6cjghzTOCZfPGWnmkH4jeRKIYOEFQA59TSV+tlEi4jwlUJk4T9iyHNiU+PREzigb2hOBC+pHMUWpmyNbDJT+gmf1getaxpBDXZaxz3t9sLt3X7Cl5SXpjpznYXpld9Gb3zGzhaz67zSm/PNXjfVV/ilfoXcJCGxvb9nDhw/V14GnDrCqGbAex9mazQsACYipnQBZFlucCzQ35SA02mXRfqTXph1q3Bv9ioBRzSNZgFTsB4923aFuAJCI5pPXRzTsUnbyQjS/FF9dDPWdLr+cSAeJjabY7uhU49pCR4asVCTBPic9onGQnWnrd91JW2xO2Ra16yxq8g2sLbAld0fPZAYDeRSvTcUsJEBDGRsin+zXSlHxVu3MAVouG5bOEg1lc1mhWdGNBuct6QzJnmh2LqA86F/pnpA7KbGoZEE6aTZVlB3P+vRqKDyWLtDz5KCfCfy1WBF6VpcTdy57PLbDw4nVyrpX68KSkRlLyvE4mxJekN3VT6THAWjCBjMmGTi3Rk20Fk0Gkv9oPGl5gbOFUsTmitS5xI7pFH1z0jHs00vx5LNLpv0lJ3q2mirenrZRT/TAqZsa2rRsYUO8ubkvPSi+XZ+LyvnDyRhYMpaRXfuanMCviXCz6js8E/DL1Su6mQPdhFOdpBg0Tou+ZpFap9UUnSUz0sWMO188nzV9ztN/y8HtnW+DqBq86a+i+e8sgkYnAiUYtAjQgAHOJZMy1jKUQvQorrCYPKnBhfEuRLhum5WcA70X07S7VpNRGIh5PXFevw+qI+t0Gvn//Lh6Xk9GpyJllM4V7NbLr1lxecMKy9ds5cYdm19alrJJijEFRNSugZRtQ0IJQs7OltzDmi/N2tLCnK4h0jXljBoYaoyeFKSUkdSPQEXN9vaP7OC4pvaqPxp4FCMbF7eaTEsCPHrWlOd77vlsADM8Nv0TsRkBcp2C8hk6aL9G3KfgBAZ0qXrHP/ZfDNs9eYbf/71v2le/+JbnMJUFKNvqK0ULyXnAsFDjjSgLz8L4U8QxLAG9vZi060V5XOGQcNyFlCdADs9XAEESAKhD+PgdPq/E0BXpYTluP3kYsw93ovLE5E2EdTKc5zKiui9z9QNAU03GUc+/KW+yKDoelFlxVLGEnpdOssJUv5Gh0wMc1BG1KEnZzUnBjiU87U5D9J1SP1I2X2TrHww/m1qH1UZqgKkfGvsMlcfFpGyXFNBRgNUjWrSF6ciYfiuwA8+JxoAYQBkAhukjZAIj6IpF96Okho+BFPAVOKO8BlEn8rYYJj4Lpnspp8EqUhS/hF8AhSgaQuTT+XoW1zBFyxQr0TVA4IY8bbZ7gj54xtxvfW3ZludLDkyY+mNaBICOM4PTgqwwnmK/ADDovvye6Uv6GHRPwiqa0m6eTZuI2DFd6Tlj8sAYW0ANOYy+CIIbOqsBLgV49DxcQ9oBj3Mvnkeq2Jz4fFVOEXmFVyuYyBH9eO/UI1JDgUeiTTMR6DkjpSvQUJfTJb6nXSwcCJN0HpGMS+Fybe2wb8fbXbUfsDhllTKre4OkZlYJsrdkSmAAhw7wC21pK0fwHvB0KR7J2ysv3bNFOXzTcpqmpTOmxOvkeJB7KT1uDw5O7b2tfc/59C1SdEI3j5KiS/QM3yrteWQSOSQiSQSS7XrgFJ5NiQm88WDhgWitNhJlPpMHDyAtLAi0qa2sSI1IabwqwHBj/brrtSnxdXhEIc5Lz2971ujaPpGMqDz6olkqS6Tu0vLFmBVKSRk+6ZVm33O1KF1BYj1tLhRSlsvH1fOxHBkZG0/wCstoDwRw6a3ATVKGXUax3e6Jrk2B7Jjdu/GibSxft5huRPQsNGBlsQCzaMTCjxOB2keNY6vSRigrdmC1rOsptd/3yo2jd4PV2UwvA1iDRU06NR4ADfbJJCWAyLLExzodOcBq17AppmRj8b4YYBC3yJmAziQq4BG2ihzW0x6zKDSfVASMkPhe9yNA9xzFOO0wvHHp3uX5WXv9lXv2ta++LV34Hfvh979r3/jaV+wNAfVrG2vSKQKpkj2IRmqD58D5OEqWNP6MJ/zjqQ6S35YM6OazJ/bRe7+wD99/1549fWL9bseyslHL8wuS3WVb07ki8MfsT1S0OBNoGk3k9AybdlDbsUeHH9tH2+/aRzu/sCfHn9hm+Ynt1bc03mWNloCnaEl0H3oC9AD9jj31v4noRskPoiU4VDhJzPR0W7IBXY1F99wiF9O2JFs2VyhYRvKYLcQtJRARTggOiz+o4Vfv9azW6zuv91hkdyb9HEK/k78lcCD5ogYfOr0v28RMEmkc1D9LS/YXZ2cFhmTn5FzNJNWeuHj8cqB7yv7KfrErDjmHzMxMTYt/ZK+TMynBRgID0osz2PW0ZeQgYquSPp0d6C9pCM+Vi6jf6FbymFlVKxxrZTkZ7c657CdTjaxa1tUzScum1Ue1IRKBVymrJAdOz2Ec2Sv2MiK+0IlTzoxKIhG2vGQpGT/T+E9sTc7O6gp5mqLHqGPHlaadliV3zYEINhTeOJeeFC3Ek61u2EuvnJ60xbfkYcakT81anZY7+vncvPRuQc9+bqclj3ARB/93oOV6AicbNC0O00c4N9S7g+cIjLge039w5N/n4HfofnQzOvh3OMX5q5vTCSIKCB0FTokGDQQuEL6klAVF+MSqYk6SXIkWmBTRwKqttm8sjFPnCdliJoT1+c2fv7k6gmfxTKq4lys1eahLdvPFexYRoPGEYTFYs9HyZ3AjhGfj+jX74pe+ZG+98Ya9/uortrq05ICCCArTN9kMm0DjzSbdUPfl7XVYccZiRzHZ8X7b9xPLZ4oWmUb5CGRh9y6IjmD0ZAQcDBC2pH1iLrU2Ls+MsDyRCbx6Vo2OZGSC6TtdB3er3wAUpk2+/a2v2ec/97ob/OXVJSmzie3v7TpCJzIZkzBiaIp5pg6mPUrDPdgD9PpC1uuhSe878zCNxnTGtFpCSJoGxaQAMVweSj0bqw8z9vSkYH/5rGg7NfbWE5OoLRhylJxPLQDmBCoBfBRB3T88cEZdWlqVBz52AMtKqpToR4LsjOhJqJfpMcaCXCr28lxU+25dX7AXb6/a2nJBvZeX1eno3mqX6OaKTIaDgrdx8QsRNCJG9AV6kdfnU3M6WRjBPqBM6wHc3PMAacEher6ucuXIeZWQD39yL8YXcESiM8aCaBT5Z3zOGTwXMHQp3kCZoGyDyBwCBNiKEw0Sn5PfRYSPKX0MO8LKNl7k7viiAo0/dBYhXQ70QJcRpp6vBBJlztRrEM1hE/WYlBHTkUGCKTsSAKp9WzCNIeDQa6RxP/1Nr1mMwc4JzgsScFcYajf3A9gRrSLqhAxCHV1gVJovCnitZsT3LOzQOBEZbApAfHpYtq1ay6OufA7tmebFILAtS1pAYm4xr3GTt6r+kKAdjyZksC+tfCAdcI6Dw3FphVn28RTfxtUfyQr7Y+ZyTBOwH6sMvmjFoVZ5m1GMGN55GeJXX35RHnTJQjJOrOKU2ytaYBjEq6Lhx3vHMpyHnuPGilmS3NEhOC4R0Q+6ORjTPSVtAY1FNqjGCxuW4zChczHMAFd4ZTgkn1FyGZuyTIHVqyXLFnNyckYa17DdvXXdlhaXbVrtpF1h8j11w5acLiJFPaq1FyY2miIyRkqEdFJzaAfSI5SimV9I2/Iy9fwog0OUPZg27Hbk0Kq1Haqyn3btfKybnk+bbLEbzLmVlM3OkUsoECGwFA9F7c76LVuZX/WN76e7NQuN2iImU/ySR9H7We3YPhbIaE9YgEQEnRQBOSzq8+SSBTTkPJ3bjEBqWPdFLtjEfcxU2JiIMiCDdRDqQ2Vsk76A0VDP74qq44SeK4Q+llM4kg0Ymi2If++WCsYMFwAfL5gc2KCcDnIgoyw+xVknPzeXy9ja+oq9/fYX7Md/9CP7gz/8kX1FgOwVATKKuM4JRJFPBqREp2vYvX/wixtzZEgnDhS1Atkft1mv2fbmpr3zk5/YL372jmhft6KAH89ZWlrwvLWN9VXppDmLCyiw+GV0MbD+WdOOm3v2YPtD+3TnQ5+6fP/pz+yT7fftpC1HQN+zApL6YTOiFSD7l7qcJH4BDDewsi3O0RJYyjN0hQ7G52OfRvditLIb45b60sVBjWhMk5YrkENFzcSwgJMc//OG1QdNawhMtkcDPRN9LZ6Vzg4JNoVlZ8jPMnT2hWySxiskOmdiGUsQrhVPkaeVo7RGXtc78Lyw1qhn7bOe7i1gNuy4Xo+IT4JFCDj9AkuSQzaWt5GeNdG4So/H1K852R1qm0pzajRkW3AK8DDUT6KoutJtQywm3ReNe3UA9Bv5oCPxK14VjhFRyGnZ0IVszhbmi5L3sOxczza3ulatyVGXXsGxiQnAZTPTGjumTKWfz4Un1LaDSteOT2sC3w07LFesIofloCzHsCy5U3siEYG6y56AmZwZgGoobgU5/rkcTgi5hmq9hm2xULL15Ts2W2C7x7zjB3Sseg5z8X/nsytb4LpYOjk4SBMYOkjD6QvSs3Q1w/78ir/Lga7+zfN3CtA4uCkHwkyEh8Eit4c5cowEgtrs9q0u4SlLeEikprDmCcuWBdgY2oQ6n00nxSCAAydLQJ1fO37VCb5u6V69btsWV5ZtfnFBhMSwXkigkx6KxNMqSVkszkvJq23kdlEgEG9pfqHkRpY8qJiYieXWPI8tcg6PTuz+p4+tVm1LaUcl9PIET6lwHZcikpcwvLRMMuulOWgI3ntKRpuim4TI8WQYVIwGfUqm4u4pYyzxpnxiToNKP5hOIRp04/qavfbaS2KWnOgRbKmxvDQvIDZlR4dHVqs33XDlsxmdWfcOE7o/0zK4xcvFrOXZpkW/xgsmwR1txmo4P9R3LgVAUvclMFYzdljP2JPTOeuekTikLo4BdkToMvqT1ZYSrJCAmriWKAJbaVAklaTX2zdv6YZx29478ogo+3XGWIggegjpOQ2k/R2gUjunkMlaRuCD1awUsT0tN3T/cwfkeOq5fFG0ynpOIoab/nroVzTzCJe6gfLw+lai2RWAQkG7xyzjosv1WxYHyIuUUiOBngUJeHZMdXNfL/PiU5yj4HsBLQcygCUBB5Ssgxs939uCEnYQFaxaxRiQJ8E9mXIk95IpWwBaQw4HtKf2G3ueXgk3U/zQ5Sq3jQgUxhJSASSCe0+kXGbcaBHxchCnE3VIH4jKkn/F73RjvwfX+D6SkjuAPiCFyBqKUl+60WLFHF4vfBrSPch4SovoS8molKQApzxYVrZx37oAxAdbh/boqCyDNVa/9HRpLUoykJ8EAAZ892Q0Ou2h9VuXfnZaQwFK8edczIH50X7T6tVgFVkkZh5hY4u2sWgv+ypwzUrO5zlq8KLLA0ZHA6hnLi/M2yuv3LOS5GFaMm6UspiQ6yYQpr511edP98teVFdNC/oAL4hPoTesh2yibOGbIMIiJcrDRVFkjCMmbz1D4di45ETfEYW5vCR5/ULOn8DZatIdGsEWi2cvbbYkz31p2WazJQuLz3yPUOkw2i/7aB3xUt+GNpjpW1+giMNprzEhxYB8s0SSqCdT8QK0p+KZmn6vNjtAVGdGA5195JPyASnRPSRaE6WXbp2RvERYgRexrIzxxvy6zZfmbVpjxQrO0FgevfqQSKTV5rA9Oj2yTyt7NtBvcbzgN7K2ExnpijDRfCgRRHxwduj7mUAAU67MFlyOpaMEyiZ9ydxEOoItk/R3aCzHdKL7yYC7VSPip5ukZi5sXQA+L910Idm51DjBAxN9TS0u9rO8dfOafVmA7Pd//3v24x//yH7wg9+zL37x89KB1ywvYA4A9zpTGj2mL5leR2chg77IRXyKrWF3DUrdVGVHtp5t2gfvvWcfsdLSFx9prHQv9si8c+e2LSws+LRoMsMqzoiNL8ZWbVfspHFk5c6JwNgj+8mjn9h7W+/ak/Jj22vu20nrVHzWVddkO8SXLIiThhAN5QQJALnjK0abqJEObPvSK3KUmOIi6oym53DDLvlCbtDNKYG0RfH1XCFrseS5jaf7NhB/UYWg2mh7hHUgMOO+HaB2WqBFdI1JT0iyJUisXMWxT9qwLRl/XvqCKcO5YtK3BotLts+mx9a/6FhHQIzV5U3pXNp3cSZais9YrMGufzNMPWMn9NlE907J2UrHcgLmRFhN/JWz+ULektI9ulj9CHSCtC+CpRMZ5pSca3w8j1ZAL5dKuQPr0TPxktSHxfJ6ZjYivSR9qc8KshkJgfqG+rB/MrJ6I9CNxZKAa0YgU05hT05PUzSpVYUjWnqmACpyS7rNSM5gvXMpcDayo6OhtVvSd2qfyGgHchbJg52ZkW6c6kqnhGx5VTZVspGWvri9csNuXXvLEukNdV02W+270hfeGR8+HH0WEIUlx9SxE1/qO3J7SUXy3FPAGYLl/0l/+A3+4ccvAZob0OfHFcj6hx4BcBLvSAEzzcOWNyflqq+CfLa7Z4+3d+3Zzp4dSPGzsrMnDkToYF5qRjGnzOoKFKxT6Dfac3X/qwNFCvMijP3OUMJ9y2tDMX1IeD6pQcjlZj0fbqC2UNU5kytYvjgngZeeEfc3pVwr1boYnU3IZ+TlaDDl6ePZTmTgmWagajx5UuVKXYqDSFvO77m2vOzRMZ41VyrayuKcAw9fckt0QoCvJDA4pTaSHM40LrNN5KsFUQ69V2cpZnqH7UW+8Kb6sKHviEZKAHQB9VZWVtc8OvGMav8npwKBQaQPYOG737NViwRwMROz2Xhg5FG2IoRHmlASTHViaBFqVyRjQtkSXinf43bKdloJeWl4ADB/RD/Vb9wYM9UWF5OTuxQTLRak+IvgPuv22W8ybBvXV+V9J23/oOJ7pCUSon0SoAhwDQCIAw0xOH8QWWXufmf32J48O5AwTbuAEu0KckCKYsyQBLLt+VocQLNgiw8K9mLMAWyAJCk3KU1yYrx/eh5TCPAKQgW7QEcmdJmi6fTkYYsXiAYx3cIYUEwzmA4Ldi+A/wCl5EmwapKCgxwYf6bsMKJuIPT8c30Pf5DTCLhhOpEcF4weCyPoP88hwkreDdEEB3wCdky7Aai8nAqKXgfDBuCDr/BGeQaG240RESxRNS9PkJo/lG/BmyXkDiAEcBIBYxsj5AJn5ILiiQJneXnPS/mkreq8KeX96mLB3lybtxvzBYFIFA7R6wDYVQQE3t8+sq2KwLP0AwAfUEi/AbxEcy9kkCKhsE9VIitEWwZyYs4GJLhLsS6lLJYQH8nAdJoDH9ullVmvlUQF+ctxSDJLxXGBCnhE90YXMWZwYUQKb215zl5+6a4Vxe9T3YZAQcflyiOL4nvqG366U7YnAmhj9ZecIfgGoIwOANTTMe4P3zH9xAnYhTPgESJnvoJX9yRvktICyBfT0dQHc+2otrFnpbHtUCZqaQEmtnwrpUoWEdif6na8rIXYyCMGbELdnHTsaNSy8/CFnI4ggp4SMKNuWSwZlAkgvw3cD+j1untqC84WzUWAR+2JtU4HVi93fNXvuYDQuC8HQ7weTeg3AvKpmYytzQnUSM9Nwx/UQNOYw6c4qQN14OPDY9trSXdJLqMak1BU+k39BXBAc0qVDAYhz38atNQmFiR0JV8CZCE2GO/JYR5SnV6vIA+ijuJDZh70H5jJDZIoDLVsqD5RCoUvWKi0UEzbvZdfsDcEwL733e/YP/6TPxIo+7F98ctv2w05eLPFeQeTLh8afbGADqY99aIxIjKBbKE/iGTX63XbfLppTx8/sV3Zk92dHXvy+LGcgbIc2pK9/vJLvi8pleRLcsLThbSAqPgLvrCxtcVHe+U9e7T/kX3w7B177+lP7eHRR7ZVfuLJ/N0RfB84JuTqEWGNi3ZEyIm6AMbY9B/dEyK3jCR8sR6y4tuJCeRgsAH8tJ1ZAeR9RnouLhCQ1H1ScjKmziiwK9DRbllT/NWUg9s/64p2LNyiXIN4SXpjWmicUhJDAfZOUw6+QD1Tl0l5PMuzeVuYK3qELJYViyY0fnKm+3KeGk0BslZX/SH1I3ByWegTdwdZQFvABmctJh0UmU4KXMrxGlIPdEbOR9rmZykmm7LiLCWGmAHT+JD3KyCGbsehRM/1Rn059x3ZGECi2uD6DH7Qq9ggFtW1cgRGyCOgTnzXIbLVPPOq/x0BqkJqRv3Iup1p6G/K8CQzUzY/P2PZvPS5xl6SL3ApmlVHYrALX5wwLb10WpvY5mbba/HlBEqJ/larLFzS86FfKIjoZeQw52Jp7zv1SQeyL8vivfmFG7JfOcci8Bw2kld1wQ9xgT6U4xyNS0bj/gV9o44mBeG9cC26B8Ohe/x2cAZT66b63ZVj+Fsve3781gjafylAuzqIUrS7fSvXWgJiTYEgEQODqM9hcqaUPFomYOL7Ac7O+io2ckUw5n/b8dvax2cISrVaFaHMrl275l4SUakrgw1dAAQ+BZmI2kBCMBCgwUFj1WQPz1QKPSfP43wa4X1k2wdPpAxCloyn3eM4JoJVa3hUriDghbHixnh6CX2GMsTgsiiAKMXa6rK9KqVUnM0IrLYE0Jo2JjLF6Kk9MHhGgOqll27bd7/zNfv616SsbqypjShOeUxcxnjqIP9saXFBTBa1k+MTTzDmK4w2qxSp/tzVM/KsNotLoelbWkeOGxEivDaqggMKWVUzlptPHShWYvK+3IvbQUuAz0EY4A7lQvHVmK1vxO2FOyW7sbpqs/mSzoxvYLu4CJhmw+WGQE/PVtZWrCRF8Wxz0/b2DiUMKctKqMNIKq3BO5Ow0C/GmMjUs51j+9mHTyUsfSloaquxUCBiyXSwGTjTz/VWw5VAWBqQ6Vo8I58+5rawOIQQTVEWgCYUGkYaA+grMWVAAUSej6exOcci6ojJGhLKx1ODriTm8577AvzYvQK6IZwkltO+VFJjrVfAHA9myhMeY2qXit0AQ+4PPYiSUR+ICBrGhRIWTFcCVMg/o03wEGwU5CpKsNUX3gMO0noW92PMAE4zot/5SCBE/UNeiK4BPMnHwsh25Rn3BD6ZKk2oHxkZpPlE2G4UkvbWtWX7yp3r9rlrK/b6+ry9uDpr67OSPV+FK+WnRgDsfIm43rNI4P7eiR13KLyqNqqv8CSLc6A9+Zk+VSq6eK6hBjRYZIEaurTictxuvVAUTRJWPZXhqfeNDZGLcxn9HseHaZkp63WIborXHZGo7z62vJGBUzvWVxbtpXt3LS/+nyKC1hMQEn08p0zPa3RH9uH2sW+pJDjmgIE2ZQozNr+alGFOip7iNQFzcYw/g/szBtDbnTIiW+qjuiGFzrS/DMlgZM1G10a9c43FlMBm1EprAsRyOoh6yVTbbFqOXzJrMXV6mj1nzoYWkmHLSD6imaSVJwN7dFqWDhQ4HUWM3RPgx2QOI0eqg/hLbeupDyRkow9zafZnTMqBpFyLHM/9gXU8qRv9pfbJIOCtLy4XbO3mnIyYgNgkKoB2Xe3JWmTYtbD0wLTaAiCh9FFffX10emI7nYrAoowM4RI5aJ3GyBoCZP32lO/+MG6JLn2B0oFA0JBImcCBABlu1ozkidxVABdyhs7lFawGzyKfADHBcTmk0gtyIFhJSO2p9Wur9vVvf8t+/E//qX3zO9+VLnnBiyvjhDgoFw0cmD9Xdv5e94cngqkk6l827WB/13YExHa3t+zBxx/ag/sfWKfd8BzXm3Jq79y9aTdvXbO5+Tnpj5Q7GljawYUAUL9sz44f2YO9+7ZT27LHhw/s5w/+RgDtvtUHZV+N2Rn3HBSg94hgEylj2pnt9+Ap9AxtJZVDoi3AJdClMcJusODGFwDwT9eEpoJINHzXqo2tfjK22tHAhtWhpQTumAJOC6i1KrIrRzWPUnt/9Tvs46VAUEg6KZ7LWCwtQBAKeD4TzVpoHDhf1DkrzEu/JPW3ABP7VVLapyXnsNlj6yY5tpJLX7V9Idm+1P2k86h9OBnJZg4kuwJtTHnnU3I4Zgu+C0BRvEt+cEaOSIR2XI058qN2XHBqnDnORZ+adMRxvWaVjmyc5LMrYEg0jYLp0IADvRqXQzkWsOy1erL5UdmVvJFHeyZngH1p5TfYjWtFW5jPOT+1yNHUI+fnI1bSif2oV6XnBFBJ7ZmZiVn55Mw++aRiz7ZlI9Sq4lzY1tZi4q+YGodzADiUzp1Kilcy1q7L/hABvkzZSUVOuvh+Lr8qgHbdIvGsrgvspnrt/3ddpIMeowdJuyE3+fmHAmfsJa12Ihr0Fb4Nvv0tB/cLvg/AX8Dvv3zIbxx/pynO3waI/i4HTEZiNiv/UlISnJS2YC8ypud4ZRNVVuKRxIuCDxqM4f3NZz7v2N/SFgAYzxuJIU9Ojlyob92665GnIFwvAyBGiwpAEemq1Y+t3jmW4LbkSTVkeNg+YqS2ZG1+qWD3n/zM3vnoL63Rr1mhmLd1AZO8lF+n3hRAq1s6nfHomechSclgFMmDowI8K4J881l9x6BVaxWvo3Z6WnHAgIdPIu7iYsne+tyr9vWvv21f/vLn7M7t6xIIMY4fz42U99s/cKVFEuXKypLTbmd3T/fd1RdTUlCzYlZ5+PLi2e5pLi2l+vx3bB4OMIa58UCoeIxnS+kBokGeMC6v9aQxbQ8OJ9aT0Uwlpm1taca++41F+4PvrtgXXsvYa/fy9oW3rnmhwErtqXV7ZSkoeU16Zr3ZtO29XfXxWMAhp34U7OHTXX127OOfS4vuei5eunsZGGGdRJUqtbZt7p7aSbnhVd+n5DHmc3nLSjGpmfIAmwK2dQc76G8EFzbBOLugqP9EA+Ec+IBrrpL6oTfggcM5S//jFT7COFDFnmcQZcJQAIYYM5RfsJWHFJPaS9ga4IeiA0cRHQ4EMzC4iDQ5YUTQCO0TeaM2mueg6XPyKZ139fBAPAUABJqJzF0lNPMxwOXKUEE3pmYAYQ7QBNikIawz7NtkauKr61jFdUEJcTaLvpDin57YugD/ywsFe32tZG9uLNgb1wRwVhfteilvc+KfJApIIAvQyv6Po7EMjAw408MeHWSc1Jajetve2zqwQzkCqGaRRXIlGol3aTN9AeQwNUmklXEQY4neMnBpKb3FpMYwYf2eDFN5oHtK2Wu8hjLaFLflnhRibTbIIZSB0/1R4kE5kcDhYjeEGxurdu+Fu5aVQbN220IyPCGNDyuppsUDZXnaFIPdrjVFF9FSBoO8nI07eXvhzRV5xTN2etKSfI8FMyAyfKL+6Dn+vOiFlwOJk6ivz8iTwnGYXIzVxcARKC7IYK3LCYqKp6RPWNk21JmMJiVrRUuIxS665MYNBchJ7i74vpPPWjX7aPfI9vcb1qDAbF391v1iafEfNasEwLMyhtCJqMzpbtdODxsOujD47caZlQ8E5LtAS6Z91SL4Wm1gf1xKIgDYqkct6whQszo+rTMmPTh1znQYK0EFkNX3T44rtiMHsVIVLdqsIhQ4bl5qLABjEbsUIDMZfkBZdEo8RxHYiUZJCCwAvUFEGubAKQwiS4BZOSiSH/j87q0b9vbnXrNvffNrtrC0aifSeeSd/vBHP7C3v/VNgeVZ5zV+izACxrkX97zS7cghhlA3tUa9avc/+tD+4i/+3B4++FQOaFNyx97BYytIB7780j17443XfVUnOash8YOYxtoCWieNE6t2Tmy/vmUfb31g95+9Z5/sfmRPjh/aXnXTTlr7Aq5tm0xLljXWrCz159IGNQXek9R79IyoteeUshpS7SQCJUK5TsD5QpehR3CcJIY2FIAYt0WbgcaqM7JBXTxen1infGb9at83ts/EIh4YGIiGA+maeI7tl6gBKsdSPDLNgqtE1PdRHUumQlLorLDN5ZPSCwKfiSkbXnatN2x7lYTOoGt96YahZEqqRX0hDxOwRwQr7GMaOhMPjc4EhIgAZzz6zdZXpVzWinIq0nJUkjqjAqi+x6qAWBAdRV6CsWdhQkVguSZnqSdADhirS0c0mZEQL+L0s9XipfSSJMqi0ueuV0VXgheuX+zMVhdT9vILS3LA5nzsxpKdbDokx5+dCIgERqwvvd5sy4EYBgtTTg56tvVkaOUjOduSP5+BEvAkB4581niSvsqGXPTcuU0mAFzn0pWiqWS0WpHDLucjn5i1ueKilUrLdn3ttq2t3rJMds4jlujeQEcH/Hh1oAuI2sdipGsJ8OprglAUlWfje6bc9YWuDH792w5YHZvEbFpUgB/9Q74bcu224bkMXB3/1QCaM7EGFCZndQQKk5wyElyDsgAgawRf17qxhig6aSjP+41n/rYm8IzgOWIk3osFfEHCoG/VakODnhRCX3Nv6HzCvn76DSBFjxiO2rZffmzvPvqpbR081ZOZMotbqTCPDbT3PnnHKu2KhSUkXQlAvVqRwFFWoyuD0rbBiClDjEgAGrykAy4VbUAgJEwXehD1jGryws/1cEAQUb07t28IkL1lX//Gl+zzn3/Drl1bN7YNwtgFXj2DjJHSK419fvCOVVREVpYXSpaRMJ9UKvIgKqKtjJVoysbnc+mwzcmjYloTuuERDvSevVBn59Z0XUxeRU/KnLZLKckyXMrLK7fC9uQ0Ks+LqaZpe/nFWfvR91fshZthC00GNq0GpOJhq9dP7JOPH7iih25E5fBmaDVFUo+IGFRrdnzSsK3Dsh3rfVTXzBVyHqEiUuMAjU6JUYfy9lqNjkDkxJeKd7r/P+r+88nW60rvBNfJk3m8T2+vN8CFBwiSoAeNWCxWUWVGip7oiYn+0jEfJuZvmYgejXqmJbU03epWa2qqWiVTpEhW0RQJ7y9w/b3p/fHez+9Z7004AiRoSq1+L15k5jmv2XvtZZ619tprd30qd252zpX51u6OVVEAmvtXuwS8uNEjWAJQyiMTUJKiV26cjKv0f7BIAGNL30RW/1tjg6FROwSg5RQrh2CAgGnaTltWiZ98qkvf0U6NsRSzQKCmlbR7hBJd/bmMq94lcCMDpaX6AuAyoNV63cGPFnAoX26A8qIVzh9qoyJo+ql+CPR4vpgMDJQUqNTuAYX8/WX+/C3F4VOLeGsJlPYsilT1y5biUTuDkb+IIXxkYcYeXVuwcwt5W8gkLAs40b52UgiK1nQ5e2ow75BSC5LnZXwDsHIit4pe7JSq9vLtLX42/HNFbWSsaDLADiMA3RU9GKMgFW3tQhuVZkjgIMyupFzx7G41UaYASo0H/zSd15fxkNGHd1Q9vwoIURK8R+nEG1wn4O41ADFil86dscuXLlgKOoW0glPL6H38tZ3KlAPJl+9u2na1RrvFW/qvZ+AmS85O4TQJ9FQsDHATQIQJvC3qs7a+USHdhbUU4CHuy/R7GMtYirFI0UKMcCQxadOLaesMe1aGTxXVg4weacvjiCxmF20CA94o7gGKepbDKcxkclYDAL9w7469s7uHEkeRlwDRw7Dvx5mejjpNDncbvnhAJT3AU3aw2fTp4aW1acvMpNBjDTvGKA06yjOk1ZwubxHGLwo/TfUYGx40btPuQ5zObTva2bNWuYruBazBQ8qX2cYJev7Ghu0UOxYZJrktYYM2jloPEDCKomYAZyN0DmMpvhcolR6UnAW4G+ANVTUdKlAmCos3H7580b7wmSfsa1/+vP3eN75mn3n6KZufm1b42Wv+beK0XTq3al/g+/ziog08P02aWsMQ8JtrOH5qzI+LRXTLVXvlxRfs9vW37QiHr17FgYbg2qrpwsXzdu7cOVtbWbbZ+TkAS1qRALXSC7LuV3fs1vbbdvXeS/bW+kvos7ft1t51u7H1jh1Ud3214gi9p5NGBqkFyJ3ySL1QtFrDV4qaqY8BbRXplPxIP0vWOZVXFtJU29BXC3piPnQaNAFgxZ7VlEPFuPUY2wI2T9uALWTRD16/LGH5hYRFclM2jOOoRaCs9qLM0JYYLYBFJ2LIJeBMIJ1GiWUdoIVi6IaJPk50x8o15X5qxSXcDn1GfO4O1CTgWikp9EFRT+04EMLpHmtKHFplAEMzypEGkBXQGXkcvbTyIeFBbT2nKLmmaaUDBgy+pkabOOJIrnUZ1wMcgV2A/jGOuWqutQdNB3F6T3gAwBng+NNgVWtQ3mQsokUqyLaCJFBVdcumkbXpjKJ5kknzem4zgDItvFGNPV2ThAa5rHZnifuUZWQiij2FR47a6A05SNo3Fp3Tanq5jEvnC5bDOdViialQAppM2WGpa+sbddvfb1u7Dg0GOEXo2tX5AtefsosXztv502cZk1nfAUn2UASXrXDC+wkLiB7804yOgk6BIy09qMCOpjcH8JHGKrA5H3WI12VH1u+t25uvvmpb924zflVuCVJHZEN0zcmpI7wwO/MuQDv58OR4/4W/8aFe/MLBM999rH6/f777u4TjvePj2vXh9ulXN/7cr7wlCbvqsa2dPsVHeELKE0FBqHCuqoVvbN+2a5vXrTuhlTF1qzWq1kSZ71y/i7e749GJPh5Eq9u0VrPs9VTCMJ+mY1ZREo8++bgvOnj48jl77OEHLJ1O8nytOsv54J87e8oKBZWR0GawKocQ8l0BPvWpJ+xTTz2BIpsLBEIKDzq925/3kexEifHbe//4XoUwFxaXYPSCFY8PbWNrA89G02WTNgeDT+NdaU5Em2P38Ji0YCOZyFth+WGUWcjaxU2ECIWCsfYcCt5RaUft5lECoVNCe9jmUSIPPpC1HN6+jK8MrjyrGp7T+vautXp48TC1DoX4PSKDd6DIURkD4VOS0LrW6NjxftGSvGOhgMGAkSe0kgfwOsTg1Q/KXpxQhUKTSKtWZBa5vwog1q4BqoWmqcBEQvuj4lEqOka7QwCXoP0yHTLZGBEZdvosMTsJyQvsSMBk/AVCFO7WNk5SxgJSqlmka5RHomiZctm0MXxTCwp4l+8G4c/ADGicJqSMZTAVxUOp0R89S1EyRYTlfGiRgtqvsiT6XHvU6hoBiinerfZpp4jxuI9HFsGYBuCRRnpbRtBSibhaWIJPbnE+y/LehcjYLqHgH12etSvzGCz46xTvnEeB5Xivkv5VZVwrxVRXTYAq2OQZSvDsCTfsQYQpgILQT3SAbgK3oqEKkIqe20d1e/nWlm0zFnpEQEvYCpkQ84SUIH0fTDoPu912yO6G63CnYUd7jF03yL3zawBOiIPsvqmgs6rUa4NzjZuckxA/MSuQQdeLBhF7EHB24cJZDABtqFdsEnkU/bUSLgQ9t4+qHkHbg95y+pLZsBVWo/A6hnA6bTHkIcFnaYCRFOiAMTkZy+nFhJ17aMY3fVfNxEY9iDpFYmHAbAcANAYoxSyBMVXBZTl4ikpMMVYxxmwxt2AzmTlrl8vI1L5lkIeM8hABRbVx1+7UD2yrfGytCiC/oZW3OFdns5bE2y8Xh1behj+Q5dR0DH7p2+FWzZRYvXKmAIlGtr/VsG4F4wdfKsqXKxjtMSssTdriKfhtBpmMATTi8G8cR2xct4NG2e4c1wDW6CuMWgKDslWs2Gt3duyg3KLf8AHGW8aKTnmujU6NpeeTMdaeCI9eEJ1QUR75yKLDVhdn7FOPP2S//3tft+/8wTd9o/FPP/1pe/SxR211ddW3J/veD39q/+Gvf2LXrt2wHGOkOnbLq8ue9+sFPKG7eE35ktq2b39/366/fdVXWr78/PN2gEOmvTOXedf87Iytra55MeAVnvHeKk4MI3J7UNmzO7tv22bxrt05vIVD8bxdXX/VdisbVm4dWxla1NsVwI0iroGjo7QXOQjaCUGOhXSCg1FMh6KYraZ2MlBpnwDAyXDKwVNkN8bYaMWm+Ej16apHfWzFwIo7bQR6YDPQOq8IC6wewRbM5mLYoLTlpgEqeYx7AdnLw/MpwE9iwhq0pym0H+EzwKAcKC+JFAtyvdzww2uSXZdlRapd1PibdisPUKBoinEWCNKso+qq+epp5G4SJ3I6rTqMOU81CKK19xceCYQ7sJCuRLYZF95ug5DKa8g2hOy40gLUF+2gXrTjplau1q2j6gNatNDjPdiJIKVEQHDK26IdxKTHZ7N53q0qA6q3h6xDFDkY0n0yG9ppwiOxyHkE8FnI075skvaILwEnPFNF0OenE7YoUJtJYUu1yG4KoKMCtnLM4VPoNZVSyR7kOR2HTzM4v2Hb3G/ZwbGK3sIxgDYt1FucTdjZ0yk7fTaNnhBgrNCWGnpfurhl3X4Fna/t9QC88NdorKg7up82KjigxYZanCQdJ6egB3AdaF9gxki7Gwm4fdThAI9ThY33j4peEHl78y4YZN021+/ihJT8PZOyLQoioVvdXi3M/XKA9lsfesYvnPe/e/fQB8H5UR38uHb98s/HGHaEs96wFbytpaUlCI6x1UociNprHEKgm7Z3dOAGR/loFbzzaqlkURhwJR63BEas3mtbH4HUEmx5cRUUn7yWy5cf8UTXx6484EpENXZu3brDYE/ZOQChdi3Y3Njk/TUAQcTO8NlTTz1pjz/+qLdHJQDkqWjQTtr8Xm9cW/oZ9OW9b/zgM+WwabpN242oYOP+oebgN1E6I1udSQPSeMpQTIfJxTPWGY5lLDKzgnLrWP94y2N02pbK/8EQx42o3drXFj8Rf+/8fNweuoxgZ7RXahdwEWzhc1ws21tvX+Odhw7udK2Ak6YbPfoEDXSqb1qt1wJkhQBYivTMYJwnW21OwGOra6F2z5NDD6ticuVVFSyNZ14DpO3s72G0aqLG/WcKEAgsAkAUSbof2fLwMCRyWtIW/9vvQfHK8kAD6S5FhoIp3ShKT1EQvC8HYAIyMkq6F5qgNBXZCh4XjIsiCopgeIFECSPi6SABpS+QpncrUqHVuwJbur9cq7uRm9NG5hgclZXQCkPlbglAlfBAlTCrCJniE2GUQgSFmVQOTzxsZwppOweoOIu3eZExvcR5ZjZry/J8EzGL8c4QfDaEXz0ZnrGX0tD0tTxATWuoLcg7QIZ2835UqCv1Lo4Gzr4d1nt2bX3XXnvjKvKw7RFuRXlF0Hv7JXvp9hbKGeBDG0XDdCFqlx5bsPNXFhxothrQr6PV2gKfetekRw19VSY/lV85v4RiVYTAE/G1kjFs+VzKllYLdvGhNZueyVvlqGXahkV09EgRdFc+U5obHrly2RfNTKm/yOhED4+d74c8sEU/Nw+r9iZ9UG0ojfn0TNxWzuasj3ztbavIc9SW1ujTpKKzdRTslEU1dTTuWCTRt0wh7FNDypHVirsISFApAXWMdCwZVGufCAdAXrthNDjHIfrGWM9Nz1t4PGW18pGFQWA5eDyXBKBNJaw4aNl279iOmg0rH+D1VxRdDFsWwNdm/A/3KjZqjWx5edqiALe9nZpVDhlPORnWhaIYT37L5sZWmAOULY5tZmnCCvPKr6M7U1r52mCcFXEGcGOkgRAML2BzPMnYDqFN227tVZHrku1VcBgESqCdF+rVgDJyMpiSmTH60Z068TV01O4uS+iXJ594zL71za/bH3zr9+wbX/+Kfe6Zz9iVBy8DoBZ9BwzliyI6noqwCQ9tbO7azTv37PhwHyMtg7hi0zjKWsmvSFQZvXwNQPajv/mBvfjCc9CuaKlEBIc1a2fOrNolALl2ApibW7RkOm1hnArlkFW7JasPK3ZU37Ubm+/YG7dftDfvPmfXd1+zu0e3AMKbyNSR9dBvAnFCGQKE4hXxhesk+quFRHKgEE1k/US+5USEURXIDrpSgNRXI4a5Q2Cso3y9tg202gIyDRo9m2qgNGoDaxw1bYgczcVj6N6MTWfj6OSEFRayllnI2GQmYp2pgdXQx40huovn9uT4C4whs4qGChBoBTYtRQbgbR7tuanyohlVVflvYnea1TbjpBJEKjEzZRHaa9qmqaOcLHg/BfDAKZa+yiFjizhxqqcmJ1AgXzNawj9yMsdytDQtgj4bwS913r9bLVupWbUO7ezAC6VK3Yo15bINkXM5USMcCIDKJAAyhFwMoR/tySbjjHXOMngReUDg4lzeCugR0V187K5fGDrAZ8c4WeVODVcN3c37FcFXJF+8qLHy1bnYGndYNY5yEqCFO6yANPXbpxTpg6JPzV7IStU+/IYHBCCdUc4pNFY5G20fphIu+fyUpQFwqYx2SkB3x1v0D5mNVC1fQM6mqgD5O7Zz9JZt7t204+NdOzq6Y9XKLfjiCB3Svp/OVEB2wALQV06Mtv+S/nXb5Chfbf7FQ/1SX9QnFWk/PjpCP7agikp5Ne1gb9fu3r1lt27ecodFdls7WHwAoH2SI3jR393xUc9//2cf97uOD3wHIcQUxeNjL5extnrK5mCY8sZd23v7Vavdu2ntI+VQ9a3VYyBRuFGVwJgaWSI8soVo0grRFAZ8aA2+12rkEYykpN0yxiQVzdiDly+YEhzfvvoOyuZnHtJXhXhFxba2t21v/9AWFpftC1/8oj3y6MOecyalrukzte2jDvXhl/Xx/YcbMxh5BiU6y1mvVlH6O5adHNsSHv8U/ZCiCiH8mhabwGgk5tZg7r41DjfQTgI3WkrfB/AMMCQRWy/nAGhaZjy0mekp+pjFg4kChNBKHFopWK7U7M76JkI7CKYs+TzI+eq7cQlOTYcF+RqKss3gfT95atUeXF6wOMIWkmKUYuDUtKbyiIYoRW13NOZnq9NzIykgpiiWDk1P6XkCaJrq0xEIMWOD4tCh7wXCPD8NZSQTJIOvv5X8Li9IbVU5DT1bt0lpB44Bz4KmClEKzOlZ8uIUEdPP4PkCfXwnQMVP1SpTBX0pfOWMKRdQERaVY2gAGNSumem87xOn6VB5Xpo27XV4P4AgDq3mAVsrmbidBnhdWpi2x08v29MXT9nDp+ZsFSU7jdFPqx3wjOoQKQKklUM8KFDieG6a9nIvjr81naqpDEXJ1HdFK+rNnu0VG3Zjt2iv3N2zn16/a3/9zi37MecbtzesVa3bmnItVzC6yIHaeGe/aK/e24EfVCMwmCqOZyZt7WLW0vDX0V7TgZWUtt7jRt7tYkA3tUWlJNJZ5crRNr5TBIJvMXgYFOiklXB3bmzbwW4FxRtn/CMMGMYAXhrRx2lk9pFHHrRT8M4kn2l1YqSvLbLGttPo2nqxZusHVbtzcGw1wGoIUCrvuoNjpbxSGVjllhnGSBEb1U7yaSPkPDsbtVkMqFZVqur6ZAxeTTBCEUwKAFZspzwvVU5XGYpIXMqea1HG4nGVjFA7O+iXluqOjduWB4Ro4UAYI7nfqdjt+r5pT9DiAbyMD6JdRlQmQOXS2nXGpYQDCBCd0B6Y6h8cUkDe8tPQKtmzWGIE/TAqedqRlIJHxhTZ492ToQj2VVsNRGyIUzVoJmzYQGfV4tau4QR0J63WhU44Cvs4Ok102dB5RCaf8YJHlQMp0KS0k9lC1s6eWvZttZ75zKftD37/W/bHf//b9uUvfN6nmBcW5y2Ty1kEQ6mpZDkzioBozHUqD3cfp2oPHXR8fATA7rixVkRRjpCKbd+8fduuvfOOtepV32f2Qd518eJ5T+ovIDs5ZCXBPWN4qNltWrlZ9GnLt9fftJeu/8zrkd3du2HXt6561KzULfrUpspStKGjjLbkleHxtkFOl0FXDzSS3qMfVDLIoE+QGiE9GuSbBcDIdw3gAb45OWcPAFQ7BqzsDjxHsHnctukwYCyTszlFr2cStrKc8QLE4RTyHUe+AWSNUNdqoY41Adudcde6Y01DogMYgKDOlnTXEKMfLLYJDHwQKdNshA7JDQiINgWRZTkX2oheBVyVEgCLm3YkCGOX0gDlmRwAMZ8CHGmjczmDOLYacA7ZAq0S16xKd0T7+jgN8BIc5QsUjlSmhLOMQ1aq17CLTeQYGUCmJgbwvWquAVa1oCgNn2vrN7mWafhhJgcggxaZFCAqifOII6q+amyAnsjhhNWg473dI9spHfCesh1Vqq6HNWaymSpZEuQ5enPfd0ifKM9MU6fIITJNE9AVceQjblqP0O+MrVYbAnToDzw/v5jBLqoeKoB80IVnh74aNDsdg7/Qjci66Ly9o4oDTeSy6ft0H9aKto6O3Nk7QF/s05Y9G3IOrGgqZ6PqBaEJbQcFSJfstxBqHEFNk0smxEMfdXjwgO+ED7Rzzf7envXb9QCMcq9uU7Cj0Wzb/u6+3bz+jhdS/s8GoOm573/2yd8nn33c7zo+/LcOmUIZWinQ/YN9GH5kF85etAwEqa7fslHp2HIIqqYXKhCqyihrBZvukWehivNJPFHY0Kdd5PEOUeyKfBzvH1sXpawQ7frGll1956bNLSzYgw89aCtri157Riv6Vk+v2ZVHrthpvH/tpykBcTHxwdLxEe2+//eH+3Ty9/uv1t960gTcurAwb6dWVzAWeDz7GzabwONOax9MGHg0ZQpQhWIzllu54FGOdnnXGVc5BlJkmropdRJ26yCGoVMydxhBn7KHAGhzMLVKKuhQ1E5Rrdt37npZEgE7gaUAIMn7UQ6ByglopUuwikmGWvusXTm1aGfmC1wDFdQXKQ5+Klp2UGsiyPwNjWswqUonyDMXAysKp3HUoWlLMbIiRicV74PojqJGEmTASRTFhCCIzFLCyhPwHBKPlElZB2DOIwhOUClujQ4ACGGT96mQ/cnUB6/kfwKdeIIYNUUY5NUJCGZQiFqZKcMbiyZsRivTAB4C/mUUkICtomeqCTemH5rczEwMbY6/LxTS9vjqrD11dsUePwuvrC7bublpm88kLCUQAc170EbP8N0faIwSbJXfoX56QrOf/MdPRct0NFHWh7W2bZbqdvOgZC/d2rK/euGq/X9//KL9xQtv2A/fBpRt7VupzzNRtDkA4sMAs8fOnQ68Xp4jz151xV65t+vbr4k+8pSVKydwJlocbFUwXEGBZ0jvtNWhSAV6EbqhkJTXMqWoBfLTHVgaudC2ZdokfHuzaHubJcALGhY+PH0ubw8+vupKtyLgAoibw2g/igytLC3aBM8INwBogC+NbRmWPAJ47gKAtirH1g5jbFH0AohzKOilUwDJvIBiUCZF06yqz6eIp9IXwhjR3rCNYe+4cpVcajVWCDCmqI0SpJOqJ4iRlKeropl6xsRYcUhNz2gKcGAj+L/falgUms3hYBQAMWN4ozRu2U63aptHVYw7PNzCKLjsCySE4FEcB35GogOA78AygLBpnKJMge+SHZuMaCEFPAnvKz3DeO9UKA1+TQHIYtZrxK0DGNOqtNJhGLA8YeVjDFWZfjRpMzpPc17jEDLK2IkGI4BMaBjs2jFdgEaApIvnT9vnn/m0/ckff8f+6I//yL70lS/jUD6CLlu1TAZ+QA41wB7Z4Ym+Al1CwSl5DHIkR7azu2s3rl9zgCZHIo/+0d6MmoLS5v3zc/P26MMP+XZNp86esQUtdiqoYn8cHTblOX575R3bLq2jD7bt9u41e/Hac/bSjeft9sF1O2ocWAkgXG2XrT8RjDViTXsU8VIeHfyMfEoPiP/Eo3LCPFdUeIfP5Eh4jiVtkn5SPi9/+N/8h3EfWL3eshoKc9BkrGrIeWNgSvczLYjshWwxn7BTC1lLaiFWetKihSmLcBr6spuYsAoOcYP39tATXfRJkGYQOLda2OKODPSSPCnvUFGzKfSBQIoApBbONOpa2CWbpDIp8By6SjlwSkrnMouhHxJ8lonEbSbNOKoKArpI8iZdRae81pj2NhhywwieBo57X/ugi2IDIFAu23GlCBgrWwMwpjw2X1SFXtBWcYqyik9jYXT5GDrRXkXpZuDx+ZmczfI+rdadmc5ZCh0isBmC16Sze8MQgKdh68d7dsCYKY+t0tBOBSqZhAOm6dEBMkd/VJZDK6njODUnh/orp/BEr58AHI2TIniRSAJg1bYiNmiuELXzFwsWT00BLoe2t1u3ZhmHnzsqzRq6rI2ejvK9VrpCk87IGuU++ljFwyetiP5oAbS6/N4eJO2wbHZvS7atazN5+HfYtc2tDWtjW7M4X/H0DDKlLR0B3drZhGdqFf3HTW/qUPt9GhjgqgjaIbLSbVVdf8tpd+ZEj+qn1KjsakVb9j125bJ6/oFDBPlPfXz4ne//++O++1XNRAz8p5K78/kZ+6M//VP7o29/wwaH67bx0k+tD5JHddu9xrHdbpesFsHjRnFN4jFEGcTZQdSWI1kEqm83age2NWrYKArDdMI2xXf5zJwlY0v28ANP+TSAcmK0em8swMKAKPx60kYZuGD4frEvznv3f//VB9dwnV+pe/lNTDfGE2pjvPa3du3O629YfXsDsBZG4U3YTmWMxzKw1TPz9o1vP24Lmaodvv5D61WO6CuCx1NkXG/sJ+zfvVGwm8dpryR+6WzS/uEfn7GnHppxpdVFQaSSUd9U+H/999+zm3c2fMpOZyqddnAiJZzPB1sdqeTJ3t6haXumQnzKPrs2Y0+fmkbgpRARfsCGxmjruGJvbB5aHaGeRGGWYOCjRs86aN9mu+HTUkrg1TN9GgKCvbsNjTwXniWvV0Y08JY5Fb2jZ/Jp9F/AC4xBQDj/z+nIoOg7z5Fw5c5ffOfvEhjC+HikTwYOgKCwtkfUuF07I6jeXgQluQuY0dZLl8+fsTj39AHwzXIF79NsZX7acyMEurRyK4UySnCv9jmUglJbVU+MV/ihSJvzC+/1Tfb5LxhxtZQRd+XFSStkVFrQplhv2M5h0bYOirZ5DCgAnO0BEI+Vx6dkfk2n+9MDIKJIlozzqaV5e3J51j6/OmMLtNGnsfGAu7Tre6/dsP/+r1+y9UrN8zdomcWzE3blyUU7d2kZJQMAfGvPGrUuQHIA/wGix+LyIGdHe1om0yGMcNyyOZS8NoJGFsGp1mxqlStGdojM4PGqlt7KuYRdeGje9nfaduONQxs2h/bwxQv2R9/5lj304AULq1I/zkekpQr5YTtsj+wOfX1tfdveONiyTgyjh52UQZuZT2EIMDq9FsoZQKUgGh76aICDgXIOYRRSGfOomFC4VnBr6kvgTXXCxAMCOBMYkREGqzemrXj6/a60p6IGCTxrDDogIB2btAy8tABIeHhh1S4tneWRMbuBfD13dMfeuL1jh/fagCsAQZrXTan0StiyquqOLAyGAMQw7okiCbTF82U1Bcd7FSVTyRi9t9MG6LYnbdBRdExKHJ4RyV0BcNIG8YX4xaVBYw5PK/qichHKhTxzesXO4gysrK7a6vKKLQN8JbNagaycTs9DdBkKeDPgOf24z5ziRF4l+dDRh7eKx0d2DY//6ltvYDRLlk4kbXFhyQvCzsL7ecBDXBu4C9yKs7lVq22Vv6Q21tC9R1WA2fE9u7d3G549hAa8j2tUW0srLDVlJVPmPaNPiiR5NJwx04IVyTVS6jpXpXiCKUvVcYVumppDvvBBcRy1GEcRUHiwho5pMeboEO2eoAoAAnS6UVOdQ3TmFGBiMZsEBCShT4S28P5Qz0LKGaMNXU1NYkXk1CtqDrbyfkXVBtrq5YBonCLF/AJ/0Sh4T+BRC2OU5K7+JDPIHXynRvZ70GWgKCD6ZkK17ABt7bFVD2lvjWuhzTJO89IsIBFQIz3AiNmQz8WTWo2qGZ8mzCHQK9ZQzuQUn8chvlaZHh2rWG3D7Z9vE4VDosgYLgBjGiz40UrVggoNJ3E41CbGShE5lYKJKuLMM8VvcJi1+h3foF0gULlzTWR396iCo93xtim3Kp5UtEigKGYDnBU6aokETs1cypbmZiwbhQdprEfg5aDCf9JvUn0iqxhbznEY2W93Q7ZzUEP3NCyf0yxS0lq08fW3D+21V7esiuOomar87KSdOhe1xVUcCdVga0NX3t8sdW2KMT57Zs7WTmXg/7Dt4zQeHCl1ZtKOylWrV4sAsjDti1k2PrSl6Tl74IFnsaNfgBdmrVYB1AEABRi9QLoDrPeOE3vu9gqG0yxODNnY3D20V154zo537kAZfcepAAJ6XM64l4PyEz77zwWgnRwn735/Gz7cno+6Jjg+2JUTRCvUrQjKysqK/YP/4r+wZ7/4OWvcu2qbr/zUBvUKPubINlqHdq25b6XQEHASsyTClxxN2mp01s7m1qyHYL2hfddqOxZL4VGOwpaKztmVs0/blXOPwcQqsIhwiYFoRtgVJspNTXxXuX388Yt9CQ7x53uHPApFK97rv4y1DPz6nZsoyFt2sDdp99abdvuutmLqWEnVpeVKwdzoYPvc02n72pMhmxvctHF5G2YMksMVOt4qpu3fvjVvrx0ASnnXLIbtyUfydmY5CmO3MChx+9STazypbS+88pZVmy0UV960p+k04GxxccG0r6kq56uw7I2bN+1nP3/R7m3sWRKB+/RawZ45jacDH6M+UTwyhGPbOSrbm+uHVkHRIslWwngfqYwBdNN2YK2WkjYDEfVpCw5fXcVT9KcAjWt9DbcUu9NJERBUthsZesN7pBR1SJh0iIyBnUGBosgVDdGUmBsovjwBacpj0TUSGH2nSFVYNOPn0sIiwCxtu3sHXjH9ycvnrACIjdOYLIoqmxQYQzGLL8SPMERgAGU45V0H/XLQxbtkHDRaPmKunejP/YYKrDFceLxtp9kent8Rnv5BtWHb/L5+cGz7Krx4P5KlQ90TD7p7wE89V4Y3jjI+vbxgTz502b7y4Dl7AO9yQsn3Ao+ppO9b+x9euW7/nx+96lNkqnWXzMUsMxuxhZW0rZyat3YPD7Z4gENiVt03277d8L05A5A76as5l08lMNBK/MXjT08AMvpWKjbwZtWyiJUOAWpV1R/s2eJa2s5cmrZWc2TrN3CYDhp2Yfms/cG3f88uXThvU+Vjm9y/ZxPyWrUSmTFfP6zY31y/Yz/fWLcByn56JWGFOSWSh6x0pEUDRruh+RgzqmmQOkq6FWwbk85gCFQPDLlVXo9W4il6EKyIY1w0xloRxvh34Z0ORgvugHNDePvaK3MKJ6KPVzy0aZh6NZ6xS5l59MUS90aRoy17vb5hxzgZg5aAI55/WlE3ni++xOAJWIjHaITY1LwqPXQZDiJ47PA/IBRHHkCmKCTGEMMdyMB9ORDf8FPTVjIEcgzFU9J5acZxeXnRtzVaXV2zRDxlCfj7yqWzduaBBywc0XZ26qd4X68X+Aieoc/8+f5/Dj4Kprn7nj9z7+49O+SnRzn4riHQzC/ajmsF4DddmDbVgws2UBf9oTv3ahGVANEEwFNoutap2pt3X7KXb/ytHTV3pTgRZficdknGFQ2XntM2OjTWRUGLHLxcD+/TNZodGfSkx2TkVPpCqQdBxQClqLRwHkQlRSN1j6IdciaOd5qAHiXEA45UqT6BQwFQSmRjsASjDF/HMLqqNK+UAQGRtgAZfRDAVM6qVn8rYqXol5NNuynQX69jyTgp2h/YH+iKHlZe0VSUa6GzJgW0ElhTZTTBHSM5SFrx264H+clTk/SHIVL+4tE2ztZxz3IJrWzO2+JyCp6KQq+ItcSfAMchfKuFbW3NbPCZotdyYAdCbPQgGQtZDPp2q5q2baPXNSa8BwcmGUdGAVBymlR+J4LemlbifjrFeInr9QwVyKA/WkgAHeRQNOHRvaOqVdt17F/HtFBaziUiDQiLOd+OkT9N16su2niInVSZNMZzbiblZTbS2AxxPsgH2gJepVSgm9c64x3KkQuiz9LlgW6WHlO6iphTUXsB2Sq6480bRXv1jR3fbzOJXF58IGlXHkV3Yf+qx6o0gI056pp2QluaxXme1UbxbXRpjXHA6Z6JWiEnGzC2wzIySjseWM3bg+e0EObz6JPT1gcbNKpV9IV2bQkizE4eb01wnNhpl0vpXHCFKkts4kS/9Pxzdrh+QxLn9ldyOHCARruUY42u8f2PP2qK8+TB/1scJ+9+fxs+3J6Puuajj8Dbu/+bVSt13wVgFs/u4uUH+URb0xzbFAIS4UL4zZo9iCSQhhAMYLJEdsHOP/wFu/TwZ212dgVPYmCHx/sYsBbCjCDjMWhrlThCEJfhhtMDlaTjZKh+9fHL+hJETNQXGfHg1PU6lYMUhpk37tyzv/nrq/bDH+3bz15t2L39qFW7KQRGuQ3yzJRHNmE7ewgS3sFccmQLWQkmzOFKC0HrRuzuUdz26xGYM4xxmLDNzYG9frVub147xHB17IGLS3b+7IqdPnfWnnzqSXvs0Ud8C5XTp055DTC1R1Emz43i1KblVQz8GEZegl5ruaRF+Fwj4suK+a3R6XpR1GYXTxRmVi2dBqdMobZFkf3SWAnASAjV7xOm9+fIk5sMoYzkoaIAUXIKz/u0hQaVJ3l9L+7VZ2qfhJ+e850/wZ8ZROTkCcnjVfQhMHoaR92n6QXUsrc7WFAwNu1+IQDXRbiXFSU8vWBX5rLe1yzeOo4melEKGq9Z0wf8VLv9ueoPCjGsxRW8V8ZaUNCpw++KAbZRlJquvLlXtOeurdt3X7hq//65t+x7r75jP7h6y3568569vrln944rVkGoB/CI94U26xn6n//Q3/efKy9Vq9POnV6zz3/mU3Z5ZdEiXcaIsZKCkqen6OX1nUN7c2Pf98dVvl0mrf1x4atix4oHdVfq2g9Szy6XmtZGUbsHDI1UpyoGCLv44LxNz+fw2FW0dwS9FMEwW1hKW34mbtVq25p1gP58ns/ygaHKTloyPwX9+1ZIpe2Bsxd8RVhIG4c3KhBm4NNi2gZrKh6z7VrFbh8d2nBqhMccsUhMIEOGE5Mqow0viUeULDylZHraoK1hRG9FPFDBPJLxxVhZT/lnAgh85pEnKU0MZCdQ2J6czbgquXns0ToZb8aui0xagcgAAP/0SURBVHEfTVlqCM8qYoP8FK1u+8N9CyU6lkHWwlMddEyLt8mgcx3/QnjrKmAbwpD121FrlKNWPpq0ik9VhqBNGKCGQetyHUZBQFuOukdXGUzncegkmifo0/zcrD304GV79ktfsD/41jft93/vm/bMZz9tczhO+9u7dvv1tyzDdSuMvWqGndQPPNFVembAJ/yfj7TbQ7VcQw9s2tU337RXX3rR7t68Ya16UG5Ei2JW1pbs0uVLdvnyZVteXcFhSaJzGAPo5Ru9I8fVZsXubb9jx+V7FgU0JKI4gfDq9vG2vXrjNbt3dNfqPU1H9QHEyKEa4XIqvhVfIa34V756j3GSXZZx0zQ0pPSxUhSakfB7FO1U/pGiVPVSxxqcI0CuAcBHbUYc4D2umzWOu16zKxxTzh/jp+3OPMrGc/QfgGoMqGkBGmqDLgANGaZFep+MqlIpBCIFFtRc9VU3yllXtF/ElHwIJHmqhUAqnZtAr42Qf03/akwFytHm1gWwlY9bdrTVsNJ6wyZwKJZiKZtPZiwVkfxNweMJy8zDvzg87cmRVQA/1VHXWqMe7Au/ipdxODy/iXe5NhA/9+7zDHwbAihFtDMBvG7oDcyA5RNpnPIZyyJz2TSOVTbp/O4LCjQctI8u2HGtZjvVIztsl9A5Qc5aBRnuQOsh4Es8JR7XamTtlqM6eopGJ3jfCo78Sj6PPMdtea4AoJ/2RXTyXZVL26Qtm8fHtlU8tON6CaCpDcixU9wriK3rZFuc3tDOUz0E4O7rVIHKXFpbS6rAeR/HoWPtzsDPZgvAdajV5YBXAKKmj7WHdKnYxilknEMJM+WcZqu2vDSys6dmLZXOIwRjm8/M2IWzTwHmHoB4aZ6tWnNtUdbff3+gP3C4DHGoXbKFmk6XPWu0e74ooFE59lsE0Nw+wE8fOOnTxwK0wDB98uOkMb/tcfKc9z/vw8/+VX9/1HFyTalStmK5bMtrp+38xQd8j7hGCc9cxiMU9ZB5V8mTMLwKCE5oRQyeZixRsDPL5yyHoGxt3rMywE7GpInRGCPg42bbBs2OJdNZT3ZWkimj94FDbfi486MO/1TfM7gn1wXg7L4RloVBWwssaCpnYqJrp5em7Wwh7xXCi1qmp2frlOLAax0MYnZU7PF9w0tx5LNT8B+CFU5aNDOHd5iz7SMxMwAFUDcc6x4JaNtmZqP28EPLgLFpV8yJVAoa0BYERdX2dQRtCvhHICALaIvggTbrVUsO+7aqfCwUh67xHCqOeqsNQGuaZo+UH4csAdB4JhTQ6iPVwuKBMGzgVZ4Io2gRrBLS33ynn/wTsysvTn+rOQEo02pT7uGdQRt1/wkNdZHUKIeuRbkpB0uCo0EMauIIF0hwFFzQO+AN3p9OZWgziqXZsEWU54MLOUtOSlHRCfGAgzzdrf5ilF2hoJA5p1B82vtOA60ZkD5t6KLgDiode/XWpn33+Tft3/z8Dft3r1yz779+y3709j17eWPX7pQqdtTuWAvApyZyGzzC8/VTfaYP6pL6FvwElEBzTcnq1DRBIZOxZz79lH3mqcctC9gI1UrgGTxuDI4WPbSRi3e2DuyN9T0AdN+0ub7AjuddAOSgALyuaaYIjk/XUjm8+geXLYExqahOUbPrYCg/H8FJGNgejoHGJQEvhLGGbZTlwQHKHS++0xx7SF+yJO8xmeGaGA5DvW/52JxdOP2g5TNZm2jXTABNJEumcpbOZnCiRnavfmy3yofWCXUtnYkEifwRzB1s4yt5pdW5R1X1tVG0+GHA+8TXqgQvZdtpyIDDI4yvFlR00QeKaGjFr2RMSdzJFAaHZ3RUCR3FbpMqFowzM9TWO20Mf89yOETzyRxgKW07raZtVOTYtKE/DtxUwqITGUBZksFWHbKktSox9M8UgCwEMJuwelVbxGG4ewJk8B3GzcdRRhI6AlHovyCleHtsuUzKHnnoin3z61+13/dVll+1LwPOPvX0U3bx4kVbXF72vj73/b+27/7//i3jsGunz6/a2UvnoU+CMb3PJzxZUUTlumkXlOLhkb3y0sv2/e99155/7mdWLh67zM/PTNvyMk7ahbN24cI5Wwbca+GT8rkUCVSR4qPKvh1X9+A97YbBO6D/UXXfNg+uW6W2K4myTCLv8nztxjV74ZWXrQj/KadXO0RIElWjT7MUcn50vdqnSPkQWns6A7IlHSAAojwpASBFZvwe/nkZEcapVexaeadjx9sdK+2hI5sDSyM00+j1pULBpnMpyy0C9hdxHOPcQ5ulN9zBlM6ENkB8ZB+6S9AEaAUEXSe4YHsb1BeV53F+6mhLpY5/J3kXxNQUZxje8IVKDpo0XY2eLSPHpb51a/S7y+s68GQJG1Ts26gx8lXBy0spK8zFLDkTtex83CJ5wBZYooeeadK2Bo6zF9lFRoNcSlErcFg1I6ApcO1SodqN4n2VCRF5FeVLeVmQFIApiy3IBLVK+V4LnTTVroUlFZXWwB72uLdYVSpF2SqtLkBD0ckuLKqdFwC4cqaVVwYNItyb5kMtCULQfDuqRcDYyvysFXJpZCkKIEYGoLJAXlP2Fr7bODiye7sHgL4WoL7t+4YqV1qzFtJhJ7Nisn/Sqye2IHDWpaOl5wf0BQeZU4I/lh2nHRqSo4OeHWvnjEYfmyn9GbYp5OjUQsY+9fijdm71PEA1a7nUNPQp+AbrCmjMAlrPnHrQYulF2mzorwY07Xm7Apt8nxtE+g8dAZ+qaD+gGhDawsAJoNVKh4yNLJZsRNCH9wCa7M8vAWi/7vGb3PNRx8lz3v+8Dz/7V/393vGhz/lTtU2Kx0XrwGBnz122pdVTeIM16wEgoghjDMYSEzdhCnk5GuzjI5QKinIut2AJDNK420K4VMEZdI5Cq8NEuxsbdri9B3MnbHpmwUPVIvr7m/Dx7fyYg+tlePWQIHrG7zr9Ofd/Sjnwnkq5BEg4tlmENxYe2d0d2oSg+woR2i4mUO6DbhuMleeFh5eYsAcfw/t97AFbPn/JVs+t2vRyDsMfst09DKd0DM+KRAGeibbNzUbswSsLtrqCsYQplVOiPAQpM7VIoKgBUDk6PLZ1PO5rN67ba2+8Zi+++rLdu33HZgBal5bmLB5RJCAADjqUp3BQbUJLTU9MOFBrYABVFDGWjJvqywkcaMWPpgy0YEDvU8L5DEKfc4HXtlAASnmPfK+Io0LjQSFKXc1DNR4c3nZ5uHyvsijygAQetK2Tk3Qywn0CEspVCcCYfiovQ1XbtSRc9XiScdUUyvn17XrDlgAGDyzMmjbOHwFCQsq54Xlqi6ICvqoUQZXi6yOYdQR1v9qyG17OYtt++MZN+/O/fcX+7Gcv2/fevGEvbe7ZzeOK7aiuHDTSNJu3n+eJcmqrTqkGGXAHoDIrPjZBJFGLXdQXGVDl5uhe8bdKwzzzmacAP2sWbtdNwEcFiwU2tbpSNe7e2ti3q1sADEinhQkyijHA0/wqHv0qBi0x6fXr6tqiJcPzAUXbG0cowaqlMjGcoKzNLUGjGYBJEoCCUckkk4ChEUChAn/1fbpLuwholeXyqYwtLKehEYYO+YtDw4XpRVtdWrV0POYAzZoANMYxBjCOJVNunO7W9jwZX4nQorHGS4VI6YYbbxnrnoyJ6ibxXRfZH9GpMLKsTcq1d59yhqREJbcJTVErD02mGc9fylJyIMCp1aPdNn8DBDRV1kemtH3YiL8VDZuJpO3iwir0TgJwS7YDeI2EcWSGces2otapJTDKEUBsGHBqVquia1oYW1V4p53ixcBpwFEQMIAntRhBHylCpojD5fNnAdZPeGHYP/rDb9vXvvple/SRh32l6yzjKlkQj9FDNwbX3r5urz//nG3t7dkxem4K2p6enbc8pziqWqnYrif4I6+vvWqvvvKq3b51i/f27bR2cbjygK+0VHmghaUFy88UADNYZHRPu9e0WqPk105N4oi1W3Z394btHNxBRgeWTeecZre2btn6zi1rS3d2mhjJe3br5qt249qbtrO94dvWqQq/dpWRcmjBG/V625T36QsRBGwciAXGTrIrmyyJFmATyNfCk+PDpnWqABH+juCf5gDY2Si8OoavuXoum7Cl+YIlslELJZGXHGcGHZecMFXp11Y9yteTuvC9MwHvYBy6ynsROoGfHjwhp9gdRvrmyfTcJ30oMCQpFI7Qd0EUi7bySCX/Sz/JGwuhS2IebZ2y6nbbKjt1/h7bci5hK7PIwVzGltYyll3CQUjjHk+NrASvV4YdGwDMBjRK+lFTYZJ11XZU1FrJ5TzGwYda4iV8kHkZf+2GoKiSVkNKL2jv3Hg0bFml9OA4CXMqh2w0oehzCACGnBYrOIxFrydXbdbRC0q+17PR+wP02jiINmoHi0n6Yz30D0yVTcCr0wVbnJmxuXwOvs1bLp/yHFHlcyrH9QhH9Pbunm0U9+yoVvZ9uSsN7b4i0KXGyJliPKSXeWcSvarFBMr108hLz0knqW+eKwzRVbtNPBIN9y2XjSAPWV/VmksnPIpYq/Ss3dDCMY3vhDXQCUp/yOZDHtVfnFu0pZmLlk+fox1p2zvEWTlo+y4Ms9OnLV1YURDWFwkqCKP33lfCwfG+X3VI1+przUrolP6X83d0cGCVwz0PbMgsvR9oqk++EI7rPgDQfm0AwaF7fpP7PnhIzILjvUfps5PzveefGHUHP79wvP85H9EmPtP9mrc+ONICgZGdx/ucmZ61ZrFog2bVEggbKhK0DYG4pQtz9LttvMqO7a3ftvWXX7PJctmkvrUipd7SzvpVvsOQHdUthZDOLs5aEo8kWEb9yY6T9iK+93sRgLOxtIO+gvk8CZHuKz9KJlrepabuutWK3b32tu3u7Fh0ULPB8V0r7q3DDCoGmLUuBmgcqiOUZbycYxQhSgzhCgMwLlzM4NlM+tL/Gn2JJidh6hz9nYBGbU+yDWEwJycHNpOP2UOXl/Ho+B7loFVG2h+vdFyye/fW7W+fe97+7X/4rv3Vf/i+/fgnP7efv/yKXb12zbZhRgHitXzWrqwCclEKrmg1lvynaMRxuY5y1z6tqAgUWwPiy7tStXiv3I63IuAl+mj8RK5cNmkLi9NeG0fKcQovTUDEo5eQTcVhgz1A5ZVLXSHzfOcGnHcob0HgRQ/1Var8VJ6ONsFXzkW72fV2a2sd5Zj4SiMUmTbbzQI0tNQ8lcCg8OR2rep13i4sa9sSJWFoCku8xFsRuhaGRl7hIefdYs1+dmPd/uwnr9q//OuX7N+99Lb97Y27viXQXWh5pCK5KFqBOBjWQZUe46qfXwWH9ZE8dwebnPIuVRBZ4EKKQEpToGNSYXvxDfeHpfQ07Rfq2TxG9rGHH3aPNgzfa6NvTRsIlIomDRT/jYNju1cqezRNdEvl4rZ4KocyU/kM6JvSPqCME06PDIQ2r68D0DvasiUfBTynGTcAjPIXtToxF7VRF7pqMQHSF4MP+gAnjcfyqYKtnpkBZCOfvE+fa8/ARW1iPL3C73GbbFct3Kp5zlMUWmt7uBpu8fWjHTvoFS2axkhAGz3foyyMZ6fG+AHCNBJtDKQcFa2Ak5ZVIWUlSMcAluIbRQPR75yKMvATJemRDy0K4VREVWORSHItYKFe6/k+itpYetCZsNJen/cxDtGU1ZGbNzcPbH2/hZzE4aWY1UshqxYHpu2bOvRPkRgvSMn4CIRofFW0U4n9KparrfGmcT40FfTEIw/ZH/3Bt+0f/MkfA8ietSeffMLOnz/v5XW0YtqLC0MXjaHnN2LQBAw2N7bte9/9j3Zv/S6fAMYAQsqpOrW27OVsbt66Yz/8wQ/suZ//zIpHh1ZARh8CkF2+dJFrTtvi0pLNwCva1UKR5HYfnTDQXq8CKGPbPgJorb+K8S/hxCWR5a5tHWzYMaB5MJBhwwGrl+323Ru2e7BNG3te2LNa3LcmRn8S3SIgrfICtabqgim1An3FQGixxqSAsWSJto4n6RV9BONZv6UoKDKCgR03GKs6MqipzIOWNfYB96NJW8wncarjVsjFAKMxm8WxyC+iK9KTVp/EUR+hB3mmyq5IH4huAvSSIQYDhzDIBdIUnVa1C6CH+Nnt8S4UVBvHpF7DcQIMhac4EXuBbOWaaRwE0gQslY+syNKgDiA/ACSVu5YaTloefZWFxzOJsK+Un59LWgpnZiIzaaMUzwJA9mMq2YFTwfO0DV5vCOCP4xgjp2qXO+6cKlURrC7XVGrInQjY13VseGLId+IHZBsnVropyNtFB9JGtAKyYIAjAG6jaPVBxVqjjq/CPC5W0bfBs1SwW/vHRmLoFp4xwVhpqWicsVnA3uVSiqRGADdxW9A+nuhnrXzWimHZKcnqduXQDltlqzDed3H+9o8qyBhjijwIXE7EwKOZuKVwcLQZ/ABAWYCvTs8voWuzVm3Rxuax18VThFaOo04NmCKY2gmEj+ma8hbR6TxcNQJzGWibSrkNVV6iNIGCAdI9bd5TrDXhwSK2MGMXzlzBsVhGP2WQvxm78sAj9vjjn7fCwlkGVDl1jEM7KJYtGaMhgYVBOTseojU6JM8O0PhchYeDUhyQjHceHhzZMRhkfH87OS3AUN5lUJ8vAGiq8/mBRQJ6+EcDn19+/C4Bmo4PP++9vz/68+Dne8846cMJmDs5gk+DPg4gQAFg9ve/8yf29//g79m4vGV3fv5D6xztgfAhYLduW/2G7XaqnhgKTrP2Xt3mehF74hRIGgbcatetAlhQACA2mbBHT1+y82cvWHJx3hKFaReiX4ue9OPkag2zR8/ogpSvm3pGV1co70JTN+3uhG3cO7Dd66/ZVPmWRVtHNqrs4T2Wbf1oZD/bydibpUWrMeDRqUPu1eo3eeRzCN+y5+H88TdT9uVn5txAySolkwUM/bS9+tam/fl/eAWlqjBwBGXQsQcv5u07337E1lYz9s61m/b2OzdgtGM7xojXmqr2P/DIhDxLNxD8U4VrtJclp/r2lcsr9sefedymk3H3guR9yGDul6r2xvq+7WlLLJi0ioIp0rc+7YklAF3IQFdh9o4qPfccFGsKUfkGSgZGUnxqWrQ7YRUpLnm8A+2x50AHIUJYlJ+hMRHPeJSJtunQVl0CnTqUKyYQ6MYZEJykDVoBJ+AjRaOkUEVqdIjHZJSapZJ9emnavvn4JQeOyvvTxuZ1lKqA13PXN+zePrRS4UfVzboPwNQ0hw1Srmq8xphfRRcNPx/6e/TD2yxAJmAmmCblSzvoBt+NoEUMQB7zpOgWNJpAqcu7n0oGEYhhO2SqkC6P9PK5c/YP/viP7Ikr5y18uM25BbE6KJKEJRJpK7aa9v3rt+yv3r5rtzeKKL0+4CxvmULagUsig65OYEAYh7QS7tNR6CqFBxjFQ93bROFVe563NruYtsJymv4CUncb1q7Qu76mXUYOVrTaavl8BoA1oJ3qS9i2t4o2bJo9dfkJ+9xTX7L5TN7Cx7STcwKiZQp5S+dytlGp2r958yV7bueajfCa44Csdm2EAzKyRHYKvkdi3CNFflF44cjItNfgJJ5/X0ZUBgc+UkXypoAdyj2W0WoreBM0oOKcKj0g5S+nTfmTisq2oXGvDWP2g+l3z40cKacHgMZYRTCYbQx3nftGuodBcoeEI+BTLuJlAmRoacZ6wmtH5QFkC/NzdurUKS/Wurqy7HllmYwWISmiT3/8Vhr6EYc/l/+US6jI7tWr1+1/+h//Z7v21lX4TDEts1WcmgcurnmR6+mZWRyyOcvl8w70JJPiaY3BcIyTypiFcRInw1Gr1mt2dxs6D1t2Zvk8vJW2Gxvv2N7xDUvR9uXZs54acf3O2/S9bGlNNQsIY2RbKtDK83yLP0HFPoZUbUVGlHO6j9NyUG3zEwN83LJpwMrpyzlAGmBDEXMuFXqulwWKu0ESPffFGIIZDPoChlWy2YT3BO5igIh0FrozlqgS3q/1isg+QqUIpZ6p3DNF0BVZ1iH5l0H1bd40VOJnwJiiUbLDijap9cXDDmC2ZYn0facD2QtH0bHKW+6iZQ8B5fWur5RORSctFaEtkZiN+mGrV7v+jhztSiEbEzyzB6+oKKzsjjAPr4UmvjbUp0TFH4q8yelQkVY1V07MENAnMCb9lhCYnRIggGeRK61OlU5TlEx5dZpF6LYUbOCZ6A7RLRkJWw5PS9X/Dw/RSzjbwxAODW/WYgoV1NZijn6b9yAfAhLxuAoYQzOGUDl/ivgqX222kEEuVESIxvGZ9pJtwyeTki90bLEIcD8sWRPQPpoAiNEeX4ClvEr1Q04UuiqW5Amalu2gCLo4YtGhLS3iFKZmbP+4YxulQ1rX4BXoIGg3DzBcLszTlxT2QSkYWvUK//M/2QBFMQW0hUchkJWh/+5ezcplwHUTYFZCdyv3FD7Px80+89Bp+/Y3vmqXH/wUYDyDfkD/p+kbsqG8bD2zrRpxtaLbAM2SeE1A5yDJjfhGEq6Dn3K24INYMs0YyMaGkJGevf76m/b2ay+gQyouy150vdP3CGcHYKkdaFT94Neug/Zxhwvb+473A5MPf/dJjg/fI8J81PHedcH73n/fR4Gjdz/hMu2ov7d7YMlCwS7hoWpLlDqoFuojVCg4CNdC0LTEecSZDafsgTMX7cLlB/DGzmCwLtqlBx63p5/6gn3+c1+xB648arn5RQsncH9ohwztiX39uOMXaPO+v/WrPLFGHaOGx6G8AAmNBPL6zbL92Z+9bf/sn75krz5/006lKnYlfWAxPKAhxidEn1qRpK/q6432AV0lBKKBIcVzyy9iSLWVzIQ98cQ5+84f/7499KlP22Ac57lbtrG1ZUfHm3brzhsY85ItLE7YTKFnD12ex7s+7WDpRz/+qf34py/awVHJ2prqxWh7TTWEDlRmcZgyCsAaybMbdU2FVs8tL9mlpUXf6klG5t1FAgjVfrWB54b5oNOK2qFfMKbRIDogldFVYVnGgmvk6WpoFdXRtKqAoaYgxSECrioGqBUzWu4twVENJgmA8px6/HTAJn7iXYEx0hswsgijaCwwlsvgEea0QjXrK4w8EZxnefFKDEGgAOS19RH0pg3xqtbyaTu/MO15c1qxKaO9U67aXyiX7KWrdqdYsVIb4UPZDmEOLYlXIrU/GIJoIlqr8QTCfYNj7pfRkcFQrkMw/pqyDCKnyqfznQxQVPL85a3qWk3D9gATOtKFiF16fMFOn5vHeCifoumKfgGjrGTyhZm8hRpVLROTxsUhnrQmLZC3e+fgwK5u7Vmp1vYdATT9OA4F4G9mLmMzC2mUSd8qxSDRVgm3iZRyV5CthvLB4nb2wpylaEOr03BQrXHBLlr5qGNVlLa2VtIcksBUOBJMH8nI16sYk/oYBbxo506f8yKc4XrFws26hs0VpnLljhtNu148ANArYRd6KYKh6ULoyFAxpvAD4zqpxSNxZBrAJgCuaVVFBp3+YkJ+iPKautJiBrW/i8wPB/wNSGtX4Z8ahqOLbAHKQtrDsh/1qcupcYz3YsywAto6CPtoTfohXuOxDrQFrOE0512t2tOpBS1LC7NeBPaxRx/1Cv1Bxf5v2uefecYunD/nU/hR+FFTbw7M6Jc7GPrJs0/0h37KEIgvFTnY2d6xt968atfeueb5n3M4lA89cN6eeeYp++wXPmWPPvGov1fTlvl8FgMfd3nsj4EFWsGKRByWdm1r5wYy1oC3ovBB2bYObuIAHHvbJffrW/dwOo6gWcdqKj56sG3lyiFtHPi04KDbgN8UbWDQXeOIx4OfGsiJKDydTLqcDuAfbS6uLbFUsb/fUbQs5PmKLfghVB9ZbAh/6fMKxgtwspjP2NpCjj5ELZGfsvg08lHgmfw0HIfquGvlXtv68MKQsdcKTF8UAF8oRUKgWRERp6liSUJHGGJYBloy/uiYnsZf4L3Zt+iQltOmBryrqPsJAJlg/IfI3ASALgpIDzUY+xr8zvMyPCyFU5dLJdAnMRyLqEXh91HMrI5uLPZa1oA+XVCP6pZJlwqcTfm0YzC+cDBthIdgJuk48YF4U6szfbYHcOngFxlSZCdI74BH6Z+AlGSuWR3b8WbL8/KAZTaNLOaiSZylCZxsbaun3FItmJEMy4HlmQyTeDsMcpyEvzV7sDg7Y9PoxQyOq4rTZrOqvyagEsAUpafslCt2UCtZuVX11f5FbG2dzwfKIQQPKWdYgFL5yJNjpQ1hL5HH+WzCTs3OYyMS0IDnxdGV0EWLyDb3S9Zp9jyCLgdPelwRRaUBaDsp34+afsvJ8H164Wc5jFp9L6AaU2qNIlX8rWlsdyhFRxok6Rz0lANa5flVW4CncvlZdGva4jisWvzXh4gb9+7axt2bFlUJIWTGZ8n4T9yjI/h/cIinNBZqi2rgueLi1JS/CuirqHy/i+1A78oJVHFiRRFVAL4FT2qBw98ZQHv/8cu++7jjw/d8+G+hTnk8+qnvPsk7pNBODsWiZEgaGKcgtD9rlx56xOIZkHij5oMYS+RtduG8nT33MMbscfvU05+zRz71WVu8+IDl1k7b9Mopy88vWRIG1UarmilHFvyQzQ3+98uPX2j3/b/1uYy0GOat19+wo8MjW1paAQyE7N/85dv2j/7xc/bnf3nb7m317agaox9DW0iObW06jODzd3bZ9saztn3QRIBLsHrH69ecO3XGCrlVKzdQEDDP/MwkzFqxv/3ZT+2tt96xaq1ir735ur362psYSp5dKtrB4R7gYAKAds4unzuLQmvbzbt3bWv/GOkFrAhMwHQKeyuKk+JnBqWanMxaND1jE80YyjWOhz1nD6wWLBNFuHj3SUShDIi8u3dolU6wnRS8am0ZOIUtQ4q0iajyIIdOHnlDqi8k+kpZycuMAq4VvtfKIYXyJaQCXMrP83wRfnYAU9pzUkpIzOBPlXeK0Op5MvjaAHo6V3Ba6RnKLdFLg5Cz8jsUih4g9F3opqk6jIkMMYK1lkvbhUWtSkJZySCjXEv1pr1+b9duHZRcMNH9vP2+OPNcyOC/+zQFgMv3gaQdmrIUEAt+vw8KeWYQRpdx5hncKKWslZFaTu/TKdBDSeHyohVJiGMIls5mUfaTtrddtzJASvmUKody5cplm8M4e/5Zp2Yh2lfGMN4p122/Xrc6ym+AR5ssaLVexJIZgCp9SyQnbHoegw5PHB81THsXJpNRDI8AkIyHWSql3ME4dMLk9FV0FiBbxggBvjoYulqlyymPfmiJzKRlZulDTCUuRFvo3BsaI2qnFk/bubWzlmQctIvABEDPpwzgM61+3aPt14qAgmEQfVVNLBWhTWShnQpT0hZNUynyqqT+cETAGr4Av+o7BonxC3hB4FZR6iZgrF6E/5oYKwzHSCUBBhEMScomAGQjJfBj8ZXEL6DkUW1oKgOvKVD9JuWsJF+t0pOOmoBdtdBiZibjhWE/86kn7OvPftl+7xtft69/9Ss4eJ+zxx57xLekUyFfbr/Pu7TNx/u+/rr/fOmHYMGLVpsOrVQq2e3bt+3q1avI8Zu+bUzp+AC+GduDD563z3/+M/bUk4/b5YvnbGFuzqcjVXTXp8h4htpbqpZsc+cWhqHIu4Z2WN61zb3rjF2Da6bsgHdsq94cDlq73cCJ27ODg13GX6Afz79R5toyzsTA5dKLPmP8nD68YxLe0bS8OiUnQdvMTWBUY2mMfRpDn4haNh6BVnJKO1Y+7lhpv2mq3D8JnxRwvLTNmep/Lc2lbXU5Z7NzCZtKAezhnUZkYM2JvuHKWXPUsxZgGDwF0hJwZiw06LRFQBS4D4iRnKIb+FzJ5Vo0omR6RQ8FhqVzxgCKRgWjeQyowcGZE6gRYOZfp8F7ShhT+CUEiEvCA7nJqM0lUzaTSlsBW5LPJbw8zWQSAw/oa4bhfVqo3QXaMEUDGjV5vwx9MDWnMQ/0g1IqhFG0Ly9D7GBDAF92yxcb6RcuCLajol88X6kNmr6s1/vWqHZ9ajU6hMdrjE+R81jKdWj5xJTloLXSIBRB1HS/SuBoo3Pnaf5ORBOWzeTQK4BdnL8IwDJBXxLaKUCOIicvtFq7bcVmxRrDFjq2Zwc4oioDVEeft3imTtVEVGqAtpsKDzgBWCnuT0WgJYOkKWawkOULMZy4hFUBxPvVilV5RrnasmanaXHGOZdGx4cYN3m3/KftnxQFTEn346z6sPF/0VELjjx/FDr554yPiuP2umNrNtvIb9fy6Smbn00wTjiOEFlgLQrohiKWTRcsPzMHWGrZzTvvYCN/bN/9q7+0q689ZwnA5cLiIjwdc1k9SWcSX7x3IPfwfQx59ulNfcR16mupVLH9nS2cj6rLr9c/A8C2Wm2r4XTWaZ920vnPEKDpWglJ8Nd7h3fPD/2mfCQl6vkSegRXihaK3//2ow8RMqDm/ZN3wPJ4/8e+cGB+ednOXXnUUgurFl9Ys+yp87Z0/pKdunDJ1vDipxeWLOIFHXF9VMeHB0iB6tQhoX53gNzy3v/iI46AJrqan64N7l/rt99/Bm1T5KiFYYoiJMdHEfun//wN+yf/4mUYpoXyTzpA6sN4u+W47ZfxijIhu7SIQmfQr+6MbF1b8QxrnD0ETQK3hBDlbe8YAwTj7W2/ZT/+6V/ZCy+9YNM+5fsHtra8ZJubGzBKGTCEAsJDi0cLdu7sJd+uSoU1t9c3bPvOhjN0JpGw5VHSpvtqz6zVu2mMb9Raw4J1wzNWbE/YHsBvOh+2x87OWiaFwkAxBUyNd4zHv39cpf0AY2RICwNUh6rTbyJbMv4wOApJkTAJmwyeIlcDPA+ZLgEY3+MSZSEgI+OgRyvELy9XwCVxP+LihUD1D6UdQUFp2lIKUc/0KWlYqCPh0NnumbYHGvMePS+I2PXpswAdb+aUsvel8rxnDYV8brEQrGYCBAhQKbfhtTsCaIps8g4MgoRW/Qlyxya5nrZzj0+30P6gDzyDa96THSlhKeTgdy8Vws8oilP1taScxW8DDE0PQzKSUsbITiYHNr+CAsvErFRuYnybPH9sq/MLvqXPdDZlhkMSVm0xyKvVs3t4bseNtpVU0iI3sJm1NLTGi92rWr0WKOHiUd121kuAr5EtLmVsfkFjxJi1AHU9JeszXgB8gbEEBis0EQEw4Azt1zDAUzY3W4CnYtZDeSt/ZmYubnPzSctoQ+kk96KsxvDN6fnTdnrtlOyDhRolC8Gz2jlDZTZEw51q2d7c3YDHKrxDq1AxJJruicOKEeiEUVMRWoFrrSZWOROBuGBzeBwqAFizjBEBPGorplEH0NLn2WMA6AADiVcdUgQBL3/y/g4CvoKPsaPhYkeha+QEQy9uhK8VIhj0gAmdlhf4ffDyZfsaYOxbv/8N+8Y3vmbPPgsg+8LnfIPxFZWlSAH8aJemvgTqXB1Id+g//a538Q4+dB7QqRXF2zu7GI2f2/e++1177bVX4Neme/VaVLOCDF956EEvgbOoqDVjMDEZ6EnXWWor73Ctgy5TtG+3uA4Au4Gzd2R1eOLwaN+q9SKyhgGuFG19+64dHu4jVx0MXBW2KdJV+AmAMDUp4Aj9ebIcNrVWOkj5dP4W9FcC0KJdIhA2n4pSnuVQ5RMAaZO0zVenjvteO1DABpGwCPJfSEdsURtmT8cwqBHA3JRPnadVuy8yckfimMGrA3S0eb4cswEAUJFkyVo8wfMZK0VOEWUEmbYBxuAOaKBIH2SB0JoKV8RDgFL00YpylaJI0Ks8z53G6choZS9AQHlVBfRSQiAZW5Sk/zM4KXmlQzDmU/BgPzq01hR8FTVrAcYOoVl10LERY91lrBvoPTkkKtWifFnxqoC++Iv/B5Fy8ZjaJnGnnZ6nhA6SbpHMqwq/VITAZtCHkHXrvGuraUXOaB8nnPZM026B31ktQljQatw0ehUnh7Y4eyGDirxK7jQTF6MviWzWIgDicWbKBnHoxdBpoax21Wkz1h1eXAGc7ZaCbZuKlRo6QylBAGrkEG1s4SE6Fp4LI5tj+jru0NgujigUVg20xfl5vk9ZE4CinUCq8NZepcJzq8gUvMMLx/1geynVUAsETtFDgCq0CmQaZ0DXep4dz0b3ygHQTIwcZd0iJ9q3z+IeASIFHArwlOq8zWSTNlsASKd5PuBMudDlatUq9bLd3bhrz734c/vxT75vb7/9IjSqAJxqOLoHvq3V/PwitkQ8Lf4PeEdgWT99uhwdpcCBNkAXx+lz/acFEZub69jJErLQsxp2otlqOc9KL8mTlz36nQG0k+PEoOjnyfmrD10TnO/d8+EzOGQU9U/h8yQeaQRlICbvy1jqXjp/8k5de3IEz73/x/sOPvXrjgBp29vbMGzUls+ct+llQFo+Z2Ev8RCgXk2jyTsRkYOpqJNnwOD3T/0eRDiQqHc/+ODpuWX8B+v4s33E/Mt3L/FTzZf3MhVO4Rk37J/9y9ftuz+8C3ASI2FYpVk8rCxvdMIO62OPRmUSMAZg7M7+0HZA6r1+FRCkLZSm8YjTdm9HNBOgmbBq9QBPeZu/+zB7zEFC8ejIrl+7Ybv7Rx550OofLR9XeHt+dhodH7ONmzt2cP3AYuNZG00tYtATtlUGiDXG/A6D91tW6patXN+zZvcQYNizTz80Z4+eW7AY/Q+SaJF2hLeNYq10MJLQVnsFij/ROBhh5Wng6aMcVfi2g/IIjBPKgTaJyoqYKdolb/Mk/K+pHtUmUrhbik3envbJlMcpPvCdABB4efVjCTGCK77RtSozoNpP8qJjeHKq6aRSC8FYBeMiI/ruySAJCKI1fS/N8/PTltD19E2K4UgA7d6e3QGgadg1/SnFG4BJFDD0DiJ1QdtOTh0nvwd8fP9z8d39n8g+yl2ebBTeFIAEoPGzq6RIFPf8ctLOXizY7FwKgIpnCjBWNEz3zBfm7dIZrVbCgwWIh1t1AAgU5aFamVwBLB/VUR6Jvo3QPwI1Ujba3iaakjeoCO+Ezc1lMLxRDHobA0Nbh1N2fNDyyJqm8aaiE6aVk21opAjToBm2npK8eV6zDgiuK2l87DkoTYCUcoMEnHttQCbXnls+a2trKxZRfFqAsatabRobGgXou3dQtldu37X6oGk5lKzn9CCrIeiq8dWhSJGmHhu1vtWLHY+SAItt1AGsNaCrQNkAOe9H4IWY/67cmAj3RLlShkaJ/C639MJF1sMdGHwIr1VXij5GkMdsKmEXz53xlZXf+c4f2nf+8A+8FtnnPv+MXX7gAVteWbFsLu9THnIMZHBho+C5Psa0+f7p7edd4vc2wHpvb8/eefsde/Xll+zN11+33a0trjdbXl6wixfO2YXz5+306VMehSsUCsiAygzcbzP/f1djeQf0KUaF94j/tPr61uYNOyxuwc+AnXrN9g8PAeQNd0rarQrjVENOgpw03z8RtCPgrOl1QT6V2xH60wrSKUBBHFq4YyX60N/JhFboKiqkRGg5YMoVDPSqQyJoEQKkaFs07SM5w3guL2Q9UjY3G5RmCLYykmOse9DDkiNkFCFwPlNbldf3bv0vXUe7JL9aSDQchT3iWyu3YSVFdtAXPFPRSJ6G3AqwyOCLTsgr9JnDGZhFDyWQXcmsAEcCQJVORiyH45OfTlm6wPcZQD3ArQsYE2isjjtWB8h0aYPsk/amlGMoZ0cgQfpJNkvkC1aaa8oS2nAq6isnNNgxhW+go8ZQ4DpI0VD/4N/m2CoHXfi6G0TxRkHELNyfQDdP2AztUc2xfCbhKxkL/J7VHpb0ecqf4d1ElLgewDGZBrRlohYSKIN9WjgbbUWfuVD6VbZWdStbtE3OdJv2aW/JdhM55v1q1xR2RZvtR5BPbaYupZSKCwTNWjyiRUvwD+Krs8/9xXLDKtWaO37alF0OsBbuJHCeIyHawjNgOYAv+pixUOHv6TQ0T6Q8XaTIvcqfK8OzPp0JjTXeAnDKQRPRZB/Udk1vC4zG49r2LQm/aFutpsyNJeA5lf7wyDj9aLbrtrmzZXsHB6atoORES68LQDW1kKtasjQ8MVuYYYyUTiNqSi+cSBqOS0SzIFo/rL+EG2QzzA6KgL/bN+348AB5ky3UFoUC/3HArVbdo4MY878zgPbbHh/1HAnbACJLKSZgsJkchgcBreNFK4FVgqWO/fI2fPA7EU7XO0hDIV29+g7GqWr5fAFvT3soJjBuCa4JlnX7/fcBmNfMYbD9nz7jq+AnT9VlsIn/8uGTC/WdoneBF/u++/kc9uV3RVlkCCftzbcO7Z/886v2k5eqCDoMLk9Y75BC9CfpLoQ7FLP95qS9drdhz91o2nopZuPJtEeejisCaEuApRkEQUZLXoRWJgqMNFAGDdvfP7A333iT9131VZXoVYyuPBVV/w5jKEJ2917DXnj50N68XrTdasiOujE7aLSs3CwhrIq4VXhmHRCgaZEihvgQT3dsf/jNp+2//Idft1k8twbXj1F0IU0V4MX1UE5FwFcbAmgPxCbfa1XXJMwamYohHMpvqbvy1TgF++thHABeWnWWS6c9tykmgMn4S8kqwVt5Blp55OICbyiCJaAtw+e7AUDjKZ1QT0ncuXTG8tk8z9KCAK2G1BQQSgTQ0MJTVLvrjaaHoZW3Ij6MIVST4jkEXzXeBNDitEsCxzDacbXBeOza+lGZtmnvP63ACozAfXsfsARt0ykOeP+h/oo/T3jaf/KfsK0ArKYbVDhVNY9ED+XOyQPX1GIqP+klLpSsrzpdudmYJXIYKIBQLjZj509ftBy8PaHIlEegUGTy/mlCu9m00rhtrST0w6tUBfRsDgWW0oqkCcsxjitntHl2HGOj/CIBiijGT6H6gaW1afNCxpLKt4mrBhDEQLE1SoC/Y4xXBSWPUpc+m0S5dVHuzU7LIokJr4PW1Yo+ePn0ylk7tbpskSHGFCUcFkADYKvWoFbM3T04tLf3N2wYHVh+LunL+FXXrNUY4J12AkPXHXkOU79BGzsAoxZAsaVcMkA8jkoYUOnVO5W7ibzJy3aDzinApGkwjYzyVRS1ldEMI/sJ+CMFD+dzWXvw0gX7/b/3VfuHf/pH9nvf/Lp9+ulPAciuAC7XLJfLOQgKImRBWobG1cdTqoIxdX4Q3/KZps+10X6t3rCDw3174/VX7Ic//IG9+MILAKayb2h/+cJZOw1wPXt6zc4AyuYXFiyRkJ4K+ETHyTt06FPlhSnirb9Uk4sPkOku8lS3UmXHNrbuIvdH6NguNrVrKmsjHleEbIIxDnN/FFmVAVZLvd4eMiunTpExAXZFmQeAHQbcJhkjyYGmuJooHUX6VZrEIz0YVnVW4FZ116RjNB2qUi/Sa5AdnRNyvlHkREYXIuJABABZulhAJYTsJZHZKAAgiGzTR0WiNH5yeiSEvnrZCe3gRyRQZExgSwAtHBX94QmchAZyIl4ZdULWr/VsXOtYAr6IK5qhJiBb0hvS10oR0Z6rHQAZ0MC6kLSHaq4OO1bGC1GkTLpHoEHOnK8CB2CcjIvGXEBN17hDpzHy54rvsDfoXk0dK39KU2TaAaPHqVWLIXRSD4ejWxpZdReAdtC2GPIwhyO2ADCezydtAdlfmEYGNTa0RePjtDOey1vlDKsou2qpNeFnXCprh3FQAWaDyAhg2fNpQvVZukWLi4R3EEB+lyzIFCmtRU4ncgUoNEQ6HgKU4OAMVNOt22P8zOZmMpZJYYvoU6Vet0a3bWVAT6mGTQt14B/GA54MA8akizUVqnj1BOwwBd+k4CWB2CZ2ahAaoKeg15RAVA97obQIxovreqMO+ho9go7VKvu49Di0U2Bb4C80IeedZzNWyktuNBTtHjlYi0G7dhP9QhdzmlmAVpp6lLzqD4Fk3eO2APms4rxMwa/Ls+j8bAEXUnc6m93/KZ2MHNAXhlni5jZIpzDFLE5UKpFEd0tHJmkTYBQ+1H3v6vuP2urpNznerxh+F8cvPg9hkEKhpzKY2mKhgEHOY6CKDHKjj3FxD01CqSPwGn/x+OBzP3ANf0hhCLlqhdNjjz9mz3z2s3YBjziTzbjRlhch5TXw+W0YHWIHA6hD7wwUj94ineDHh7ryrt70i+63lp/6J0GVMHkSOL9rifPLL9yz/+b/+XP7wU+LGAu8xSnF6bWcWO+FUTEuuhf55NX0H2U6xrgGS6uV+KmpKKWdcq8UZBihm+w7SMkkBnhVJQzkvh0XSwAqJXIHSY2ipYRP4XxFrAa8YGAplLlAkip+CyghMP22g4RcNmFZvLAobZeCkUAclcqGfNqffv0z9n/+B1/HK85iZOoo6C5tU2RyYIeHJXvjnS27t3fsEZR2SyUpoC+MOgUAamtlCwBOUQzRWgZM96XwCFUCQOBRoM1zxFAcCmWrJpDo7IoEj1oKCfnF4w5zvaYfoTH09fwLrheg8VWaKG5NbUox6V1Sop6Qq7FGOL0ALmOuJGnf/FYKV2PXbtnn1hbsG49cgCcFFBgTbP21zQP773/4sv34+l0EEUOGx6XnqXEBG0g9y+DIaAdKW+f7j3eNuX8uwMb7MVyuGAFLWnEY1EFDMSLkSr4vHrYtFB1adj5k2QLALA14m4/61LLyZs7PXbDPXvmCrSanbepw0yYw0FKA8WSWcY3Z3eNj+/7OO3ajf+BTuFHAl3L7NIWpVZpTiSlbPCPgoYT+JiAInugMrdfGUAG2lLMkjzSNJ57JKZo1ssPttt27ire7p6lnaEa/ohhIRRH68Oz0Ysoe/eyapWdDduPqtpU2x/bpK0/bs5/7lC3G6Nv+rk00KzaZinsZGy0o+NmNW/bd21dtf1S0WJqxBWB2UNjVQ9rRRBqgmaqQK7JnQ8A7TCCvWmMg0RNYkIujlZaKikegbRynJcaXTcSs5EZy6FEOAewEHvY0ztup1VWPWp05fdr3nFSivcZDAIT/Of+faKKT8fP/85H+lLxrOkYfCuxL4TdwMkvHR7a+cc+2t3f8wkIhj1NTsDw/U0kcEfqngpcn9a1ODmmCd/mEN+twXaSfjF+jU7Xtg9tWLO8C4vNWyM1ZDyfo8GDXSuV9a7RrXIPjMdbWVZhG+ERj6c6M5BnZ0nSl8GsI3pex0ub3MAd6F0OYSfn3lVLFI2YxnB2VQtGK2yo6oFSp+aKfTCplUfRSCDniqegUZAs6+FQbcipL5pr7vghorNR+raaLajUdTlsPI6ptduR4RjBw6elpZDtsB1VtdXbsNdQEFFVCRTMAAj1avKKdJIRQei2Mbs8HwTNVHHBKeQIuenUciKOGtWsqdiqAk7ZcUpEVwBZAtU9bpJdEB4FdJXUrNiyQhql3mmtcvCwI75LeFA19qMRf8JDsi5xNRRF91R76RgAoq9WWgDGllGhhimg7AT9O8ZkWKpQBYbVizxB5W55H9+EYaGW2cs00I5GmjXmcm7QcX9hdHCAbJMA3ADtoxxhpQnVVMq3tobRoAk1rHdlV+qKFLtpTWgtFnPZ9Gk5TosifZoaCPE8BF4HcMDSVSeGaPkD8qGlDHPvZVNKmC3PW5rNjxqMzLHG/pvsiACItAhJIETkG9A0dEA8c5KlRzIYCdTi7CWifUESPdiew8+rATrFoR62a9zWMF5mkTbFwFD4EvLYFyvuWTk3YIs7jdEYzPegCGis7qE57aRtPSpSND2xDGUCuSH4SgNjn73qtSVvgeXgc9QIfMR6MTx+8kUHvyGbQc5ufX7azZy7ZxdPnbHURBzKdAxxizxhXL3NDG6UvBI41U6Q8aPGwPlPKjetyaKDVuIrgHR0d28bGht27dw+n7NBqNeSx0fjfF0DTcTIt0IXxc4mYPXB6RVrW7u6gZPCUNXerVR26XMg1eM77u/jB577/G1ecrtQQMwgsr0dTXA9cfsAee+xxW15etunpgi+Dn53Rar3Ye8Zb16PE1DZXKPx98nQ14b7u9EMGyT9EqSjkL0XteRt8JqHVwByhqMsoNiVqTucX7OVXt+2/+X/9zF58tS63BQZtYDQatFERjBwvYMBDKAPtYQaDSBR5mnrCVwJ0nLRL3ZPiCinhiOuSib4tzTUsl2pao1ZBWVfRYahOODhPH7/yxS/a4w9fsXfefsOef+ElhA5hllLBUHcANZoaQYdYYTpPO3MWQzFlMhkMiwxo327cWccg79mzDy3bH371IVtc1XgBivCg+u2mL8g42C/bze26HXQn6BreBpJRV6kIwGJQikKeH2obGorWqtItgCZjlcHzUSRK/KC8Ii4PxoOeS5ikJIMpBU2ncB+NTaJVUrGE/LPg8/v7n0nwdeiek9VAXtoAYZLy6nT0XkUUAAJ4jgKGMQBaT+9t1u1zq/P29YcBaLTJARpK4O2NffvnP3zJfnJ9HeUrgOaa0xlCQGsqbpbOKTcQZQtoOd7H2cBwvp9N9av6KJ6R4fftrKKiFaoC5a0x1bJsTbeKrbSfZB/FrXIRZ6/kbWYpat0RfjK8oSjoBOe5hbP25PnP2eLUjE0eAs5q+07PdB7ABri6eXRgP9y9brdah1YsNqx2BH1QkuhUj0LEcmFbOq+pHcEQTXkBbjF0Wj26fa9uxzttlBWeYhKv/jSAqhCx3XtNu/dWzTpVGU+IIzrTdnn2ApixzIQtnE1ZfiFqzXLb6gc9NzbnV9fs4fk1u4SBLwAIp1CUcXisClD8wRvX7Ufrm1bEc1ZupC/fB6gOmpALA+HRGsmo+AI+crGTjj6hLzKBXnXaTcE3q6mIXZpJWYIx3gd07nJ/HGCwAAhYWJz30hfnOWdnZx3Qa4rQ++LDoPeIGnoPdOadelXwLsaOQfR9Xfm73qjbPnKhgpXahaIJQCsVj3BO6r5qeGlp0VZXVi0NEHWn0+8VpFHkHS2lsdYbedaJI6h+aYNtOREyhqoLqBzdvYMde/POS/Y2Z6myBc9OIe85S4bjAFJu4lmig35VpEa5V0MMh5w6LTpR8WIBbukmRajiGGCBsrYSmmsNB17av1Xj2MT5qlSqUr7ogazrgyHyqj0GBcaUXqAoWYgzkAQ0FX2TzkEtee+ksyYALHJ+lEvU1CIE6JnIol8AZGN4vXZcskq1jkmesAyAOc0YVVtV2yru21Gx5U6eIrGpPDracxMtMJYY3HatA3+1oBM0xElMIEMZ+pCGXgJqKnegMYzHkTWwgXhKAF5TlZq67GDwVY1fNPOFQoyL2o8FEAe4k69SPNIfyu0LVlUDFPlcqQaqk6jEfq95xe06xSiJJM4zRKnVe7QPXY4+SEB/lYphWK1R7lt5r8VnZudOZdG5SQd2zhfiMdrlrOAgQsMq3S9sE7K2QBgPkWZE/H3aUmktynNV2xX0kKMqwKOZA42zeNhXiNKHVCpBfxgnxk3pLu0GvMA9kbiS+7kH+Q/zWaI3snnlaYeTdm+nanulI5SUSndoalFAD5oCxkKDKDoKmaFNiZT0qPI86WtI03sJnKOeFVtldFbbAwSJWBKABQ1qfcYN/kBxxHBAU4BSlbgaoO8UhZ1VThmyKu7aLdWs0q7QH/qlmZU+vDxU6SfNmWgFpwA8NILHFJXswxvKbZPTKBlVAWrVTFP5jjSO68L0Eo7NvD384GP21Kc/g+M7i2OvSJwkUg6MAglNayHPwQrfYHrTF6VEY4xtsJKTp+vxLsOSYjQ5/9dCtqGVyxVbX1+3jc1N293Z/d1PcZ4cvwiwPvnxy+4VA0qfKFoQjydsFYMv0LR3eGQHZc1j4wFVKx6GlKfyYU/zw4e+effkf7pWpzxv3S+mVZXt11573Z5//nl75ZVX7OatW3ZvHbTLeXBw6ERtNAAbMpIIIf/RRj0MoWXgHTRgBaS8hdIVEVIiovaoVNRqC2/55s079tbb79hLL79iP/7JT+173/u+l7KQsX7wynl74IE1my8k7Pi4aVu7CK/VYLQNmEsgTapO75NiERhD4rXTbwimEXqSdactrgUEdsYIpbexAQNVbW520s6ensezTnvOSU2LL7h2Ggb82pe/ZF979ov8nrOtrW2YZh+jmcCbSPriADG2FHginQJ8RAGus/bk44/bp554zBYXZtwb2N/ZtlOFqK3Gh9YvY/AxGOWDPWtWimiKinXqdbt7UPP8talY2le7+XJowJAERABIIEmKSMZWkSx5d5py0PiKKRR6doB2H1jrM00Ru/GENhpPFw3GQDlmWiGjPIJ2G8OuGmoSUgRXm2Ar3J3LZuAvhErGQ0aD9riCiXJNLOKhc9WmEhgdIMj9TsvWfIpTuT8CZxgcrj9kjF+7t2sbxQqgLSiXweOcJ6SsVi/k7dHPn7ILD69g0MN2sAvvNgEaai+GWcZZ4F06w4G8FBzKTJX7UznGHeusyJX6NgFojOLta/WopiOmF2M2t5KyVr9FX+sYXEBvfYgRUsJzwebSC76arVk5sGGz5oVRk9oZAUNVarfsrd0tu4fXKvoP8D5rR3ibFfiL58vrjaMclYjfanStdNCxVqtvWj8zGkxgSPpWP+r4JusLp3I2SZsrJQzr4cBXRio67DmDkEMJ5l4uRGllUYHoHn0eWXZ6bNm5vlWaJbt1e8dKxzXfhWI6m/Scljrj9/r6rr2zW0JOAb8hGW9kjlOJ/WIDbcOk8Yd00I/nOxgQezAA/CJd0gOYee4bY7yEV77gK1LzdgbH7LOf/4L9vW9+05796rP2qSefQk7O+JgHfBUcvhJYT+RZeqbeGPyhd8IHnIrkHKEr7ty6Y9feftuuvvWWvfn6q3bvzk1X7IsLc3bp0kV7GGfo0uWLntivxRWK+HodRLVbTRaahE+CPFfNm/ASZLA76Npxdddub75h19dftSJArNmu2frWXXvl1Z/ZW7desYMKMgefakVcs4ujh36I8nwvASI5FmEkP4pE3++P9NhkAn6H10MYmAGfhZTQj0GWM6oSM6rr5NPD6BiXTzlIyGNQWoRB6HdtEtp6ZEJ8LUXLdQxJcPBuRco9l1KghzMqJwo6jzHmlUbLWshomGukB4Jt1PqMsfhcdNDiGxoGSEf0LI6R7zVlyAGYgC9Fm+UYRSaiNgnoifRDBsT03ycA4SnAbAFZT07JpgAMAXaWgN4J2h4PWYP3HUm/C97wvP6EdJKcX/QVYHcCZyzYu1fGXkYefAp/+C4W6F8NkUpdaMWyALOAlHbd0OAF5R74iH/KwRtyTa+KDdvvWX23aZPI9gK0X4AWqh+5PJ2ylcWM5fJxj3Rq1aZmIqQLNXwKEA3gjS7vbQNiGrS1BBKqcHawC31opS2V5DwrX1c6VQ6dosxeD45nqN1ytnQoe0E5UgJpyt2iq9KG8MKkR9X0DMnUFOc0/DqtqUJAo4DL7kEdRwRAyd+iRxj96rnCul/6G1JoqjmmSCsAejI69tI8kUTUC9KWubfTBUQx9oNRF5oxHDF0snLEaLMKLq/OzdhCYSbIFUbHCIjTESsCcjd2juGdBs5+0yq1GvZB08WaNqcdbhvUfhwwpZ3IAWEclMKgRTCeRhVPYxuX7bJKaX3mm3b67DMA1hwOiMBpEBGMgUHEuwK5SCP8JrCpnUgS7sRE0FMn2+sJxkkcNPLBiAe6QnwkHlHgRovZFpaW7fzFi3aB85dG0FyQOE5C5x91fNw1J5//usfH3xc8P1AAGGJ5HygSfvOfAjstUKuuUgRFHZ0t5D1a8sEpo4/vyy879F5/N0Ko9+kdQsfKL9Gp/A9F1E7mnPVON7Lv64/udQDBvXqGFIiiMqorpaiZTv2u7zSA8kC/9tWv2p/+6d/3ekmN2gDgtm7/93/8vN2+dxfh3HMUPgwtMroZ7rjfT42FomjjDo/p+rO86JZi+PhSOhUKfvqpU/aVL1+yhx44badWljAWt+0f/aP/1n78wssIS9ROr63Zf/V/+i/tq1/+nL380vP2F//mL61cbdjF8xdozzxeQtfeuXHN3rx+C8GNe30c1db63Gc/Y+fOnrI7d+/YP/0X/9JuYJC+/eQp++YjAAKMgrw3eeli3Ek8tYNS035+r2XXSoZSztn8dJo2aj9QVS3XdCotR5EJYCpELO+kgzulXALVMpIB1GpL5XpAXqe/6K7pTl/JCZ1P+NNzAO6Pgz6LIKTa8FhjmQJ0KhFY23uJWidjPuYPPVtGTNWoPUGd3wXGNV5HpZKFaM+Xzizb1x86b1lF9aSIsOFvbe7ZP/vBS/bTGxteZiDOewJFroUck7Z6KWfnn8z5OL7z8qHt3ipDE5SZjOD9lcK+KggDF44BWmZiAJeIZXPB9i4HKPHSUcu399E7OxhDhcxxQL0yfyI3gZKqWK6gxQQAwB2UXn1gK3iDz1z5vJ2Znbf21g1Ltap2ZvW0FRYW4auY3djfs7+4+oK9Xdnxgq51AbAjjEcHzzUzactnsza/lmRIRra/XbXjg64V5jO2eDpqjUrL1t9oAuiGdupc3i49NYtxaNj1t3CibnW9jpSmRVReI4dzoOkPKTBtrp7IosYmlRwtOWEcMDDKD2tXotY5jtp0KGWfXl2yL1w6x1hO2J+/dNV+eHPT2hhrgTdFcd47BGp8JPmVU2OJXED8+3KMoQQhaoukFYBXvVQ1Kx7aci4NnWds6dxZr4+o7+QBC5B87CE5l7xjqE4WoyjCdPfuXRyvq173KA+var9DtUjATXpjenbaMtms86x4TYnNsLA/ziNk/uzAyTvph6LHimQolzE8Qbv4cvdg3V679rd29c6LdlzZRbZwsHJZhkeLftqmDZq1Kk7jFRSeNRwsdGQqawlkV7rKV6fycpkLvVmlFyCQxaCHCm32kcUG/K4Id1QGDjqq5E4Ph1MRNndMxkCAoXQOfUQAfLYAh8iny/hVzw7RtimMtqa4tZpz7LyQps1Rn2IqV+ue05bPFbxdpWLZDg+PoVHE8tN53s0zMKJQGY0Gn0BzGfoBvK8ESu3Tqjp6129t22G5ZOmZlC2tzFgOuZwUoOOdEwIcYgmNBjRVO0d80ALCtKBTT6sOYSUlf7tzrYgi/Oh14iCTIqEy4u40yUmEVNIHSo9QbqUihZkMMheXk65ZHWAJal172Wq6X5ueS/8xeNaqAMZKbeR+wgqKDiN/FdpfrzQtl5qyBe0woMVAimQ6L2A/BKHFDqKp2s6pKcw2DVHifp8+KFKmPYW1wErTiQJ04iqNo8ZQU7viIUWk1HbJhOjt05kSI/okGZHuFSsoF061FvU+6ZBeo2N5wFQ+k7Q4z0mBsuL0VfsLDwaTtrHdsM2dQ3RrGNkUiO14RL2QB7hoE/WRphXNjlXqqqMiuT0H2lrVOglPDvvodZy/EeMqlTtbSFkumcOhDlJdUNc40nxhGds5aNheGV0VUhFb6DGY8txTX6mNzMvBTTIWKm6bB0jOZqYZ9knPtVUftZtAlzFqdXoe4Xv6kafssUeescLceYunlhmPrr399m17/bXrtr29Cy8ObHombmtrc/YINk/lazL5DH0I5Ob+CMEU8ArAcEKJj05SGiLiujzzQ4PImLj8cUJm9JqkROqEzxRBkzL58Pmrjg9f8+ve/3HHJ7oXIihxVblSikYdoljhMQ6FjfGaYJY8yi+bznxIYd+nym9wnPRLRDsJXeo9mhqrVCookENfZbW5uekhyjt37vzCKWWtOWZds7W15ZG5o6MjqyqfQlNsDIyeKRDiggJIOn/uvD105UEEGu8VRt3eOrYXX94AFKCMQiD3cIqRnKFtgBo8RyU+aZGBaIQY8aMKreoIxQTPmrannjhtX/nCFfuj3/+U/R/+5DP2pc8/DLCaddCglVvr65t26+66r7pTAcInn3jMCij6v/7BX9u1d67bysqKPfzQA/bwlQdsAZC2u39gV/lcAEkV95c1NbN6ymqAzR/+6Ef2yutveYL5g6sFOzebAgwBXEU/Tm0XE0JxNDt4qE0EtaVcmR5gSKyNEUeBeQQCWighWFMCnrTNP9/DjPs1JSNw43XKkHZXKChT5X4I/Aqc6RQoFn2liDV+Smx2r47n+dgyxnqPcsSC1VqKvirPC081gjKBdTRlIMXQQsGXtaS8XLFSRVOSTV8RdW46Z2fn8g6cQtyrZ2qXhFfubNtWqeKALKhaDv9GMUpZraocA2yUq5Vyz1v5JpkcHiXP803q9WIOJUBn8zG78PCSzS1nrdNruTFrNumXPNjYhE/VKj9S+TYqyjoxJU9Y0wH0G6UVlIBAQeOVC8BN52YtDagZ1Y9QrqoxlKX/CakLO2zUbbMJYs4oujVhDfitheeoKUzlqMwu5FDYeKrHDa+sPgGIWjmdtTSAUICxuIsCb2IwOtoEnXHoouT7AxQ0inZ+0vKzBhgc28wyoHMWcJbG2E3B08qdRJlp9VxqMmWJCcCBMR4o/y5K/6gWss1iz44wXtV6A7qWbQ9PW96vZF2n6xD+8ykExkugTKBGwEze8vLigj360EP2zGc+bV//6pfsO9/+PXv8sSfs+Bg5hp/T+YL1ASDayk3L+Ofm5jEQcVeeJ4d45URXOf/wrg58sLWxYW+8/pq98vJLdv3aVdvf27Fuu2HpZNzOnTllly6eRw7PvBv51xZKMvDiaXGhimfqqQLl4hOBNCXi65+2Wdovrds7d563N2/+zPYOb8GHe3bv7nV7/c0X7fqdN+ywus91mrKXHNV4Av3GEI6HyJHBEzzfa11xxuljGg9f03F6mwCKUgAcudAIRaQ1BdQfIX+6j4+VXqCcqbGmB6GtctXgII+g6JzQ1Bi01oSfzJGApKKNKh6tLZXcaAn0YV21Mb+m5gUkJnFulcCtKfhao+3RUR0eoVe0hZdrD0lFjDwagZ5XBDCWjlkScCenXVOT2g80DrjTGYVnRirjguFNxZKWwconoHWYa+X6qNhoBECnnFnpkTZ9OWw2rDoE9iGHQ4CjIncqA6RpSTmEymc9GSdN9Ws63dukKJam7jD6+s53iBBd0B16tuxSqwoYoD2TtCeMKCKapkSL5Ig2M0ZpHLKsQGg8ZrP5lM3PZKzgKy4BPZJf+q2yGn31n7+1itIjZZwtxqw26lnJNx4foPmD3Qk0dSlQJ72mNAI5rcAsWIu28m6VHvJcYHQbTOdAWlOy4mlFtZVn6zwJIOUym6Dtg0bYSruA/v2WpXhOATuVnYohszxLPgA9F00SyI54WHoYcfEcrml0ZBYgk8llfCGRZhqKAPJaSykauhoulR7m+gTgWIsGJtDdefhlDTlcnJ63BDzbHwOE+zXOjpVqXQBayVdxtumvMEEIgCowpu3itGI7hIJQ0FJb9Cn6PtZUNuMnYNbsYCmHEau2ora9hx06FPguQJMszxzZxs6BrW9soh+OkAn4GeeiD32O0f07O7u2i4yXSsdu89rox5AcbIFC9Jicf0XqJMk6XFcwHi5gkgX4WkGmAJJxFeMg3e9Onv5+/KEH9M0vHAGyC44TRXTy2cnfOj7qs9/m+PjnBO/x99EJKQANZKPVRUk1+AuG5f9KINd2N5qHFmoXAd473v/7383xfrr9Jof6r2coiqbVhF/60pftH/zpn2BU5t0Y/st/9ar943/6MsaJvsHcyqEYh+RFMOhKVFCUTNObMLD1KyiVY/vKFy/Y//EfftNOrc4z8FJiAARwQh/mrsJkXQQoijBp2fn3f/A39mf/9t9ZvdO2pYUFvIMHfFugN159ze7BpE89/aQ98+lP2aVLZ21nd8/+h//pX9uPf/4CxhXFgqKcziB8AGMlZ5aqFfeQZtNxe3otZp9ZS1ga78yj/ChzF/5eG8Ho2M1yyG4Ux1Zsalm3oktTLtCq/yYlowUH2AOnjYMuPhNbi16KbIheTnsAiFZqCkwp9C4PV5/rOgFfB+x6jv7x+cl3GjUZc9VMyml1MLQXJ3Z5l6IGWmbtdXR0cL17Qtyk+/X+LMr8qxfW7KsPnrUsyiQskMYlr93etH/ygxfthbs7XhE+irIWWCzMRezcw9OWXpBC5019jBWgMhyhHwDRg82GlQ81DYGRwRjWyi3LTE/auUdmfJrzYLvkyjABoNJWOSpuqKr8AsmzSynaN3TAFomi8uizIlJSmvEoAAyFGx5H7fTMGVsAeMTKR7Ycjtnp5TNWmJlzZfwizsRfXn/Vmlk8+5jZ+tWqHd4F6Cq5H6OmOmOZmSgAI2L1cp/2dWx2OWpL5xPWagxt61rdq8LnpyOWzGtKlHu4L5ZA8cegO31UqQ2vMYc/oeT6KC+KYjy8SjjnGKM1GkYBPmMvvNlBkXbxqtu9kSVRwPO0q8P9uy34wXNL5PkHY6ox0j6sWnWoJOOFhTl78MplzyddnF90Ho0nE/A9Xn88alvbh/Y//49/ZtfeeMXWlmcxIDk855Q98NAVe/Txxz3HSeD8RD61KEXRWa10lHN288YNu3vntn9/+sxpW1pe8npYmiZXnTMBfVfU93nGjTzD7toOXhX/6X8BL6rOXwMeb7sjMzUR90jyzuGWvXHzOXvr7osYtT2vwj6TKQC0UlavdqxWB6jqOfC8mEMlMZL0L4wj166jHflSxldFOmPw0OJs1uYKWY989dALHVOeGIAGufEI2XDKOqqa30EekYcUYGg8BkRjSSOMlaa8xrRReE5TRJJpreiVHOnQdCRXAMymvJi3l8vRylD66ItrkANt1F7ns3gsbZl4mmcpStewSrPuQExbSAmcyXBp+igKPRFv6wDKJcjxfNqiqYy1MNJH+4c8m3symjmJQ4KO9QDxiJUyoDyCDOZQWMimfAwCR89NIcLagw9LtP9Y8s7PSRyTKegXRGCGHvFyYAb/CaRqSl/j5QVY43LctRJUhl+jKf2jKJWAMf0VyO7RtzI0bg+8nprqvclGOS3F99BDU6LS6SBT3gUdkRNffQ5txdPilF4YO8cQdwELXdoZLFyQExfUaZTeU7tEJ/GX+NbLD9F/TWdqZxxtbaZIXDIBfOH0Fut16F4BXUW4BdCGw0mrV2gzNFENuoLAUTNk+zt16wGkVxdStrpScL3jNSZ5r5oqZ0h83KFhLck6tFDFAy1KaKKXlHqT5h7lvFUrLSuXGtbFlqtAfAp0tjCbttnCNI0Koyf6XmJFZTZgFdvcP7b96gHPCqrw632e8wcQ6wnXwwORiPIAEQPRVVPZdFARVKXqhACSNYByB11SqY/tsNhF96o8Twz8AI1koBgLr1GJbKgkifZoTiUzAHXtSRssKFDaQqtVY8zRzUk5cnkcnrhlocHMVN9OrRXsymc+a4XVC77CVOOgOWM5i7JR7x7QQrRyveUDoXHjn8bxBKD5l/cPVxIf+lvH+z/7VcfJPb/p8XG3n7RBXvGQwdTUk0K08vbqqscC2NA8tbZIUd0uCfmv0ezf+gje9du/UP1U9Ojypcv2nW99yx575BFbx2j/P/67n9v3/+aubxyriFm9owr58rK1aOAYhqzweRvQoPw5JZR37dvffND+b/+XP/Y9zXZ3t1AuLT7XahKUHYymZE+1+bhcsX//Vz+wv/yr/2iqh6Vp1SnGQfPttarKmITskUcesqef/pQbteefe95eeuVV97JT6bR70NqnUZELeUZKHpb3nAQQPrYYdZAWR7kM8MIEPFQ8V1MifUDVPZq91YpgKCK+ka72rJQKVZFaRbtkWPS3/lO0UeMuAKJ8GVFbICQ4EEZ+F+18tSbXu2Bw6DN0sA+SckiUhyFBkeer71y5cK8EI7gMseFej77xt4TGx5brdK2mcLSyV9dEh2374tlF++pD532lmoyRHvPKrS37737wgr20vuPgTyuflEeUykRt/kzCYvmwTz+JTmun8j59WSxWrHhYx6iC21oT1keh682F2bilZ/CmZSgYN7ge0NKzRlXfTwKwlRuBMsvQfwywKuNHATFStvQMBYhnzbOmMDwqKTKfWsRrD9s09L4UnbbV+VO+x6yMwUt3N+yvbr5u9WzTV2xuX2va3s2mL/VXCF5GI5XVCk0MGAZLtaVU6Xv5nOqtmTVQ6qpVmKZ/U9quBW9exUEnoJXn8/HeSDiB+oxiLwHY8ERoBC07k6atfVSWoaPcE1hT0yUjrcKUqUOZOb3howx8pehGEfqp/0mMeTQOGIBnFheX7MKFC3b+7Bn4fsHyWtIOcFYagvMKw6jnSDVKuWtP2X/9r/7MfvL971s+OWmPP3zWHnrkQTt95TGbXj7PmENfrINKrBwe7Nv6+h2A2R5jObZsNmu5fJDmkEYOpjEsPuWssaZlkMvbLaMlB0L9EDiTJnaewptXdGg0Vo2pmu2XN+325ptWKu/adC5vhdQszlnNbty+ZXvFfWsMGwCOJvw3cACWjTNmA5Um4RkYYOXadJErRfWmM1rtl/QpLeWKKWldvJ5Snl0KcArvK6pSA2iV+3XeH+wKoN0pptM5y0zluRdUwz0COCOFXumzR4LhgbEiRd6ZE8NMP/mFHglb+ErBUHzSchhGRbdUL0/TgNqWRwWde3ovjpxKNKQBaJoZGfUVER0AkLgmqmTyLjq+7Xzou7aMJ61aRj7QA8qN096xQ3jw8OAQIN8AMAH20gmLhOCLgWYmQtbDQE7yPkGRIVY8GAX+r8FhHDQ1FeJd0VTamvRh/fDAat06TlXUZUpQUzM2kn1NGypiL90p3heQiiUEHuHTQcg6VWwSzonyYyGbxeC3PAA3CYilWy4H0gN8DRDjBAyHFOHUFLSfoiN8z3NhDV9E0WHcOvDPCFlWjlkDXuz25dBpylFkh260Rw6oomWajvX8PL6UI6TN3mOASJrOeEqHKgGesQlpsRVAhL5plX6j3jZt/q+8MS1GatSHdrhVM2t27dRcwtaWcoxJnGdKgKAJ75cjotkO6cmTAtr4Ir5ytEUb2rS3DT9qlbD2LRatPeKoMaF/ylnT9O4AkB3mPXnkdxawo5xYAf/A4YYujEKl1rdr93btoFZ0R1FHLKa6aQbvIHODGABYi2SGyGGwgbtHYTW+AOHuOG6HlaHtH6mMzdDa8J1KdIzQMTzQ260SVOILzUqquLH6KY5WxFFOluyF2qJZHQFEOQ8qQB6FXjEMZhq+OxXr2wLyFZtdsNMPPmwXH3rECstrXmdNjrLGS3pP9w+VM67+8Rzl5gW9ojnoit8aoH3cdyef/6bHx93+/vdo4GSsPYcLI6OpFCkfeawZFbJL4UVJF/9is/+Ojg/SjTff//nrH1otqOmmhx962D7z1KM2Pz1rV69W7bs/uGmLS3l7/PELdutuD7C2btvbG5ZL7uN1NGDsKQStZ9u7x7Z7ABOMkvbM0xft//pf/6E9/thFazTqGOmOR4XK5TJgoGRHx1y7t2e37ty1azdu+9RRIa+l+BlXugIyClNLAJXIq0RPGbcBSkr01lTsewDpvTESD0j5o7vs8ZW4ffo0zKnQtBRGRNNWYnO8QRTWRiVke+2oTSYUvg7Z9mHRjksVKAjjY1S91hif+zZLjLmiVlKcAoNiFr1fbZVXrxCywJMUpKYGVJFZp67Vog+122up0Qd5zhom5WCIUZz3vfUcYkL+cMDHeQLcAiUkJxelhxGR5xruNQBo8wC0iw4EZAwEBl+6uW3/7+8DZDe34cuIaYN6KQMVPBbGnjkdtvwyfOr9EyAUWFFCrjtbvu2QjI8WxXgfJwFCeLza00+r02rNFt8HQt3lp1apSflrg+cpFHJaJS5QOBqv+nHbikddrxK+AvgupAs2xUtO0a3H0ss2k12waDaFwgj55vXPH92yznTHwdL1V4t2eLdJo8YoegwdClkruDIFlHTKBxKDo+iFplsDoDCExjaSgRS18EQjCYtPQC+tAhOYxCjZSCVcNL2OsgSYyanQLgjcDf1FZynFADyrl04fxi+Kwp1JA96RkQm82tnpGVsFiJ0+u2YXLl7w0heqNeRAmft1iAYyXM6fGlr+1nSC/rh+7bb96//lz+0nP/qJTQK2H7+0YJ95+mFbvfSITSRn0C1dvPyi7e/vezR1cWnBzl84Z7MzM87LmqbU1Lnkwd91n0cCjuF9TgP+EptBq8EYvaW8G8Y6EZVzE/Ft1m6uX7c377xi6/vXADIlXzBTSOUsPpnESeogmx2fEtS2VRpXpQlou5uQIh1lvHOAmGinfUZlmJS3o6rxMYCGDHxr1KZtAA6AUAwHLTKKWLs5sENkvtJpAe66PJznMpbpZMzmsji6EQEn+Ih/Sv6n+UE//B+fIXOaGhWIkUPkFB2FkYsJa8oIYcQT6OQEhl1iVq014XXjb0A3/KFcVg2J5FygYMTfXjhbi1a4T5GVqhzE2BT8lYYjBNCqdoCOUN1DrR5XYVSVPlJkC9GibwJjtAl9o8iNuzi8Q4kHtBjeDXYW8Y3cAd1N3jcFv2SyOd4Tsd1K0bb2dwFGfaghIz1wvo9BkzBtlB7xSAsvk8MlwMFQWQwHU0Viu42O9WiLImRZ+pDkpzbaF33UDtcl3iTxCbplrDkh/eNt0FKzQapwofIdipS5QwlPCdxIZyldQI9STUAZd+mGkZLn4QcBaaVEaO/hoXKrVFYE4JdMBUBMukd5ZfopUKCcMYEOzILv9NGDx+YUbcoyXnSx0xyht0M2l4+bigcrKijAondKlrzd9MfbzDmgzXCp7w7Qkr6F1wRitaOHaCUgG/SdnzDEJN8noG0KADUTilqeMdXUoPongKnpa/VLkd4WwPfavUPbOSzxmfhvAM8M0Ifcjx7Qzh9h7snlMw7wZBTCyneEf9uAt93KhN3eqtvBAU5OWxOq2AfplzHgG37FvWFsZNc0Jpqqpm+SZcmvwBPPFhe5ePOrz9IwHpowFlDrDzvIYIN+dG0RoNlFX3bhncLcgi2cf8AuPHDFLpxbs5WVRcvlso5P+qo7KMDP8/VYHXqLnNmPneI8OT4IOD7ZIWL+tscve0TQJAjCNQrpapm6PCcJv7xZTV9IYCSI/2mP3y1AC4cj9tSTT9k3vvZFa9Wb9pd/8ZJdv1G0i5fXLDeds9feKtv1WwcYvkN78NzQPvfZB+yJpz7FtXX7/g//yn70s2t2VErYxYun7JvfeMxOn5r3EHKl2rCbt+/Y2+9cs53dXZ9akzcgwVdRSCW55zIpj1ydHC6IMIwYSYeE8yQZ//3HSf9PPle0JYYgPQEI+ezZJN4kRgLFptVpAk/KftEqoXUA2m4L5YanyeDZEW08QgkrJ03jqoibhFbPV0kNhYk1paBl5m4kcAsVsVE+hdotoynDrPY6sOFUFK7TGXiUVQbgPhuJk+7zVHDo2pNDv58YXfGanicAJQ9aUY8M3rrvBYpgfgGA9uxDFwKAxmdAKnvxxqb9t//xeXtlZ9sK8wAJjGWzAeBtD2ztXMEWz6SVlmydbtMjXUq2Vk0oJdY26wMUpoouitaaOukChrQVEqCDBsu4D2kD+kzSTH/0ecRalTYGrO1ALJlFmdM2rZ7rdSZsf1dTQ2Zzc9rsOM7YDOw81z1WWLHZzLzF6Q+m0l64sWP//q1XrZ9vWzqftL17TasetyydCVs6S8/CGD9AQjKH4kwIiAfAVz+VEDbFv4SiJBgsbXwt5T9QMdjhFO0YW73Rs2Z7hOFRpAXjxBiLY5R74YDMR0cKmFvo55jxlbet1Vo6F+dncVwes4cffcxyM7Ne8FELg2Ro/M77AyqePTmCaQX9jdL13+kphlz8/x+//zf2P/zLf4183fa8vEsrBTt/CpCXy1kYxT+/uGRnz5yx6elpDCB8isENiiKjyJ3V35N9/8l/Uv4aFzFXUJ0cww7fVtsY/4Obdmv9NWhQscW5ZcvEsra7tWc37921o3rROg6ktJpVVdin+D7l49eFdlCI58CDCIYolc/EkdmE7yDRRE/IcClnSpFErUqUsRkOQ1bttK3Uq1hroOh0HxATsVxcCwniOGtdX1muCI5PrUCjCd6tnRFmMzlLKKlb3VPf1GfeLBIqytOmre0RAwxQ0IpcldaIMu7ixT7v1TTXiDH1VYfwtfLYZNTi0F5bpI0B8mPoFKEPyv+Tiqmhw7TqWflGYwC98j2btF+7E2SSKYzgwI4x0ipfofqLDAmNQdZFep7tfYBvlA8X4p0y0lrRq+k74ZJEWjsTpAGDfWSlYqVGw/OKUgC0NJ+3Wg27t7lhZX7GsshzHB5XegggQYtRVC+sq2ky3i/ErcCX8sky8LxXwBeNQNIaK5Xp0NS7po7FF+IP8Y24W06Z+F1cqULIqtxfG7Y8t6wvmQewKW1H4yx9K8Agp1dAQbMYcmK63bbzmgCa+qgC1spl1Xt6AJpOq8c4ALq5PJOhlYCVZlPFq1u+WCINYNKqRjlIpX3sKIB9bTZtq/OKTmqFIjJF0wXa5RCoLWqvJ8QLYNBGpRq0GH/VVOvRJlXsl+z5fsjSDQBhpS0oyqwVrJr9kEz4ri3QIa4dSvDYs/DNXAR+Vu4Y4ygp0hHkZUEjHNDdo7pt7BwiCz1AcVBqY3VRG7jnYAF0BRdOArI9ihzjmfN5dFSBcZ+GD5bsHgDtueffso27OzaCNspSmwgleIsiY4wJvCjgFNgwRQUF0NUKfaYRlbMsedZgiscC4O8zSJLvatmG7ZrvdToFP/h2U+il7pjnQ8hp+PXKlQv25JOP2rmzp21udtbSabx1rvEopE6eq2f9SoCm40TxfJLjdwHOdHyyxwRK0Q2DPDsI4ct4IaKY/yTB+j/d8Z6SDo7f4v3qFwOUzmTt2S9+xT779NO2j8f46utv2utvXLN33tm2BkIm47i0GLdnv/SkfevZr+G9ha1WLtrO0Zb9q3/zA3vl7T2U9SSgYYBA9BBYJVGqHIh2EsAjjAfL25XMKlCjZffaskZs6BLhTflgPzTGn5QnBPyicLAA2ufPZyyOd9LAWiObHupNAX5UluFOZWwb9TDATQw9thpGs0b/SnhzmgL0SB1jq2idIlbddsvbms1k3POW9ZCXprbJe9S+cvISVbNNYMr5RNOkEjT4RFMH6oErSP3kPvGPK04+Ez95npueiVCJn4IVoQAz2i1lqb0kp3PTgBWe16rY507N2LMPX0RhaB9B8WHIXri24RG01w4ObGYlbfnCpKkYsGi+sJpBUXbtcK9q89BneilqjUbX+l0piLCVjzG4tYHNzEQABhEDo9oAWtIij5S1qm08StWlinDK+Ks/qvOkkg4tm8IgFmaVG8IdogkGo1rSVOMIhRh2TzhDO9cAxQ9m5mwlN+fbp0yEYvbCzX37yzfesFGhZUtrSVNlftV8yuRUXgNaAphUTFOGSUpKhmMqLOOUQrGiHLH1bYCZah1p2yYtl2/dXzIvDCelj9aivZqigc8cAwtkcsKb6syI8ZOjNT2dt7MostOnT3t9MG1lpHNudgZ+UP6l+FH36p+Pph4mRKb/Bb9znAC0IDdRoHDkRZNvXL9pf/03P7I33nwLOcGhOX/GN5EvIHsrp1ZtbnGB98BjHHqCeCT4/RdlQK3Qf+Kn/qCDrFWdXxLxHF8CkA+27I3rL9vb916x/fK69UZNS2L08/GMRcZxa1RHXs+xD3AeA9A0Naqp6rQQCAZOuyO4kaZbna4WPUx6Mvl0IXAUtOK2x33aLVGGRiA5gvHBh7WjSsOq3RpefYsm9h1ga3WgctiGbQAM/KGoogxqEAEc+RZB84WMT3npk5NirFOAbRmqWqtrB7WKNUYAnHEX3hn4JtgzybzlYxmAWARjDC+IPxR5FengRd/YHz09QhaU8K9pu2hWO08UnC+0F64iQAIEKk2jNqlkg4yXppKkmsbIqBqlUgna2QGCw0+MgIAMr1FqhvgiDJBJYry1SrVS0rZ3mhoF6MPrinx0VFoIgNYEKKqSexqwL9e0XqvZcatmLTkjtH3MT+VOKZ8sjSMVkfPBO1TDTgOSQkC1CEE6SukVDs6kTxRhlJF3tgx0p0NgfionS36LAGUb3dygDd0oY8g9Po3KeEjXSJ9ooYHGXukBeoK2jFMkdAAYkk6U46M8VBFHe+8KoCuiqulI7dEpg4+ad31VPkbvbNRsCmdqZS6BHtM2f1Foqmy4Cc8Vjsc0+wC4529P8mAsJKqSnzZ0FZgUGGvRzha8ruiZImnuyDN2vqE6z/HC4si8St945D0mQEp74fMeYFCgSnlwsSTvxCbloeNcOG6JUBC1PZE3gVAIZV3kWCv8e/AexDRtXZfJMJaKvsJgId4rfqowdirdMY1T3MPgKOE/Fp2Gf2bt9nrJXn7lhh1vlm0Smzk1mXS9J+Cl/nlf+SkZcv0Gz+pd+tzpTxs0vS/6cAd9U9pFyAMgxXIZPuwhO0p1UWka6TjaptC5dBA8rFW1Wq26srwISDtjlzivXLmMrOUs1Ed30yfQ7O8eoOn4XYC0T/aI9y7yqQra+V5bEYT/PQM0qUEYQ3XA8ulZ+/rXv2zf/vZXEZpJe+v1t+zu3W0EumXb6+se6v/05z5jj1++bK//7XOeNJqYnbY///ffB6DddAOhootKWNZydNU7UqRJ0aeT1ajv0Zs2v9sHGMrJ+pv3QwANcbFHASBfvJizLF6Ytt9BW7rxjTNGqjx/uzy0zQaCS/s0bk2AVQPvqtzoWVXhF7UZQQ3yOiZcWQmw5fOqZq8pvQCIaQpUQErL2VUbTRWcT/hEDpkLuU6eJT5lxPyfR6MEDOirjIAKa+p5Ug6egIpiOYnGaAGDomdeymVm1vvYKR/Y59am7VlNcSaT0FXKZWzPvb1u/+SHL9gbR0eWnonZ3HzEkhlFYCIWA1i1OxgixnF6mrFhbGV0JcNa9VivBqUU8jl5diIBbUmEEXp6gOKtlzp2dNT2MUxPo4zx8Cdpo5LsDw4x5Nwzt4QhYuxVJqDZgjYo5AwgREZfnvUkijsH2DuXztn56Xkr4L3GUFbXyjX76f4162crXtJDS961X6YWokyEULjwmJLXU5MZB4uK3vQ6KKKBDP2kaWWuCsk28eAHvENepKivCIeYzWu8aSjUXpSfckxkfGSIZmambXkRIDY/Z/Pzs7a6tmxnz5+z+YVF+oqF8dsYMz3Lp2n8F/ecnWd16CPaqF98nP0yLTao2s72lu3vHli9Wff0CBWW1Jhry6azZ9ZscXnB0wsEqHwlKPcGnBI8WI/VX3qb90Wf8aXcGgGCVq9pxdqBbRxct+2DWw4gZvMLXn9uZ3vX7mzcsaP6gXUBUTL4AhcZAGB6CkPSUk6M5E5RyS6gWFHrsWVTUx591RSRb0hPe0M8V2kcKuYrsCOAUW03rTFsY0CbXNO1JPTKA5bCo5iVy6qBdn9qH5OrYtWTgI50NGkxjNMAngtqTg2QsylAGW1KxjwKNwCJt8YATgClQgbpqZSl4ZNGfWBbx2Wr9+gLzwuFe/DFyLKxpM2lC5aKYPhg2KHkDXmXSp5gnPXTc1UZM/WliayFoykcDYCmku0BWy1AmmgrnaccnwFOl3Jcg4UgcjqCsXWDqnHSuPCeaApZQjZVrFbb8Uyi51I59ARyXK9UfeV8CJlRGY8U/MaFvI/RoB2KYsW5boqH6bnjWMTK3Y4dFsv3oz7AFdqWhTZ52qrSIBp7mimVQqf4njYpCq6V3LSKz0RvfvK5bw9F/3WofGttjMMMtHEg1Ad04wRptk3ThZpOlgMkekjn9Hm2gJimj1XaRHRIJKPOXwIQSnEQSJNuVH3COABNnnATh02LKCI8K5eeBLhFrQRA29+sWhJ9ujKftJl83PWC+EicHKwiRi5pMxT36OJIbYTUWpggQKZomabbtSBM+kCr8zWmfXjIi1Sn4zjcws0AKYDfsA8PQFNFd0UrRQLlrA585SMAJxkGqDFWEzgdU3HLTyVsSmBIfIJs6XefKZiEBjwHycHWoWt4RrXT8TJD8Sz8k0D3QlflvWr2IZdK0v6wHR5XnYfSqRxtT9jdjardvrZvlYOm6y0tpvGC2xo7wKHHqnE4Ai+UMYPfHJxBmnqtalWAmBawqHSSdLAKl6v8y7jTxAHBscDBm4ilaWs00A3SWYp+On3vg3fxBfKWAaxdPr1iD6/O2Gwc0HzpvJ194ukP1kETs7/fGJ8Ard/EQJ/c+7s4PvmzPqqdv7t2vHd8HD0+SL+PPhiS913yy/smkKZBHfnCh7NnTtuVyxdR1NO+TP/82fP20vMv2L/6V/+LLWNYvvbss9ar121je9Neeest+9mLr1oDJaUEZi2Y8KiOa5GTg4b4f7+qzb/5IUOKebeHlgTQsjaDV6bEWgn6FMKD6kY/9u1eaWjrDYySwkR4Glq1qQTTGgalgoeqEhpeV+l++11oYXIJk3oQhIYVWUB4+eTdFWRY1yAcHdBanwlo6XpFhKSQsSB+j1YLCSho6lUAlof4+/RegUMZNm53YKik2yTGS1Neig41DvfsmbWCffXhS5byML6UBADt+j37Fz99ya4WjzyMPzMb9dWPSvp1gJqmP5o6gRZSYq2Oyk3o2fLhUUIY52YNg3/YwugkLI+3qxo8WjI+6k/awa6iaBjivDxQlU5AmePZV/EWBVATKRk4ngPBy+WeA+PcTAJFDt1R3JO8M4JiP5/N2tMra3YuP8f74/bqwb49t/+OtaaOMdDy2qfwPNOAN5Q+Okt9Vr6YDIJWCGq1X7etPUBRutBWq+NEdB8v6CelJNpJzzECwS98JACq6MzsTN4uAMIuXbwIb68C0mYsR5u0yb2Mk8sBvPR+ThU00qEh1PFBUZIs4qED1uvIhLZOunXrlu3v7/q4aEpHyekqgPnYww/aE48/4VX7xRsBEJcSvf98vZVn6TXedv5TuQp6aW3AmPazdJ6ANgL1Oweb9tpNxvzeK3Zc2YZ2mkZKWAZlPeoFiyBUHFf5XlBRD/PVvSoDoRSwelURB/GpoktmMUBzYZqxz8c8etTFGHcASyqmIMCrOmbaVLreHNhBrW6NASZ/jPnEQGkqWisGM4AfVVv3d8MGAmGYcoD70AoY5qW5vOsHVU/Xdk+aUk8CQiYZ92a7Z8eNilWHdQdoalcSEDMHqI8C0lSzq6Y2M+bhqMYd4IdBKqRVJiIDrRUx4UCeJK0KSshxCj4L6NqkHVXaH4loFTWgH5rJcZEsyPiNkdUJgIfGQoEIgSBFixUNiiQxrrSnVG76dHVhNuslgrQH6A5AXHWptD2XHCoBsXKlgn4JVsknef6kFiupNThhIeRW026q8aVpwvRsAUAAoDmqWO2oBOGCFY7K5ZJh9lXh3gNFyvR/9WrkU2zxtLa/Clmz0YSGLd/3UjsQKGqnxU0t+KcJEGq5Q9l2XZYAcCufz0tdQCMtBpL+8jIlEE+2QIuBHKT32xZNTJqKu2rHEyW7t3HCxgBIuuVj2GkO7XC34SAkw/PPrmZtYTYDgIiiU4MpS5U+khoVSHSsK2rQLkW5NNPQVRv5tMn4trptZDtIL9HFWiwk2Qi2tpIOVZqDgBcOHPRMpuVNSteiJ9o4L/CSSJbOAPwBUp4kr9Kc6CdFA1VhIIetm42kLAPvxXmuEvMVqdShfEcVfMd1tglkagJA1gcYKk/26KhoOzvb6FAVX0/a2tKCzWZzOMxpC2snAkBjp9WgvfQNYMewWKnU9TqBxaOeT/N34MEwoHYyrFBj4M6LJh519xZwL2OglKpjgH4bedM0sZw4Td8vpibt0cW8JXCabjehW1g7bGj+HRsjYRV1vSv6XQfEYAwUITacq1PRnj0wF7NYJmez5y795wfQPuqdn/xZH27nb9aGT3Z8FE0+CUD79fqma3V62BilrsiNluzPz8/7Uv7DwwN75+pbnkz74IMPmnb739rasDu37zjTxlGSUkRiMh7E/2R4/Mn639/5IVt3AtC+dCFjuajq4vQ8GiQvbQqhH6DENqpjW6+jGKa05Fy5NighBL2Kwi2rfABC4atn6MPAvWhFK6ANL3Blff9v0VOgQKd+P6FdYHTRr9yrXDI9RxQQUJPn57lLKBpu84Rjv1/8o/9ca2GQESLRTnXRYhjKDJ56Pj+NYcRTx/A/owjawxcdVAigyVN+7sYd+9evvmZ32xU8WowwHqy2nxmjdCbwBCciMqJ4WyijFoCpXOlYBOWezgZTGqLFoDOy3W2AAEI+sxhnPEeGTsV4qwgpnix9yk6rSDIfosg6LU1njlGO9AuFN4CWqn1VbygnI2TpmYgbZk2ZgYgt1AzZOcDD5xaW7Ym10zamfz+g3S9t37NIZmyZjJQx48QtDZRpm+s7LW2Crdwy6IlSVl2hECMtj1tTOpqak4pXREGRDh2io8ZKS9fn52btolZZnjtnC4sLNl0o+L6TKgSsKR0dJ7yvQ2A8GEH9TruD3+7/DD7T+GHVnJ5aFKLipj/6mx/bm2++5TKjSPE+wLOB9+v5T9zXbLW8zt/jjz9qjz/5mM0vAlAZG+HLgEN0iH/4QByBldS4lCuHtlO8Z/f2rwOGD7yGXC5W8DHc5R1bR3tWaVUxJnjnpijnhEdWlYzchc/Do2CKz5O/eZ4MdoG+zxUyztPalUSGehJP3Jf6AwiU1ajFH5V+k7OGYVfkD7AEwM0mMEKjmNUAy22ukaMyds9fCc/G9wmLhWPWxWArcio5UH6QouriYy08UXJ6B3DWxWICAwB+EQBMGlk0Oy7XfXNrTZ9q67gQwC8ZC1shmbVoKGUqreIrAEc9d160+jKbjAe7jSBPioqLNwS0ZdBlpTRmPsUtHudUzTE4BB5grOD2kU85MsYab0WTuFWAYSKu8iVx2gVERZbjAFDVqVOZEW1VF5TKyfpYHRfLXiQ4iV7JZ7TPLAYeQK3pOOURKjKnRQlqV4z2JjJpzw8tHlWRT9qSyzloHPU61qtWLQz48fIijJ2zJveLjtIXXv6HNoN6LJZN0a6U96+i7ezqZWuMVA8MhwnnQDmhaCFrKQ2DsVB5EpXY8GKy/izly/I8xlK7EyjfLJrAyDOW0p/6XI7jmPESMNDuH83myCqHHRvXccp5zsJMFlqH7GAHQNro2Uw2ZoszjAngaAp+knusTiiKK6AluYXqAEl0Bu8Jcsn61hvRDkYGjAVfKp9VZSyCfGBfXMV3Qe1OgJOuB5y10DUCaumMVlZrDKUK1C+eDUiWH+4lTNBTbQD+JPoph34spGM2k8xYGlATkc6HzkP4Kdgdweyg3LH1ezVTuuTK2UVbu7xqE1G+ADRqJ4g6PLB9sIfsdGx2Lmd5AJxvyYh+9VWtOC3dVhunEidGkTvaFJnEcRpn7OB4YBvrVascaSUzkAod4osFILqAuPvs9Fa2RAvnGijDRrVmjVIJmarjvJqdysftc2cBhrm03Si17XgYsVEkie8dg8fF3UObFP/7If6Hj2hXb9BDn9Yt1SnbOUDtxGTMWur/4vzsu4VqP+lxcv377/kkz/hV33/c8ZveJwL83RwMtEvne227/+cvHCfX/arjvee8d70+OzmlAGRgpHK1VYdWX96+e9d29vbda1fIe2//wDa2tnwPT22/lFZ+FkrIdZz++bOCZ/+nOtQddKrN4VmsZiNevK+jSJUYX8pNDUIAar0JqyilQEKhpdV0VMq3jaLSRsiq3q9pFwmHgyruk1KQ8LlyEI2gj+ik77XS03PGoE0LpdLCg9XvEjQBANFSXqBP86IAdJ+UpiIUvhE6SlYepfI8gpIkylOQ4Ym4J65itvKSkgqfS5nW67aSS9iZuWm/XlMc6vtWsWLXi/vWifW9tIaWumsatlnv+ju1CbMPifrb7FuljJFDYFXDS5GeKG3VnqJa7t7Eq9fm5KphpXyaUS8wbvGU+iHwisfcQklDSPSRaZN0eZu9nnhKowDco0/aXkYrQ/V7vdaxwx3AX2vCZlIFWwI4aWyubR7Zte261btRxisGIEE5HgwxXCGer6lC7eaAYZGuYXwEirS/oMCMb1mDolZehhKqVT1fdfwuX7xgX/j8Z+0P/+D37dvf+nv22U8/bZcvXbSV5WXfDFxjqeMEUEsWTuRB4Ev/+MR/5xP/XIf4Woo0yCujbbWWF42+eeumvf3Oda9Rtn7vnstHq9mkXUNLpxKWzRcYvwxjHLH1da1gvuZjmQFsqdCpnhe8X4Bd9MVowVOl8rFdu/uGvXRVlftftc2D27Z3vGnF0h4guAhQqAAeMDoMgnaqUKkA1c+SFx1TzSvGesT3mqbW1LMAWQ7wNpNOe/5WBEA2keB6lSeZ7Prp09qMZQNDW8J7V2RZ++Iq31LRMB3+HgydVv/6KlqBcAyQtsaJ0Y4sgEGr21NaTYyx1h6wGQyKNhGXA1RuND0pvtTESNUxPHj0onhgjNE9IAp6hEHTVBAgFuM6Rb8yyIOmWWNcF0NetBWcwJB2cZG8BTRU1AIjC1/U+8qFq9L+jkdq5KhBaud1gVFNu6oTIdqkqS+dYi1FgVWkdUqLH7TfI7Qa0o5QGCMIbRwgAbZ4qGnbNNFV2WhRjLymn7wmGW3QwgFfxZrhOYDiDnTUqlcldCsXV8+qNlSGgfbxu9cmQ2+FFJHkd8mNhNb7xe9RLVzBIHvR1ZIWNzUVTsHRUtHnsLXRO+Ve09oh9BmGuN1t21hOIHrCeZoxFIX0zBPnxEGB+A9d4CtG1WZeq2r+UujKFVO0dQInK8I7VNBV5T3qezgENcA+aGEGB62gnQjyaVtSzbtpgM/JlCjv0HjICRgo7QSaa4O/KgC7zqmpV20P1dJUIbKtmQY5Eoq4JQD1OiQL4msl+2tsBNCkB3zMGYM+Nsl3W9DOEW6HGCvNqNDPqQnojP6qHXZ9S6up9tBm0O9z6Pn8ZBy5gTbQtgff10ZdP/vovSHfdy1mdfj/GEerWGtA86od7GIHcTxmC3M2O7vE+xKe6gOLAqbGVirVXP4b1YoXrUUx+izETDphSzM57iv4PSoDUwbkayGa9LLPvsBF4inpHvma3Mpv0ne0h36r/M4ENMvjWGhFtXY+gALoIskiDjcAesS1gb0T4ON5PFenCh3H+Fx5wpKNNjLX5P4anzeha3hxbvbX3otTCvHDx0d99uHjk1zzUcdveh933v/5d3f85m374PHJaBowv5LrHTxIoQEUkiiChJbMw+Dy5lR/zHO1GHg94eT//1scWm2ETrXZ5KSt5TUtEERClIMkBaQyAooS1fDsK54jJWWIPHCNlIL2OFPFcS+zAT18Hl/ojd/lNefzeU/K1cpMFQ0NvFi8JACaptp0j/IjZPAVZRP9BKC0j6vyjByM0Q7RSmBMwEugVtM9CtELwAmUiZ7BzgJRL3yqa1XAUMBRdZ3a9SoANPkeQKNfvNI2Dir21t6BNcMDPGrlTw1dcXW1xBslpPzAdguvF2OtGknNmgy28kcYP/UXemgrHxVGTOBB5wFdAn/9zthqtbb1MBqJjHLwVA9NSdrBiitZNAFVRUuU6Drmb990HiPbQpG3ygDfPrQIx/HokiixiB02Oyg+jAvKZRtgeWOvaFX61gL01epSHgACFNIQJSPlEuzhyNWMhwCZDKIii9osfn4mbxfPnbFnv/h5+5O//4f2B7//LcDZ57yC//LKMmA1Y9r66mQq2pNuZfA+dOgzP/X7/f+LoXwsFfXkndpMu1Qu2z5K+s033rbvffc/2r/9y39nP/rRT2xzY8NUhFngT/yhMdHU9CxKOZlI8hwABWBNfHJ4VLRr12/43rgaw7QiXnSw3albrXFoB0f37Pqtl+3FV39kr197xXaLe4BULU/FgClXzI2ogIzyKoP8IW1Jp+nkXgclPJiyHDw3fQLEMFyJVNQK0yrKmbZMIuL07ABMqt2WFTtVO2pUAE4NU8FkyYwooGnl8RAgE+IZ8JA2gFbe4dQYfpXydxJxDcBAYzSdzdpMNufTsH1NU41b1gzVrRNq2GgC8MdzJ8ZT1gI01uBFTV8L2Ckqqj7JDdAUrDsFGLcxgAbpsMQEeicsmcZRYixTAD2BMtULEwDqW4/nA2iwyLpXcqnVkkfNmh036wDBmjWhrRCraqJp6s8tIIIwoT5wj+cu6iNOTQsPoG8EoKl8I4HKrssSQACaq1xEFALqXu5CBAaeExRG/rV9USrLONNX7VKg/Kkp9Ie2qFMSfakCPbrKyROAoSW8sNtWzlkwXTgGwIUYS4GqWC5lYfhJi52AKL76dAIdpGTwEg6WnCzt06jVkmI4Reza7Ybzqk8NKqJIO11OHaBpAY6mAdVVxkLODvxIT9B1I9c9AsnieTkgI6UVlIZ2tNWwpva7hU6z0DwDL0yjj9bmBDhS7gxqF4IYOler86XjBCxg12D1JWPUAZg1GKljRWWHjD2y1RNYwIlUzt2U6M3YOyqBLfQE5a/6ymDJPWPAsNAHnkzXEEn/qTFXaoL6olP9ks6S7tHuDmn0ebiLjqq0LU+/FtGdGfRGHJkbQKMOeqSfRq9HQ1Yetu2og8NAG7Vf7+xC2lZWZ2xubga9FrWD46rdvrtrt27t4UDW6KecItXP69kAnh4hf9p+rnpQslCrb/O5WVtdWLOFwoLN5Odsjp8L04s2PTfntfZqrTIgrYJe5n76jfsA/zFm8IRsiXhR/CVH1Lcqg8dmk9AeINyED6vtlqEyrTMRhy/oD7a5OxHR5IZpQUQPudShgIIAmxZkTCEDlVLJBtA8mYGf0nmAMQ7OCUB7v3L8RWDw2x0fft4neb4z6P3zkx+69v3nrz4+yiicHB9+9wev/eTv+E2PD79ff/p5/3d5LBJi/eG0knZnwF3AESxdE/xPx8nP/7SHSCbxnIGBz84kLDUl4IAx5wuZm6iAGm1uIayVHt6Ih8FRWAiCooBSxFIqAgE8jT5L5wWLARSJ0x6slWoNzwfPkWeebJMlsfLuiyYc+iFQFUTIgoiYPBv/WyARxaQyHj6VhALVyjFFVgT+BOCCd6N07gNftUNe4RQKUeUJ2hieNRT3mTl5YroGocaD2iwW7Z3DHSsP2g6eBaplEOo1JdZKSBF/jGaMd/qKt7Zq6fRsMqE8F+Xjha3RALjSf19cQFu0elKFMJtNjEYUAffPpRAxhOhSGTIpzgFaolfH+wY8qHK4VlOG8FrDg5hNjZI2MYjbsD3JT3ntk4CzrjUbKDgMaRXltN9suwcqLhOw9TIBWl0I7bXCcsh1Mi4qxXD29Cl7/JGH7ZlPP23PPvsl+/1vfdO+8Y2v22OPPWrzC/OAy/s5kA4yBJpFUh+h+//eL1s6gnE7OXSfaO8FjuEcKdCbN2/Yyy+9aD/56c/shz/4G/ubH/61vfX6q9YC1GSVLMz7GvCFHJocf0txV+stzx8JNm/WtCwGFqCkKIV2M9A79gDUb78NUNvctGNA2O7uDbt15wW7fe8VOzpaB6yVMM4taKApmDC8Ah9wAlltStutwcOtWsc9ek2VDqC9crJymnpLxywR14pcPtGOCrGe9aa6eNiK7kpeUPCNrhVrTd/No6sVerxHMoFp8PYKACqTSVEi3+gfcKapGiW3F/IZr5iuulLa6zSDU5RNx31KVzmJpUbLynjpVQBDFZCkzdNlaMXzOgYO9HBIQoyVAJIMM0yQjMbvb5OjCLKquseskEn7uyRXLuiciK1Hvmv9htWHVU7A5UiOAyPKeNcxmgL9Q56pPD5f7AGv6l0RL60AOJL94lrModPjpK6hHBXd32xzAbKlMgwDAHK3FYyxomWgV74DHPNCFZmdoq1c5gn7EX7XhuvKRWoB7BSpn2Tc5CAq/1Q5qX4xg6b9ExOADIH5hFbjcb+MtWqkRVIxC0HPmqKZFfQObVEbXV8je4oa0SX6JocFJwigKHnxTflpmyI6XtdQaoU2y9kWGJWKU5RfOV7KV1Kf9OxapWstHKQIIDoJDwvYdKs4TEX4Bh7LxsI2DdDPpeJWcKATQ3fIoVQerGhJs9Q0dER/EpCE59AYK0rWdXBWwRmo4phpKy6VgziJYEve4zj7Xuxdn/EQya1AZjCtG4AvRcW0eEN6XapSW8AJjLRp8xBwpKiqnIgOoLK517QYXy5mYjafStmq9rxdyFtuLqsaIHaIU3C33rSjftvGCeRR+YUO+IMFCCNFMgGQAomRWNJiOFkx5Eqld6S7FeEUUI/RvuQkfApQzgCQ5lIFOzt/ys4tneada7Y4vYqsLHLPNP2IG1JkrUGLxnctNxO1/FzKJuO0GdTcQNf2oLlHdBlDrdQMIUt6x0kEbD6rzeujADTpEWQxnbVxPGu9SMqGUymeq+oDYyuWcCS3tq1WOuSZWoiGgwHP1uo1r6/o0WTopajwxAR89ne1k8D7j4973i87Psk1v4vjl/Xpw234TWjym9JMxyelwUe945e1PTh+83b9OocUsKYoLs/G7NlLOVtMS4Er50MhX0OI+B+Kb6M0sFtVsxogTUVk0WEgINwlDLKiavI6lKcjL7wtzxUBUaKvfteUl4CLV26nnz4FitBoykVgTMpFn0vhKSqmz+SRykBz2X3lo82Eg8rlrmD9GYq2RVxZKVKiZ8iA6x4tJEgkE5ZI5eyoVLfq3o59fm3WvnzlnOfHaA9HTVX++NpN+/O3XrMyRjiTBxRBj1a964ngUgBR6BGZwBhgsEcY97aMeYT+xHgJRqyvvBIU3URiwgpaXIBCHgK05NWq/MgQZatCj+gtj1ww8F5nbdyHvijFUU/9C6EcAgCorVXcMNI2KVv1SfSTgZG3XgDwXcgkrY4Bu1GpmQL9isJwEfeggBmWXDZjc/PzpiKt8mJPn1qzixcv2vLyMgov9q6C/0We+7jjF69Te0R/j0gxFgLhu7v7nnOpwsoCT5sb96zVrHnkQbks2vni3Jk1y+cysNTYbt7dBFjdY9wFqCesWlUkKjCIAkoyvmqv9uxVzlerqzy/YAq+CZBrNxuMP8ZkMWUrK1nLao/U+8WBBaJUp1A5N8elYgAahhHGYArFn4JqmvpAATtvTrjRzAAQphgfAY0annK917BGv26tYcd5sYC3nU9krNsJW7HSoT1txpfOYawV0RHPabGBDLVqSmn6rTdghDBIKRyFtBYCASAGAIwuz2yHOvRn4HsapicTGNGwlWptKwLSOgOAjCqmwzvKucxjLNNRjAnvbtRoG3QFC/iCF0W3NIWpIstiBYVIgFROKy2yQOJM22xNwV9yPsrQp9Kr+Y4H7X4LvtNUUs6mEwVrt4ZWZBy0+4vAiRYD6NSChDntwEA/wg54xJdyQvVCDv4Q6KkjH030gbaK0nSdGFzOm0fZBerg2z6fjQDdMfhUERkl3CuirrxEgfQGY1s8LvF7GEyQNmUHyNkQgJLTpYj5iOtVDFZgLJ7Ner+ODoqep5crZLgu4gsjSsc1T41IpxVpV1J+w0t51HGeFOFdmAEwAzRUtf8YQ3w8bNOHDrIEiBCITgMSo0iVMCfv6MMbcsa0sjeBjI+7k3a027TyQdVmsyk7vTbDfWGMOXqwpmlXxjdmXg5FAEE+j4CMJOrdvD/+6gJqmvBRC92rc6TPkVGZCcmXTuXWSidID0ifQljXf9KbysEUSNFsgfIPVSJCMwpBFA35Uq0Qfh/DryF0JD6AVXZrFkPPLM+qTEvUei10OE6Hr0iezgOYU9aB9p1JHFCGudwY2T5gtI78CdhO5+KWVyQQMDbWfC7tkV6XPE2Jn0cRa8BrKqnkJZjkMNMhzSjlk1lfPCO3SSAzxbsS8LccMxFJjmcHpan0F+1woNIr9Q5j16oa1oe2AdzpU6U4ssMdxm4Xx+4QWfVFa3XrVZvIS8IdFe1aMImzJVvXx3GbYjCT8Hs0M2vGO+Fi14WisXbkOd7fwwZU3M5Jz2XTaY9AI6CuqxI4vIlkDnuW/PgyG59cuf7qQ2Dhw8/7VeDjk4KT3+b4JH18fzt+E5r8NnT8JDT4uOf/6nb/5u36dQ7kk1cN7eL0lH3lfNZWslLufIjyUt5YBOWu7TQ2ywC0ilkVSdVWNZre1FowTbDAqa44NI3nU5coU01vKFk22FVAU0sAkCkVBuREWKVYVCNK4FCCARH8fTLOEvATAKDIga+MkgJHsWhKUybBFdT9Q4pM3+unrhGIUyRMBSFjyRQArQlA27XPn5qxrwDQtFBDSbhq40/euW1/cfV1O5ysI/R4hAClyHjSOhj4QRjlOo3ywKgPMfCHGGVtizM7n3TPs99EKQFKq9rzj89Vu0wRE59yoJWaStEUqIDYoK02C4gw7oBf/Eu+k+VRXzUVKE/XVQX3SnHTS/ovNpE6V3RDCiaGki1MKnG5bwfQVzWlNNUnMLa2umLnTp+yU2t4oEuLNj077QUWZRwFckVnTXVIkZ4cn5T/aR4HbaT9ekYPcFMuVWxjY91u3b5tm1s7DsyU7yGDoTYVprM2O1cAkPZsY33H5ucLdv7MqoOdWrNjN+5sOEDrqgSE2gTtFYGT8l9bmvXt4Gp469qxolarwZfwgKfX0A/ooSiqCsVqiioO8JmdT1s2D99OCTQBZvGa56ZTvnLw+o0j291SrlgEAw7vJcTZPHHctd44mGZLTOJlA8KVR17BsShhXLS1kpLyNc2Xik0ClDIAjZh16tyNs6JitD0Ut6/y4nkzuawt5PM+zl0MzCCkGoFjT+jXlGcHI3oMuKoC/DqAJ9WrU32mAvTKYbR63WAarqNpQYDRWItIkE9hhIVcDqOTRh6RNWQMMro8yPgpmiJZcqMPbQRmvOzGsMn9gYHMRJL0MwJ47dkh9GxA9xESrMUKqq04E0+7UVOgyredAkxJ/pRzp7QBbSiv2oaKgiif0kbwLf80TQqTC6fy7in6DbPgaGlbKD1MrKPpPxleRfzaEHhEf1KFrIOAPjKiqSgvDYPemeRxnXrDaaqtd6J0fgB40nRuDDolkekW8lmuVgFDtEsFULnn6LCEzNUsjQOTBYSrXFDpqOa5fjl4IZ8FIPU71newT89xIpPwmvIw1UhtIVXsAvyHPYspZ493q95dB+GVRAuBKsHeV7hCmwj9zMZSgLSw1UoAXcZJlfwTKehCd1VuQ/Ls9OIF0rUqHqtaZB4tg/qtQS9I9Bc5p7RQCH6jfZqKli6TrEqvBToT2tJ+qUu0iUeVNb2q/FZpYy1MGAhEQjfpGqV7KBLc5rPqMX2gATmAqiJu3SY8i6OYQs/MZlVcOOE7MIzh/06P9/DcyUzMwgmAUALwwuAeFhu2tVdyAK1ZlWBGI0JbVUcQwA3QEtiS/CpypciyR54agGRooGLNeXg4m857PcYo/ChQluCnorOK0ipyK6em0W5YqVK0o/KRy762twqHAMQ4bRPobm30riLkuficxf//7P1XsKTHlSYIfqG1jrhapk4ktCIAQlAXWWRVq2pRXd09Mz1tPW9r+7K2L/u8ZvuwL2s2u9ZjY93bWy2quqqmWRRFkCBAgAAILRNILe7Nq+8NrXXs953/RubNZEKRQFX17ngiEHEj/t9/9+PHz/nO8ePHfVmOtRc7BMkXKGc+OHMWq+cuoqEdnKRMiEBVh//LaPCNevybhlQyB080RTKyPuov6WMZEvKEi/7Neo1Gwi6NoZIZXlGibJ9i9ShzIpSp0ViGKjL01wPQPqr8piDsN73vYDnYv3F9H9dnI/BvQJPPk4639vu3q/vza9fHFQkNWdhH0zcAmrwOMs+lSP1aMqNwWSsPcL44Qp1CWU2Tl0EnDjSoSPqURjo6SYBKNBAQ0NKVxZztgzMlh7UEsbxOsR8S/CKX8pmJTBbDoS4LSMjqo/BUPbI2ZTEKgImeut8EA1+qwEAHvzePEG8XcJMyksJ2DtsOY3u3jNLWBp5YyuErdxyhQJEHzWtLGc+dvoTvf/A2arEWIkkJcEU0CBRKfFLpsu2y8gbtEQq1DoIEALEkFS2tSWVS89BaLVepzChYFM80oODX2XmU5bRIRyBUtISZOqtSbZSX0QCalqhkLbLVvJNdoYTmc42DjBD8JIXGTxZXsX+vjlA6MpvDkaOHEE5NIJHJYHJiAhnzlvE9nTZaqoxj++wwZ9XEd34wL6GIrrpVbuXTg3ysT1IvAuRKf3CJYOzC+QvYXN9EMV+0+DKNgQUoU3kfWlrA/PSkWeR2tiIV9dbmHq5eXcXUVAZLC7Os040Kwe2Z8yv44OxZ1JtVUyZBAQgtpVFD381xevzLj5HWSTuxQpsJ3jv9DsqVPOvkOJN2Avgx21E1omLrUJC3rc2xOEH0lBtzMx6cPCbgOolCoY2L58kHZdKDTC9gVSdPlbsVNLpV0mBARRGwzP1+V4j8S4udvN0RH1KVjrSuR5AmxZCgUnH1CIIIzLXZoMu6dHB1TF6uKHmLgrw36qNJANZ1taAjn8JElhFa3IO2m3xUR6ldt7qdDRVKAyIvS4yAIY5e20vl0rFgdaEeeYB0pqeWx5Q5XsttArOWR5LAiD3iWLMu/vO5WVFf9G0QbFRR6zdticbDegSw0rEkgUQAxUqLylMbXqTMHeMhRKWc0RF8Oh2AvCdvkThShpOT/FmeM1FYyoz8zXtbBC+dUYtjTcXlI6jhP6Evy86uFpE3dL+aanOZ97fkXSfI0AHvijMUoNfSoXZYqh0KDidKMJ73ss1SruLlXo8AXYA0EEGd/LO9mye/KHdYzBJLdwieClTSWuJPprQzfoAyQUWjos07QCZDcBekMhZHUwZx1mEoNMrnqH/afFMnmB8QWCazGQQIAEqtpgEFxTEph6GP85TQEz15m8g/CY53kGBK8YDqq0smK+mkuSuDSh2XUUM7TBF/4iQDYy3xB8GWVh7EAeP4W1uytpFUs2Rwkpb2F+lCmSV+MQBOOVOt1A2kxQmwIhFtFKE81+YEoVU+15bFSftGpYudlTJ8pM/SFI0mgkgnpZNCBsgv5JkWjZJipUdZpnAWyi/KsCABbSTs4RxzIU794A17OW+UY6yJvUIZzWbHPEp+Aktt8giRiRVLpxyuQQ0M298T75EOKYLqyXSWAC1HoBQ3+SivupZpLAaO7dSGKXnKS1UZZGXqD53g0oaPD01Qlo4IKt2Sc3NHEA2lbflUh6SHgkmOP3mW4F6HrK9fXcHZ117GW+++iw+u7VieuSSBpk7gkX5QTGaY7XBH0vybcorjIx0l+rEJpDb5gHN0Z2sd9dIuQdmQPMe+UZbFyWshAjsv56kMa89ULvuZNwl8keVWEHK78lFA5dPce7vym973SeW3A1DjMq7jRhtvNPfXf/vbV9RGCiROyMU0rVE/lReFhoL/nY44bv18c4DdOlWVTEPSTcHIAhWKHVEskSw+pWZQ1uUULVqdzafcQlGCIZ3Fl8ukbYJEtGwQdF7KLabYCAnouCwc1iOBoSN6LFjXns5/BihkEQaRoBLT+ZqiaV/tZFs06cYvCR5ZnvLC6W/dWq0SRLAty+kYlrNpPk9KnYKPP65sF/GeYg7AtiYIpqQpKTCUlFEB4hKuTmyXki6yz5ysnXabFpZiknS8k84KlLCmQG4R2vV4Tz+APhWxp09lTWU4GvBZFJwuLWNSvGspU3nLJJSFy0Rm43G+JKwlvOyQaylPfq2NEcpDduTIMh579Ev4zne/g6//zjfw4MMP4dSdd+HQ4UOYnp5CNBozumj50OJB9l9OYUXOUO+/HLHv/KFHi17yWjrKV8Hd8pAJWL351jt4+mc/xw9+9Fd4+cUXceXyRQuYVZqFBMdtanLKdlVGaCEfWpqzzPasyvqknVRlWsBKGqn8WdoNqngUAecmlWGbSk4bQQTapNB0jw54PrQ4jXvuvhOz8/MEnxksLi9Z2hqpfZ3NqF1cyk3lnCbhsqVRO9DdFaZg11mQXYIsZbuXt6ROnuggTWAty1+bKZSTrFznNaqHSk5eHOfAf6VxkcfRDSWGlfdYG0QEqpVp3d0jEAnIGxOzzQs6JSJMvkmmwuRNHWnkJbboolDX2ZkEYq0aFHjfYFvl4ZInSp4CnUYxJMjzmDdVRg/pziFXnFoiHLXrZGTIs5GNxwmcIgYCzc3KsRP4kUep3mui2m+g1qvZsim1oo2n4tkUJK+UHgaY+J1SBcj48VOR+alcdKn6Ro5ElApOqUCiQY4NAb6XIFNLq4r/tBgsecNU2HYFZGtJUEl3i60qis0Kyo0q6cg+sn120DhHSpNP40k97XAZf1PslgwT3m4KXmv/Wi5UHjXFEPkEaNivHsdFHi4vAaleMpsEDjocE+EPee17lEE6P1IhAVpirhYKqOyVOGZKku2CDsYW6NSZoqGAgL/mMpvBjmvu66WE1NEklW48Sl7po1jSZgF5TKLsO5GGnllrY9TsIkZlHueLI8F6ZVAQ5NGYaLlppPrYt/0YU8409oHzkB96nE9tTuIqAXSNfW24++gQ6OuQ+lqnyWEnkGIbBGK1kUfjI++dnScq44DP1wYFEdDOpGSdmieW4odjqM1ZFgLBZyjhcFN8XajC3R0RJNG0ZB1u8lpkRBlCvp0hH2XiCc6HGMcrgHwVWN3tY2XXha2SD7s0YEo0ThQ/26yyzVpyL5WRL+xxvGq27JvNUZZzLosvFFahM30tBpl9HMrDRz7QOkyIvBMjWssk4pjJTmNuag4TuVkaUFkEdYoF26ekutuVIi6vr+LS+lVsFndQocGmpXeNsccXR7tAE2StjkCNNOr5kAtncGhiHsk4wZ6dk0t5zuc78WEBDGmcBMo7iGnZVcltOU6JuDbryQAnGKch4Q3TUPFFDZhpvJz/OUVzR3GwOpLR+iEeJDhTrLNSs/hooLk9NJR078E8aH8byqcBS7de89sCNJXPB0zdXD5fgHajjPt5o/7fvN8fX36z9qt9ulNCTZNd1uliyo+njiWwnHRiipQHTJPe76biozS9stfCh1tUZiMqDlqr8uHrvLz0ZBYBKirl2uL8MAtDZ4m+e/qsWUITkymklAyTSk+xUppETqEl2e2hRuUlcsn7YIKbFqRdwbZJ8KhtbQprxVbYjk0CO7VHwktLqQbKqMh0E+EAwR0lJP8Q8NH1Sj+ws11Ar1TEU0dn8PiJw7S65FnTLrMBnn3vPP7ti69g11fG4VOO96la1pKbLFAJPe0w81l6jFqVFiOBle12onIXbhMdXBR+AW+YKomgi4KZTTYr1saf10gIOP8cb4TUKy/bLxoD0psCW18JnEpB6tw7HYZ/4thx3H3PPZhfXEQ8mURYQbfsr/pt48hHOHxmPjJ+vl6xU+w3CXXHm2bX7X/neDwJRAh05aG0naYcj1WCsnffed8Sx1YqFdKESpn8UKzWkIwEMD81QZBL0UXhrJhBly+IigX7e21nqDKea7eTZS7nfVdXrhHs5fGlhx7Evfffb7nU1H5ZywJou7sFvP76m3zme1SQZQpSNx57+C5845tfR2Zi1hSxFJc8KjrZ4cKl83jl9Vdw8dJlA2ryumgZXV4cpeBwj6KoV1R3Gb5QA6lsF6dOhnDPXVNsVxRXLnWwudNCvkHgJC8VeZKkIGVYBwdVHqSAx48ulXJHQe8E5EqCrPNEs1Q2MQJReGW4aB9ki8q2YaMbkzXvDqFVH2GvUkOlr1iyDutlG6mUY5w3OjfTRxBZq/ZQJ9AUD8uo0Jhr6SUR1vJNhHyn5Sa2iWNFDiG/9G3JU2NGVUGF5EKZ9+81aqjz+R0qRcXI6FiqbDzNuiK2s1eJsOVBlTdJ/hvFk6VJo2SUdKJi0+5Weat1NqWWFy2o3LGNOIcErgZoddpoU9kJgAS0G51jquU0bZTQbs+mgJlox6mXoDKbimcQ98VIVsfIM4+f+HQfXGriyFsiZ5E7qGsEVtk3jrMt1VItVjgH96oVBFMx5KYnDDAJ8dSqdbZMQA+2nFkt07AKhmgAcv4RILRpLLXaWgHoU6b4zLNjIseez2EjaNAc7/UJnCizFMukXXlegpf8XhUXzq3YWM/OTxNMKC+bnknwqzM/SRvJsA6BZJt07PIZHEGLH1OrQ2xUWJnuNf/5TyPf4nObBFPa5Ws70vn8PkGJ6K5AfiXbVeJdkcXmMw0DC4MgINZc1pJfi+OsxLeaX0q94g9pV7iWMzk+7KroYcucvH5nvYzaTh3TBGJzEwkCE+Vf9LEerQr4SAYvqgRxm8U2wViPYyvPXZDzRDtvFfbB8eYc63LM1Qx57YJh3hXo8rl9xDMBJGnoiqQNAhidRiqvJB9g8kAnAyQiMcxOTFnMojYgaEzFN9pR7yIo6/U9NFg6KBKYFSoFvtecuDHeH/LTCI/GKUMUF5dAvQicf3cd7ZVN5EiTpnZRkmZf+8ZXcPThL6PvjWuSkGbUCRyfixt7eOnnL6J+8TRSbFeF/WvSgAmRDp1BiGM+QpuGVmOoNCECXnIIiAbiU7En6cTxb1TKaJSLlC00kCnP7OQJ9tkJ0QmT/6RnOExTE//te9DG5dPc+/8L5df7+ber39a+fSVtgosCnLIMCwk/siHZvvySTG9BkRREAV6v2JJ6348GhYJc0/JwhcJhCjctUUjQS8hQEZChG40WdvNFE3SKQ0polxUnpoL7tYyhNX5tHtASqN4VCyZwJq+WvVPQqY2yUMxKY1sE5tRY8/CwaQrwtfgbKj3bYcXv5H2T0NNuHC3d6FlK76HkiG5KssMUuAvZlF3npgKWp+paPo8rpQ34MgREE1EDhM7SIFAvtTlJe5YPqNeksGyTMl2+Wnw2QUDQRaHGSa/DrN2DoO221Jl6bAonvDxS7AtfY2+kdu4aabV8KquT7xKusvCnaJUeJ7h5+P778I2vPYXf+73v4rvf+y4eeexRO+NSp00or5tlLLfx4J1s5M1GgNQEC7+z7/d/c4CZA8ic5I4OCBf4Wl29hnfeO40XfvkifvL0z/h6mmDpNWxtbvC+viUlnZqcQFyB2FQ0MQKIdCJm42A72SjgpBgazQaV1wiZfQ+ZvHlTszPIUlArd9XM1CTuv+8+zMzOWjtUjEZ8CZwfXj6Eubl5tqtHXupgntctLR2iUA+TZOwH+yxwq+flcpNYXj5KAJsiLbWhpWNjrpMSgrRuE2xrwK8cXwHoeKtahbePAubhU8Zz7bpVLJiyqctDojhB5QxTTJWSCMvKTkbCyJBvdRZmNKbEqvw7xbojIRPm8v4VqFQKTQIx9r1KsFdvNm3sBVrNuJB3ioBeZyhq96P+lqc1xLYp51k0FCSgIiDjmGoHpjzMirciPrExdlNZy2Cp9duoDOqo9mpomVdAizBSuCM+swMFpHOoDPho04P4WnmsgjSKNDF6BCzqY5ggJB4mwAxEbAedlKm817ZTOsCxELLwaClX9XsJAIYE5U3k6zUUO1UUW2U0W1XWPwbFpDkBkXtIUOKh8uW8tTQfBAMB5cqiwrele/IfW2vjp7mto+wkYwS6tTOvwbp7fHfx+WIN5YXj9KUyZl9kKBL0kF3taKkqQZmWJUPy8LEOFz+7+jq+irKKAFK7v0MEXVpuMzYjrdQGARMFxytHWzCRQofjIRCts1FdQpacm/KcWaJWDSLbap5Ayj+Q/l7Wo+VNU96UJfVRD6URDRqBS9Jdmwoail3iQPQJoFokvU4iUFJZgTPNHdHMkS3sOwGixljtFTX4QJun8ghqXBVQ72F/bKwpPwIELkoNNCLQdwAvZTFBfi1fh0IuCekR6tG4IAhLusivHGvl7tMpF92uF/nKCKs7A5xfH2Bls49CWafBCJARMLGL8sYpL5zORdVpDV6OnY/8Y7KVY+HzBJBJ5JCJZSi3vKhX2deGjuBq8Dsfji9NYXluEoszMzh26CgOLxyh3JinjkiZF3d7L4+N7S1LUru6cQ0r61ewsbPKuViCh8aHjJvJ+BTmU7OYi89hJrKE+DCHYYNTdOTFbqFhMa5R6pspPmPx8CEkJ6ZJD6eNXg+NnmIdu2vrKFXqNMBKdn6rgG6Weu2xB2nwffvbePDLj+PknaeQySlusUPdULEwDZ0LLcPZ0ktxPOU91WaygIw1eZWDUXuXh854RSqUo/a3BqCZwuTriyofVfcNBfT5ly+yPypfNM0+qYxpN27DuD36XsJAStoC+vt9JKmIjk7GMKEgUgoWi2/hdQoe1lKkViPKnOhKs9GlArXjZiTYNZl5jT2Lj5HyFUDbK5Q4AXoEFQr+dKHT5oRutjkhG1TmtNB6fRN25iHgrVKw8oypXWqjlJwBHNYnb5mWHwQKoxSwmjja3Sdwpp2dEv/yRjQJxhTT0e0S/FFpaqlDylECz0UBuUQFO59JO0sKFHaKj7u6tYsLu3u0xBzloaNEtJTlGvC+JoUTlX6X87zbJAH7AcsG7x0RkBGwKoP4frcNnLC5VCb6iy+H5CzsHxWRNM6gK1CmXV0BTE9mcWh5EadOnsDjjz6K733nd/G7v/sdfOlLD+PI0SPITU5aQLTaSYKYMFClH8VPov/4Nf5bxTwuVEz6u1xWUP8qzp27gLfffhfP/vxZ/PhHP8brr76GTQq2IgWgnkSZw1eGoCRGsKU4IS0xuVGlxSydIWAhRaOYOI2TlJy8DEomee899+D4yTtw6PBhzM3OWWzc/MKCgUxtsxdgtg0d0rgsWtZR8lKlwZieoZA/vIAJPjuXyVoOPQFug5dsvwPs2ABKR3lBFwnotBlC4H3t2q7FoIUNHIYJ1AjWZP2zrTrDr1bT+acdVCscXyojKXN5CXrkS/WJVDbgIAs+yfu1FE+kALaOyrxL/ujB7ecYa5WRpNXRZkrGWVMMGj9riAX+tLysQPoglb42nCgnmY72Uf6ziI+CngpFRxBpx6WWyLR8LfrKitcJAD0XwZZ4icBEQ6g4uSLBX4lAsERAqNgyLatLWctD2e3wwVTMfsXSyJspZd9lG6hEFHOmxJx6joBgnKAwQeAcpJK5waYO2FdereawaWeEam7Lu6b5UOecLXIuyQskWSFay9MhvgxwbnmoPAXkdPi2AE2IwCzEtth5mfzb5A1BzIDAYqhdqeybNryQJAS2LeSrVZQIACtUpnXt0h0NoE02ylPGDtrc5lecv3105K0jD+ozh5Z98iJKICYQbWDGQKAAGTskfuGz1U950ZXHscXx8dGodEtmsG8N9q1Srlv98h4q2a3jySb4JN3lnhIQdAwp0cmZhzIMo3EaAeGIgVSL2eWzKMIM3FkaBg6DAXLyh3KVxQksNDTm8SUvKPZJaTFseZJtFG/zI+lLUEdaate6YsjkNdMStY6I6rb5HSsJkocUxNcqECDRiAyQHnE+M025OJGKIUVD1EPDqsa27TZGuFoa4lp5QD6SN1QrImJttoFjx6caveQ51bKq2q2NKzpnVIaK2t+uNFArlOFq9TCbyuHw3CIyySxlnod1cCw4eRKkaTqRRCqeMgNEPCUjRjkCC5Q7OwUF/BdtubRSI8jmhElEksglJzERn6bBMIVRO4qYj/Iidwi56DR8NHrJ2djaKeLM2fMEcT489eUv4fGv/w7C6Vl0CHLDQYIoyXi2VR49reRsl2u4tnaNv7lw8tRhPPzwA7j3gQexfPIkgdkE5UsKR5ZnceLwIuVM0uivkI5GQ7JJYQIDjo+XeoIgNUDDm7LJjGteKDAoHjC9pb//tixxfpRi+DzLrc8YK5kvsvz2z/i4+78YmjliYvxk4X7n/877jTLum9GVH/W3PEsSWtrRkojHMTk5hYWFeRzKhZHrbWFYWiV/ds2bJSbkvGe9buwQpKxUXOYy1mKaln0UkzVBhk8lUyZYtGwn0FQq1XHu0lXUKNiTCVlxVHYUbjb79xuptqh+tUd/yzMigaqfZWlKCCquSd45Ab4yrV0t7SUo6CQoTVFQsQu8KYZIqRfkntfEV9xMKhGlwEhwcvmxsbGLbiGPrxydxWMnli2WzRfUjqgeXjx9Gd9/5yx2BxR0Ye0gaply8lKpa+elPGJacpHw1EKGgIpwgqighg/3QYP+ll5QYbcMaDqeq6Ep7GSMFuIELcx5gpXFBTurdWJygiBIGfpDGiQT8KrTpgEHSSS7UdgO+31/CeSWcn2s2R7niBlZ4y0UKBjX1tcsU//VqytY39gwoKZkvAqslnczk0rYsrUOqZaAmiRAU9yFFLKlG6CQ0okR65vbCPs9mCG4lIcsncmYR0xKdGdnB7Mzk7jvvvvIW1FbulRsiryj2mAg+iixrzyK6qB6oLFSPJ+eIS+betCnwOfwWyoHi7VhPygKrV8OQHOK018pYA+urq7hxz95BucvnEMsEbCz/RTjp7xzUj7ylGk5ywFkHfLWENkJee5Un3hGPMg2EBD4SAcp2O6gY7EwlV4T9X6HAKZDACJFFEY2lIJ74MdeuYkylTzVGJsiC1wcMkSctMslUiBkYv8UV7S/286n4GwqRQ95w0CEdcX4tt3vwv5p1ycVc0TXjvxotobYqxCgEZx0dIwTn0N2YttDSOuUBbajozMF203+3jaPc5QATGk3wlEt4RDIkQ219C7GFTXVZzGX+HpIECnDxtJuDLVjtWnyQWeDpsMpjiGwU1Q+NsoEPlepPwYjLbd5kIul7VB27dbWhgZ5CaOhmHkEdSC7rlfS5Oawy7rr/EzAQ2UX9UQIAEg/AuqdSonPr5EeWi6XwnVbzF3MlyKPyjNL0ESAJTkSj3LOkp7aaUfxYKDWNryw2K5nttvmjnhG/VVhG7p9Dza2awaoc1NpGj9J8oAPdT6/WmjYvEoldY7qCO06QaqOqOp0zfCMx7WhyEdDMGybELSjUHGHMRp6Q/Zzq1LE6s4aaUKgQh62dCsEjrYCxrYpJ542D/jYL8m/dkvLm+QUtkmyzx+grCPwUG4uLWfqJbExIDjUkr12NbfqA+xtljDq9AlmOF9jNFDJT70mx4IAPUSEpGPjQhHlgCNhaGCsFVs4fW4TDfJPbiJnhpLoWCgqHrSGfoM8SAO033PbxgXNJ4WhKLm4loW1iclFANQhaGmwj7VKnuAbuP+uY/jmt7+KpTsOo9SqoFjcIL+2KSMktwlsaOhqEJrtFoEYad7i/ZTf9RqBP2W0vLoKIUhEk4gGM4RfCieIsF0DvPX2BRpQFRw/soCTS/OU4QlcXc/juZdexebKFdxzaAp/73vfRHbxLvzqvStYuXIRi5MZHKYszWTi5N0e3jp7CU8/9wIaO6t49O4j+Ob3voGFQ0cpp0M0gMjzpLlWL4TKBbq0zNngnxvbJZy/eA0XLl/B9u4Omk0lEJcDImBzVp7+feayGWTL/+SzvzUA7dbyRQG2cb1jhfNFli/iGdcV5f5g8pP9/dsWVevAAwlXzn0heVatuAsr8vrwmTqvTcDHAQf63nkXAJrMTeL4sSM4dGjJAq/jFIRKz5BJcpIMymisn8G1s2+hsLtpiiqe5jWppCWP3C62cX6liFJNuZtGltFcW/Ht8ORU2oCZuixlruS0Z85f5LUNCr4ErXgKDbV5vy2iiOSpQKVzyK6zVOYoYAfoaFlCE0P5yrRpoVgsU5jsxzzxQfIKXedBI7P5/cwKb3fbBjgSVBYBXwilchWuaglPHZ7FIycXzWMhAChg9wIB2l+8eRZbBCzy9o1oXsqzKMkuBaZ61R6SlR9pbwo98AspYglggx56Pmk+ztfGaW+5yJaXD/G1RCCWwQTpPDMzwzHImfdHbdcSj0CIbnfKGHrzk7pmOme/j/vF+d2JHRO17GdeLNrJI1mglXrhwgVcvnAJuzu7KJYKaOlIINK5Wq2bO1/WvM5C1Bmw2pmkHbHq0ebWFpViC9l0ysCb6CAQpbZquUBLZw89cB/uuusuO6YskUrZ8qQt+9QbHB+CC9YnmokWVijItGytZYObC/tPgaplbhXxjehrNCHoFj31XKM565IyEy30t3Vc48I3gXVtGtje3iXflalcG9Cy7bX1LatL/KLhFGAVUNYuOcVGNqhcwhEXpicJNJOKVaKaIpCy8eTc6lCZlGplFFt1VGUMkFc8BBFhv9uOSYoJvNBY0e7RJvvQJ8BS+xRLlqICTeqYIhomEuT7Ip0gSdY356ZbnArzhojHqpxH+WbFcq4ppYMQlbb156ICeWFUygSLVJRttk9xcorZklc2QWU6k0ybYrXUN6SRAGvQR0XNvmoJWt4rPUX96pKOraGSG7fMqxOiYvTRELEdkaRJqcPnE6Dp/EjFQGqJNx1OEwj4qNSbnC9tuHzkByphvzeANIFwRvE5nBMabYE9h2lHNgc05HUCKi2R6iD3LprwclzDBJDxcJKtCqOQb1hSYSWEZjc45gQ6bHs6mkZccVGsU+kyNB8UZ6WNLCKeKDgSCGR93hF5hPwgL2Br0OJvAtMevgjS3X7SxYdChaBLnkbKolgsQKPIg2aNwMFSmrRoqPip5Pk81qsj0MQzHXk/SUOl7RAgq7eHNHY2KXsI8HMEF5GoHbe0RnmpjUjENZRVHWuLTiWRF9cxpjgCGguNHtuoHZhDgk/FnhmwC3MsCLgFGLRxolFpEbgo9itAvuqjU+ujkW/DTTA2l41iIkOjl/JLh3wPSXt3kNKKvOwKsX9hH8KxBI3nANZ369jLl8m3fcr5BMI0BnerTWxu5uEiMIv7Mgi4dLbpCGtrBWyt7WHE8YpTLugQ/Sj5i7OU/RpxTDS2HAd+TqWCWD48haWjy4jSuOvTMKg2ytgrbnFuFUweyLDSsr+WQT0co5BXeQZTBJeTBOCTpHeGcidBptHudjd2d5t47c3TOKtd3QR2OrdzUrFu5HN5ceXFvIfy+/d/93fgS83judfO4MWXfokWAbOOLpueStLw1lJoGRs0FkM0dJ56+BQe/+qT8MQyBIdiS/Ilh8NOgGH7pCdlRegIMX8gZEu9ewSvG9t5XF3bIlhbsfGW51IrRT6C+vHpCzK4IrHI/w7QvsjyRQM0ff7c6EQJKG+AY3lT+JKpvZJUEkey3qmolAhSSELWmOKABAZmpqdtiWlubo5MPEWgoNxYznZjFcVp1Upb6FTWEaLgHhLg1DjZdGSKPxKHx6/YEi821vJ4553zxsBegiZNQkUTS6goKa28X0qaGYvFUOMEe//MWTvAOUWApyNmTE1xUvB/nHTqCz/yf8pxJhr5KXAEMrT8IboJHEiY6V3B61Lk8r6Mj3WSZROgUhfIEBnqzToqzRrKWiqhwtZzopx0sRgBBAVLmgr4qYUZ3DM9Y4H2gVDQgp9/cfoS/uKtc9ikYDSQIBqqQpFS4GIMhFTG1jp/tMktGlDAailCYHeClurc7DQWF+awQJqL9ul02qxSi4OxW3iPjdunK9e5hzSypvEbYRTzIvaGBoblvdLS5crKVWxsrKNcLJmnSDtSY1Sy05MTtmS4trnLa1YQJ4BQsli1Q0uNsvyVmHhtY4PWZQczUxO2IUGxXFNTEqYJ7Ob3+LwuHnjgARwi8FRaDe1WFGhWHerRmNcPerrsO/7oLP3eXLQ0ZACNP2nJWuBCNJIq07hrCVV8ZSdF8Ad52hTwLlo4HrXxM53niW/k9csXnCOhzhKo6ow/gVNdG1E8WTRAxdHA5dVNNKhUEzEdDO/ni6CBStrrU/C2wIUPSn6qJJk6e8+W5AdUFAJIrCzKuZEIxNBrtVEjvynWzcV7lCBUy6NKvyIgxdGycdN8UVqKJgFSb9SBjmZS6g0fFWmzObK8ZJVOlXRVaDnnE3GudshmlQqg70NTBz8TyPTMG+ckeJanLqndz/JQ7/ffiM0aZN3Lqyf6YeS1pS0tVVb7dT6/we+HiCggO8w5ThhY0hFIDbXNUcKUDPBSsWfjSaTCOfOktdoCb8o8L/BBcC8ARFoJBBr4I53aQwJVtj3MeSqA1Gj0zQNXJXDuKkEtYZrPO7IYvyTB37CnDTjiJdVNsBLUsi+VueJbbSlWckoA0AE46p9oKspqSVifLAt+Z0Qw3USlRxoKCPI2LesmZaQRiNbrQ6Oz5o3yI6aVlJp96XDet1sd9nlIYyNgGyBkmvWHLsq6Blrk0cm5HFLZlOAJDaAKGrU6eSmCSCKGaqdp86pYqMPt61tia+JF0oXwM6IAdEppympLKUFgLlmhQ8l1vJgSyGrM3J4BKHpoHJEPNruo7jSRJLibmYgirp3kZLke2684sXiSgJg0arK+JuXugM8M08DQub6eALlzQKOZfVCQfSAQJt/Jg0g6kR5e0qNCALaytondraIF4S/NHOYcmMT2Zh3vvXUea5fWMGh1EWK7lXj38MIUThxZwLHjRzGzsKyOkVc2ScsdeAksBRDzlQJ2SnnK3jLBfpVzUMvUftJdMZY6wzZDsJ8jr+UQDRJIBaKcZ35SU3OG/2fj6o0etndKBIpbePnVd3D69Ic0IAaYzsbYvjDnihsP3XUMT37lSbgJ8K6uF7BOg3J1PY833nyPMm8TiYgSD6fIn+QQgsYnHnkAd9//AAb+CGlu09HmrukZ4yQBZ37Pl6S8He3EeUkrk4bS0FKJXCRIe//0OVxZWaNR1yXvkG9TGVs9iFOG/q0FaAfLWDD/t1YcgfbfQDGZK/FExUVSC0TE+SGnA22p+Iq0FoYUijEK6yOcSA8//DCOHT1GZcSJQMa23GGcnHLTjkGP03cJCO18KqKSv8aJWUGM4EvgR8uXbcVu0UoLU8h1WkObCGeo+MSYUv6KGVO9Wmrc3tk1xaGDtZtUWu99eAY7hRLBQJQKy/GuSVHJy6BHW7A/++TEMfkMUKpdSj6pnYQCRlrilOIeUcpo6U0Ty+5jBWqjvGjyzkhpN6kAalS8DQpceT8icR8Wlwk0UiFOtgayFGr3hFNY9upAYh22HeaEa+KXH1zCf33nIjY0+fxOGga10SlSA45HT14c25bP5zmxcdoxGMXRI0u4/967aVEeIqCJE/wpy3SI7XNiiOQh0/RXMZJ/hqJ5pT7rPrNKBVBIIwHg8+cv4M0338KVq1coLJvWHo2tJNHC/Czm5whESTvF8+jwZD36zIUrWCWIk8ATrxjIJO0UzK00FXv5ApYXZvHUk49jhoBetNdLy8w60khLYaKDqGO90njsA31993Fy4Ha/jYG3vCLiI/VhXDTGehlQI+gSSNN46+8++yjAZwHoLA4gdPhCAFhLhgL+O7SE33nnPVy4cMn4QwpTS+QCOleuXbOkuqmYPDnsh6uHpUNxHD4WJahXnKCPwn7SlLaW30pUylcI6jZ3S+Q3jj0BxhSVfDLqQ7XawfqaNqSwHQQfMgiUbkLeHc9Im2OAKp9V6tCIGCrQnwCCLU6GqLyiWXgHIZQJBqoEg/I8KA6rz2eqjhyBYDaaMo/XQc+4HecjhUIFKdoKeIjEwxHBjvKv2c5Rx3OhTSwtJcglmFdajJZ2fGpJ0T8wXkgRKI3aVPo6z7XTMW+cZEXI76LSI1iKxixGy2FfR7npWUobornS5bOLMo6aJcuJpvQfiltVUt9IMG5xf+Vyi/3iPQQRcLWJHTuIU66kY4pl8ttSt56rDQsCVnb+rh6iPvN5MuY0jcyoIw06BLJaapUH2O8KoLDXwkaxgo6H8s0lLxbrCrgIAkOOJ9JF+dL1EDB2zSMfjyvxrkIvtIzO+UUwK6+fDhtX6pM+Qd/GXgWlRhuTs5PI6oi4gOJv+6iXOQ8IWOOpGJqDFj788CquXtojcBph/lgK0SznFnnAH3SMi6E2PUiW8lsdM6f4OrWjVKyznhF5kIDX10O3Qfm340d+nYZtsI+ThzMEA8rvxY4T/Dd7HuzVScu2zoIF6jSYokkv52oMyYR2AsvY0mYQHUNHA9vAofiJfaJs1nuDsrmuzRY1gn2CtaAvTCNyijI6jcJOHZfOrGBnY9sMNe0oXp6ZxJfuO4V7770PsdQUmspTVqO+qOfR6urg8KaBM8WXyVDX8V4e9jfkDmMiMYGZ7BzS8SmCsgR/C3AknTkue01HQokmiv3UcuJw6MPGZgFPP/sSXnnjDQQJwDn9KCgaOE7j+mtPPYrjd98DD3mGT0KDvPr2B1fwVz95HuurlzifyLM+gl3y/p3HD+GJJ59CbnYJA/KX6TtjYD5fz+Y4X5ev/NZ+1yfygfiaP7BlHDde3OYYVRsd5PNVbGzlcW1zD7vUbbV67X8HaF9kcQblb3cxpUOFI4Am4aTg4AStq3kKzDhBU9sbwKHHH8UjX30c2WwGIeUJo0JWLAo5nuCmz0k6cIT7fp1iUKdIvOoyCvVGEa1aWQ80T5J28cBH4c53H18SNMVCHq+/9hrOnDmnQeekpoVEQKfxV/Bnidal0mzoSJPzWsvfKyJK4KWlJS03yZqTuaIYG4s347N6nGRSOuZB4zMUuC8BqjrNU0bBIpWgZJvy1iiWSLmr3D43hRCBkuY7EdR4M0KzRuXW50SNuzGxEERygt/TOg7y2RN9LxY8CcxxgqeCEQsS/sUHl/H9dy9hu0NhJZCg5RK2SyDAvGMko7wdOp4kk05ibn4GS4uLfJ/D1PSUecgEyixAm8/XHBeQU5HNb7NfRb99QhkLDL1LsCoYXMtnpWLRXO1Xrqzg2tq6xYo1KByGBE3mKYhEkaZVJwWovF+LBFmzMxN8NoE4gZc8HuwN3jt/3g4nz9DyTyn3E63BbDbHfsxQMQ+ws7uHY4eWcN8Dd1O5BAmKqczYhj7Hw8Cc9c95N3DG90/ulVOMNrcUbRZoE5QIeDlL5CT2fhnPTUsFY4CLfRE/6x+rcjxo+8Ken/nN9XvET7aEwXHQ8ufKyjV8eOYM8oVdyV0qlxqNh20CVy/SyRwVt99ii7r9KmIJF2ZnQzi0HMZxKtvJHA2QXgMbOxW8fXoHZy9U2BbeF/PgKPnrnjtnaQjFcflqGZdXaFxQeeoomiGNpiCVTtgT5jB4Uaq2sENgXe03yVsCT+J5D+tJIB1M2fFgWiZr0djRhhl5wQMc3HQ4avGUikeyvjtddHhE7/sjoP+LX3QQdIUAUKk3BDq1XJUIJgg6wgRJTQvaVpJp3T1iG12eHkEYeZsK2kswqaN15MVTrjQFYMtjbQlP+Z/UqS0jsg8D9tK8gJQRfQGHUh3Fepngs00+VI5AebB8thysA//bNRpRBCXdYZvz2sV73ZQfIQLcOD8HTLapDxo3y7xPXpAnSh12TkjQYpuU5QDVTgP1LseL4Ei7UJXDTUenVWs0Irq8l/1T/KGbytrtIhgjbwnkKnv9kMBLAM9tMXIu+UNpiHKe9bSjk/VRVinhrmKj6o0hak0CPc4TeZNDYXkEqyjuluHmmOYm2LeoC1vbNVw4W0ChXEUoG0QozVdMy7HkBRqLAtM6pYQkNdmnQPM2gdbeWgXNYhtzBHTLs0mjJ7ETui1tToDl13MRRHZ5Y7Wr1C1d7Ja7NNCG5m3Tsn885uNcTxJAhhGJjigLKAuDfAZprGOvLOG3vL9Ks8GJY4l5+be8bJo3FkfF91hIS5pJ0lubPmjws26B8ijlgOJn/X6C/K6MwyZp3GZ72qjR6JFXWzv0lWBaHrMEgViCgD8eTCIWVniLUixFOQ40rohqlfdSgExpKyyui0wsnla+xMHATYNzGy/+6jVcvHgOAQK0sG/INnhw5NAi7jh1EvPLRxBJTthB+uV2E2+8cw7P/exFbF69iAjBadA7xCRB7YP334sTd96LMA0gA2X8T3JDjDy0+EQ5H+z/RgPJFocBZQRT3rGdCvPQSkI0kbSNZUrfsrG1i7ff+xCvvfkO27oqgHZsf0oeLPakA+8fXw4CkVsF5cf99lnKb3PvX2c52N+/iSKGMFEn5alFStLNQ4tTvwxFQ3KR2mgKie8CDQkyiZK/Km5oaiqH47NpRCu7ePOXr2GTVtc3//E/xpPf/Y5mv01AA2SsT3XqWbJWDvKK04ZxcYCS4guk2NQEJ85HMW6yKfk3JaVUoSzyIq2ll1/6Fd564y0DXrNTE7bE0iLAqdbqpnAVNLy5W6Bwa9NSjdFyGhE4CIhpSVPbzpUwU7FaSgrqrOXHeJ0UkGXWZjvMW9RnLyRgCMp0z5CCn38amJBXI5Wl4J2lgFeQLAXJsO/C2koJu9sNeGj9zxyiFTfnHBUj+z9A4Z3r+XE8mMFhTnJ5CH/2/kX85dvnCdDkyfOzTaS5NiNQKAnEZDIpLMzP4+Txk1TaS84h3xSyEi4mVEg/A54sN6gqmu5/HJcDX+iTaG7Xc3DklRPYUMyLgEKpSGFfKNCa3MR5gqqrVy5TOCiYnhRi/5OphIFFKTmBSIuHIEirNTsWr7EwN4OpCQV4k86koTaEKFD//Q/PWBDu/XffhbvvvtMC/OOxOIeaSoB1C4zpAcpK398HZRLithzuMBGLo0gdnnHKp537N19HPiAY6BhAo7V/HaDxGlYtXlDRHeYFoNDUS15CCVovFczYk+lcJU5n2W+XHmXAjnym52rnsPK7XSYtz12+iI3dLfOipBJp428J5nZf/N1GvVxEMtHCqbuiWCYPDYd1U9TXtgZ4+/0K8nsDpGIuAjQPThyNY2FBIN1vudXOr9awW1VOpxbHx0OrPk6AkEC75bJNBQ3OA1tClKdt0LG5kYunkIkmOJQEMa0O+UCGgaMcIyEZLqILm8hr1VR5jLVpgRCUipFVUfkFOIad9oDP1gkCBDA9xQy2CY6UMiSKycQUXDRQtGtRR2/ZyQ9+ededUwqyBCA6jkrLlaIj4a89U8XGgE3WLsgSlXKlJyBW53Odo45iVML9nhdF1q0zExWKoYBxefMkStLRJOKhhCX+lXyQVzcWjpgXXsYXa7cBs+PO9BfBE1U5uuTtwajLOUkwy/5pR19xPz9ac0gwSxrbmZgBnSgRA+EiunUaV23SScDD72xySrB/ac5nHb5OyGYdEkurl8oTl6+W7VzSnlsJV7sIcz7p2K2gL8b5w7mhpNOsXedO+ggYeuSlXkuhDUAwqnnrwupqA5dW9lCoN1i5C+lMSCtlNh+VDDeeDVHRUw7xfuXY8xBQKq6sV+1y7INYmE4RAPrRkweQ14AG6IBjMwyyzX4aS9ow0qVxUWtjd6uEar6KMLsyx3k+PZ0hmCN9fGw/KCc0f1mF5Js8fpqr4iftlOYsszxtOp1CHnal+FFuPIHISIQ0lKdNxrRkjXkSlYeyR/nNOUj5pHM1q1rWJ59qiTbsixDgpzCRmsKEYsvCScpPGuVepaNxljEdQCSQzbbIOGC9mrdaJRFy0owVWFYS4stX13Dm9AeoV/LIpmJYmJ1EnDI3pGXOaNTaxAnEG9wEq2V8cPYyNjivfTR6lAJIqxpzNE7n5+aQSE9SJYZ4qWPMSOM6m0ckXcjnpAubwxcJItDOnxRj5qHRIaNRn81rT8DqrNDUKIebvJSykip7RztbbwC0sVp1Jo7zpfPNJ5X/HaDdKH/zAE2FglUghJNe3havBbaKgRT87rMzxjLZtHlolpeWceTIEczNz1rckA5tHZbWcfH5p/HMc7/CVs+NJ7/6FL7yu9+FL66YDs7i/af8ZmV87618ov9TbFNZ1CplvPn6q3j/nbegA8AnJyep0J3jnQQsi6UKLl5ZMxe0Uh4o4LhHJtfuK5kt8pS5KTk1IRSYLYAnBa0zE7XdWROnQwWisSI5dBEFKhUJBZmbgqpV7VPBtBHKAJOHqCBSvIh0rJU62FitYPViCToIe/FIGouHMwhw4goI9+ttBGixHg+kcXJ6AW1+98bKOl69tE4B7UKONJ+bymJxaZ40P2xxe4k0BScBzhgIaDnMyj6ZbkdpKbiPKwLAsjglCLXEp3xkuzt7uHqN43rpMkHmVQKpsi0VKdhbYFHxbYqJ2t7cI019/DtJ+snqVCA8VRMVXpnKWdnz5ynUJnNpA5H+UBDxFMEar7t69SpBSQKPPfYostnsvnfMAWNmNZInrX2ky9iT91HlN5nvN+5xjJAOhV2XL429V0E45A27gmN5kK4CaM7SvNpIEMlflYZCCtfGZb/eg/fIE6pvTBDLACIPaRlwa3cXP3/+Bbx1+i1EYx5kCNBAJSzlUGtRCNc76LZ4KwV+brKFo8e9SOeoOKkY1tc7ePf9Ei5TGWthZHaC45DxYGbahUcemkBuZgrvnqvi7dNrVpc3AIIsPyZiGUSo7Bu1Pioco3avQ72kdBxeggHN95AtNdpyGDuhFBACjdr2ovQU6p93yPnC9rc4ZmUqi4aS0w7V0L7tmtQh7n5XGIVKxxLIKlZNyVqHro61VUAqTUWqRMvKPajlao2HYqmUgFdJcmWADfhd1xSQ/IBtuBVLRYWlZb96s498pYGSlkn7Tdbapzxydl3Gwwl0miP2sWP3uvhseaO0PC5PWZzK1c/xki5U0ZBJ9hkk4xDaeZ78TxspBAqq5ItSt8oWaFfpADESM+wNc5y87COBLtsvxesnjd1epUVgX/h7kBCEooM01rFRYLuiBIcECwSqOnqrQdDqxMG5EPKFOMx+1tdCWfF9Ay0rK4XIwLzzOlkh4nUOqO9z7imdRzhEQCHvuhQ654iKlkhlNFbrPQLgNg0sJe7l+LGOCmVOudo2cJ2bCmNqMoycwIYvwHaIP0kDEsNwB2npDnOcI+QDPwERCILYVglKy37vjVAm+FBv9CnrKnCzjxOJCNLpuMWCNbUZiPNc8V0D8o9y5EkeSMYmyWMzmSyBaoq8xTZ327bMHhEI4b0DdkW7HAX+5YnVEqLHR8DLzslr1iI61MkXQwI1sZbSF6UiGc6fSSRjOUQDSYJ98gnH25Edogzfh5rT7JeEvQrHWN+YE4Dv5ulWg1j0uVwqY3N9DW4+ZGZ2ioZolpcRJGke83fJAR0fJbmpUx9W17YI5gqYzCZx+PARXp+x50uPatlUHCa5Zi8Om0IfFNZjgQh8hoCoZIhOwlEcsY7tkqNDqwdVGlolGsr1SsloKO8ncSwNfu3qpS7yh+G6547jTkoqVmRdNPcv/6PCUpDbpym3gpKDwvX/nwDa3zQ4U5F8EqNRFlJ+UrkKaHCCJCcJxu64E0uHD5PZ0hbQP0uAEE/o3DJabRTqsu40O3q7G1h5+Xn88rV3cZVW84MP3Ydvf/f3ELes686ZlbzFyuczLqrDmXQOuKAwoDXx3rvv4O233pDBiEQiSUvLEfqtVg+nz2oXZ9U8UNryrx1+UpTKayUPiLwEFmhOZaFdWsolZedykkJeWnqaxEHOlex8GNFM0GK6FIezs17H1fN5PmuAzGwUk8tBAjSPecnkLepUKNx3QGUVx+RUAp5An1Y9BXCtjsJOEYHWEPfOH8VdJ+6An8KtQ2WofDoegoTp6WmCshlECIiUAV/s4hYhOV7iHMfD88lzbp/014vukxAQyBQoU+b8SwRi166t8fMO8nu7qNIaVAByvdGgwKMQJ93sxAAKNsXwKVFsodzExsY2lZ0fyQQVB2WCBI4pQgr8crlOOgRx//13Y3l5wbxquk+Wp7wail3TqQxaTpRlKKEl4KZxlVBTGzV+Y6A2Lh/FQ5+Vtw5eLx5tUyl2O00Tdl6/k2rEruBvB6eq2qMNBeIfKX8pSC19e6kkxgDt12Y2FZTzNA0i62WF2tDSouB9+9338dKvXkA+v8npxGcR/Ih+PhoKjkD3UAk0kJ2o4qGHo8hNp/HBuQpeeW0dO9st0lFpXRSgruVvF+YJ0J56MovloxM4f6WBs+fyaJGuOuictSFGFJGJxixH2LAnYNqlUh9wHPycG0ELyFYbHWXtJu85PDYcOUuCUgABlx8B21DQxzYVh04paPTqBGJtBP0j6AxNBWIPOz47pF+xRj3eL5Ir3CGiNlCWKHbO4UPyjgDS/pjLiy8lWu8OUGhUCQBr0CHy2n0oz1oqmCDAIgAk+FAiUB0iTuFl4MnP+1IReQpjcFmeRBlZMry8tgJg5z7a3GHhswRCpbQ1Zj0C7g5ooLI+AbiATmIg0NvKl1DuVdH3dMzo1GH2yusW43N6Hc7ZpuYlO0d9qJ2fSiIrMKZD+jUwAjZaxlR+OLcrYJ6sQqOMGoFtj8+Thy9CQBEmcBZAb9QIStglcDyHXnkw+Tt5LBkNEQCHMCI4GVBOKR53YoKGW8Ixeprk4Ua7TplH4N0hcNCyPcGMDB8hILbOAFu5pFQULkykvEjESZMI20XD0cW5rQz4VZ3LyatDNEK1iUHLgUoI7BWN5fIyvlQMpuLmvOw2DU4as2q0PP8jgphGnaCZ8yTNcU7EkqQzr6Gc9ZN/gjQI4qEwf0uT35RCRxt8yB+SbRyTNueUQG2Hxpo2/zT5ucfHyms56JJf+m4EfRGOcZJgP0Va03CN6Ni9kI2ZC46RrH/8w8bbZAqNSJvVYkQV1kl2MZ5z9BSBk4wQ8f7+/9VmgSilUaFp4oyz/eZco9AKPYQqgwYVDdziHtvYpgEfsaVo86aS59R/yUeNU5/9UuiMUisp96KKVh7CBO8RArNYPGWeM+1W393eQjG/S0OtIeFj/VAct/I4itb6W7vVPXyG667jx0YK4o3SAlImcS8nfa1etTgKa+644x9RPg0oGRNrXA4K0k9bxvf8tvV8lnLrsz7u2R937V9nkZWg+CYlNjgc9+FEOmC5YSaP3ImHvvf3MHv8pE0cyyFFRr2ehkH/EzinZTqo5LH+2qt47vlXcbVUw733nMRXvv27NIeyyBeLyNGaSFPBO8iet/Hf7WhzKw0O0uxm+smjQkW4XxzAQSHZbuD0e+/iDbalSWAh/pS3STlkPjx3CUUCgnRaSwUEA5wUqlNKocXJpFgX0UGMLtCi7PoxpfvQBoUa6UNFFvS1EJr2I76QhjswRIOgcGezgY3LdeQ365yIQRw5mUNmigLUJ7oSrPTDmE8cxgN3PYrcZA4XrpzBW++8jc3NbSoqP44sLOP+u+4zaysc124iBzgpCHcopU6FoSWCnsx6ttfL8TpAlf332xf9KmEnD6DIJzppR1O5XMX21g42tzYIsDawvrbG9myiVq1qEOwQeXnIiLdQ5Pgp5ijL8VOKCyUAlYUbJZhUHJM8aNqNqLxQEhbKR5bLTZgnJL9XNE/ao489jNn5OQowAXspCyd1iMZ7/G5Cxlnn+dzKzTzz6+Xg7/KetMk/PSom86BROBINOBRm+/ifFbXVgCSFqy1xE6BZuhXOGVnsDqhUvNI+uNsvzu2qT97bvqUfEc3X17dwbfWafZagT1KgK4t+ICQh7Gf9Ogmjj71CHt3BJkEatQB59NpWi+PXJFig4qCyU/yY1EqLQCERduPUiQimZ0K0ugccwy5avE4beKjvOb9dSMciHFctIZHPaBDY5hE+3zYTiP34Wbyj2d6lodHiuDcIwpp9ynmCoASVayqQoCLyOvFenG+UEiYPRgRi8ggpKD8VSlh8lDbLNORR4b8I71UqAjv/1kt68YECiFom1a5NpbhQXi0vQaDim7ZJq1q/annX5LX0EaSlCfIziQxBgU5m0PzV03sEyjSG2M+YpWaIcf5qV7UzjjIKpJHVVdOx+2OksbWdjKRRrVtHfcBnETTpZINoIE6QJ2OjZbtt1X7RR3GkXt+IoMqPsJcGVN9D+aOcaDoCzkvgGUGYxolidLWTtDGom/dQCYODvL7dAvKlJqpdZxetgTc/LG2KeQiHQYyUiJu8MnB1SSuv9SksEBdUWppJzskZTE4cQm5i2ZYDxZdtGn9a9moTpMkbLK9wh+C+TfDc6fA7ArYWgZ2WCRvKWt8uEtV34IqQMyMEpOQLH+Ump6oZDw44oaHJd9HYRX2vI6tClIuKre1SLvrJ81qy7JKP6o02x6PGupWYe0AeCOHI4rTt3NZSss43lR9JYyj6+rVzmEBYXlrBPoU2aKdqhYabkiDLCyegpo058pb5PeTb+AT5J4tYKGvALBbkOHvlaeI4k2cpQZ0B5kCLJhp1zS1bKTkgY/SbjF1xh+4zAMfflTdOskhgSka6Vlu0o1e8I15Sot7rdUpuac7rV352eeRZptHTbFqaHeVf1O+ay9rgJENUMkTgTKc52PGF5JNwKGIGrIxVbSqqkX7aoKYd8HXWY4mCRS8yuM7EleErg1Dxg8aP4mW9/i//p//zKJeZJECT8tKgNHHmzPt47a03UaYlZR4JNZ//Gfur5fvlVgX8UcWEw4Fr9ffnUT6vej6q3NrmW/t78PmfdO0XXRygReZkk5Rn6kt3n8Rj0wFMtbY42LTwglSyJx/E5Kl7OEF6ZDoteNqwqsEOk/Jt4KXgb9ax8vpreOYHT2Nrs4Djx5aQPHoEq0XCCgKNp776CO646yjvp3gjjzti8bOVm8dOnzUZxZiO5Sv6mSXOCXXu7Id4/rlnCRD2MKvEpRS+H55XnM+uAaAQJ6CXE0nKskurT1amBG8w7sLUYgKpHK1el86q86Na7OPq+5uI9zx47N7jyB2awbV2Bdu1a2hDluoIpa023I0wDk0vI5MlIOyXUWiWCWDqCCOO+4/djycffwrTs9OcdCXs7e2YBRWLJixnW5gTU/0w65F9kSKlpMCI7dq9dAZ7W6uYWjqC6eUTFGRa0jjAK1SoY9ZxSGREMQrpewmhHid8qVTC+bNn8d7p09jc2OKkr6NcoSKi0NUBwkkK5giBme2UlJeBrwIFrXbDpgnQdKi4eTkoVBTrpzg9HZ8lEHb40Dzuu+cuzEzLw5pENBa1+BIlpjWLOUD4zzbpkHtlVnfLXauWCgDdNK6fXMY936/ierE/WZXZAPbuWLeixS2X3ii6bv+j+tamMhsQcAW1NEKwaTGYKqpL9dpnh6YCmZL1Wl4Q73VbAg9a+qaApgx0xoD363r+TwK5UCzjPPnw3NkL5qnU8k8irkBoN6rlIiYnk5akuUkFWiafDPryrLiocN3Y2Cpgp7CBJhW9drCa0uJconpAiMYAsYjtCiXLoMf7c+kQ5mZSHEstj+jsWHmT9706FO40vuHxUwZQuFseCs5ntVMLWQKeYkEFW+sJ8kArOe1em4p3IEOcgIE8kCUAS0ez6NCwLxbrJicGBBoaX1UbIA0nkjECxrAtcYl+Akkiq52Dy3/i0Q4BoAK8m0MCCBAEjXoEAEEkQ0l4B0HkCw4AHIyVEK9yEdToVIlULAVFMimOTclcIwR9Somh5KZqh5P3jWOisZBByaKwH8JrGlCO8WMJXQc+lMoNFOpltqDJJ+gw+YF5E2OhGEFIFL06x7HleNoH8mr5XAgSXKRi2uAS5Pg7vKGYUOVOoz2Dcr1puetqI4J/V9O8RzE/wRtBWr/jJkDqsC0CKgQvHoIhPlfANRGKE+v60G9rkIemlLOJHJbmT2Jx8SRiqWkEwmn4CU40iDKerG/GnzIwtQtU4+CAb62SyAOqpTGB3K7O3yRwLNT3cGbjNK7mz6A9qhqwlhc1RsAHNwFygyCyLpDUN8DW7ihliIvAVLkTacz25dEkAOFYt7scyzaBjJ7Xk6exQ9qEsDQzjUxSuya12uFWuKPRVmDFT1r4CKJ7lGvlVgs75RJ2iwQm2tXJrksehQIhxH1RxL0JAtQEsUeaL34mYJUBreTfxlQcU422vGR2kPu47yIKi11CvlMxjMIiPhdIU1H6IRmU4nuFv2gFRl5IneOrXHwC0Y4HTRhHskvVaZlRz5JRphbwOwoggTfxllIBaWOVrRaQlgJSchpoI5fFOtuReVEbwzp5ZWcvj3x+j9fWWJlAmXIZKt8Z+0keEW/JyBKAFP01f7S0r/8rTMX17A+fHkn4qkEqynOysnIRzz73U3xIBWBswUotISFba0LqtywfJcRvBTkfVT6rEvhty8eBrXFb/roB2biIV7UUpWWoxdkZPPqlR/DIww9jOjJC5a2foHXxXUSyM8iP4gguncLyE09yTMmMnPAUaWo4axGTiiklPDQB+lg/fw7P/m/fx3vvnoaPQtMdS6NDoa+dLt/53jewvKRzDR1r7OMLOYaTWMWhEafS/j0Hx3F8jfOV/ndjwsjjd+7D9/HSiy/QkmtyAsRw6eoqriiWIKikjdqN6UEyE6VAD6G6R7VQ78MTHiIz60V2PkBDg71VLqNCExvXSgg1I3j0ji/j3ge/hHx3D2+e/wW2ytdoHQWRDU3h3kP3454T99qSxHtn38O7775nhyfPTC3g4QcewomTxyzdhZo6To2h/si7Zbm0ODD7PTJg4GL7msVtnH3hRyitr+LkY9/E/D2PcV4JoFEYsx7RZdxnfSFyWRAtQWexVLQcY9ppKUCmIH8lb9U9ubSz2WB7r4JCvoCJTAzJeMTaI4orVkwxE7vlOkFYHmkK2YxtmnBZwmAlE1bKlM2dbQoOH5544nGC8qPWJwlDxZLpZYKRjTKFoRZKQLPugznIxvPg4Njebm7omxvfklb2h9p74z59kryR8OVTjTf1De1iRzfzAoG3W4vAubymSnNBjWPWqdIAqG6jL2/SbbpXXbL8ZzJaZP2GtZxCoN9qkl/avJjjSstWOxMVM7JB2q+urmB9c4tgN48+r0ulnJhOxUHFYkmLA1vhNdpcEo9HCYi0uKQTE2Txe6kguwRoW1RaewRr8oT0+JJHgzRmuyIhF0G0G4mYcukNLcZI1rYUfToRxPxsArlclEpUO419VHja4cb7CMxt+YWKUgpJqTv2agq4JwDicyNUnCEZa5UO504eq/kSQZSWGSUH2D4a6BMEmNp4oPNhq0pe26UC5xiHg2FESRu1QUpFI6G29l1UWgOBnz6CngB0UHu7M9hPTFtFV4lrtVnBM7LlvAzliLOrlYZUWzGKXQP5AnqKmculUnZclAC5YgPFW2bs2GCTiqaE+N2QBhkbobQhddZR7xOGDZpsUw9x5Sf0RNBqDLHHMdNympSry03JpyB6gbQAQRiCdtZntd6mLBtQrgSQ4nhpGdND2jbYLy3zKsg9RB7y845aWeC2SsjXIugjXd3OjshogMaQdtSyXdpVq+Sj/YGWh92WSy5G+gVIn2g0hanpJczMHEI6TQMoPokAAaNAtTbpKNxE8rcvj+4+SDMaGAUoFxwyGA30p0ZhX1rYd/qp1qljhwbnZuUiSvU1guU9guY25zOfwX+KxW3vH8kkY7bBeeIhoPBriVxudj5fGxk0R1otHZPmxkQ6TuODfdBSHPsaJpDSQe/SGlo6lseZkILG44h0I0CXV1n8Vy4bfTFQzF0Sk+lJ5GJZJILK9J9gfWECEYVa0MjmMwWOxFsmC9kZS0vE8R8vYZsHzekqL7Kv7A9nRvMr3uTQjTKF98nBpN9ETxlVdr/6yMKf92WtVmwc+a2/jd/42drB61VUh90rCvJd3rKxTLRd+DIiaJiP+FnJc3c3t7FHo02eT3aJ/VR8IenG666n/FEn9uWpivVR3SBjq/9Ksu765V89q6lgs80sef7YooXw9tta4noWO5zESioqYaYJ4ZDhtysHhffBclCQf9Q1Kh/32xdRPg58jdvycdd8EUXPk1CRC1fB/o8SlH39a1/F4aVl02P17QtYf/7P0Ln0HnyJLGoEHZN3fxlLDz1qR5II/dsuq8B+Qj9TWhpgWalAYWMNz//wh/j5sy+hNKJoSuZMeH758Yfw1a89YQli5SpmS3iP06bbF9a7P7lu0MhhQJVfH0vnemfiOPfoklG/g2srV/Dyy6/gwvnL5MsCdisVZOaiOHoyh2BES0IDCuUerp3LY2OlYrEOk/NhLBxXnJQjALQcUNhuItmfxJeOfQVHjt2DQmsHr51+Bmcun6aidmF55gi+9uhX8OD991Nh+235SmBIyys65kexArbzTROCRYDhIA0O8oL6JwGjibxx+Twuv/4LJCMBnCBAC04uUXFIwDrCRJUoXq7eqKNKJSCwdW1tzfJsXSU4q9AaVVB/mtZrKklFlkhQMARtmVdA6/0zF7G6soqpnHKxhTjBbV/RPg3ddjC1gp+XZqewvDCHqalpzM8vIpNOGx812lRwbI/AmsCZPDUSbOrDWHCpjPs3HruDY3jrbyoH6aEy/svkCV/iBFtO4LtRwT44YM2uVfv5JntXXkn3Pu/Yt85/9peJT0Nc7DPnhk4t4Adn+UDLlQLDlIX1fgv5dplCtoUULWwdO6RjZ7QUMSKPuL1BWtl9VJTapVzB3l6RdF3BtWurtgweJs0jBDL1egceCtejRxaQzqYcGcq5tLm1a2f76SSDTEanYFABkV90+oSO3ZIHY2t3HbUmAVqnZt4+LS3t5ZsELh2OBe16P8Ez56eSkGqHm98/4rgQtCUCmJiMYGIiTCDjJihUOgnlFPNgcjJnOeqIM9BsFnFtcxfvndvFyqaStLoxnQnhxFIGRxYnLdj/F69eweWVGslFCUADRrSPsY3TqTRiBElmwtlORnnIqOh4gZZDdR6oQqB0eLeOqWoPGryzj6iWOoNR8xSVKzoHs0mjrsd7aMjJg02QliC9k9EkwQ6BIhW3jumR5NHJBnECGZ06IYUmxpAiVDEDgH/L8CGkw4hAy0c6+wmwWo0BdigHqgRnLbTR6TURoJLWrkqlYSBLo0YwKG+o8mIpmauHdWm5Nsk+ijW1DCsmEhDRDkjiE1TqLZS6BHfQ+Z0EWpx3iZC8RlEqYILLZsfukYEIgjQ3+UBeKCVOHRKgNmlICpRqNSObmUVuYh7zc8cxOXUYoVCKsoiGgDY1kMZjD5n664QIaM4RXJAQ1+cY/5me5p+ao/oswCZgpd8EcNWPGnm+0qqh2t0lMN1B303g2quiWN4jv5VgiYp7Cm1gPUpwq/nQ7BKottl3j8WjKgmwQKVSmMigEGCUl10GgcZCYF8nPZhXS0H6NNy1i1upMQoci3yxYh5QL+dRLJJBLJQkXWQ8R/iKsf6IeVQVvyfvlgM/aeRKBqi/rMtZVeAvt+iCMU84RbTZp4wGkp8ExPUaF33v1Kn/9u8VmNEz9aZnsE96xlhPqege3Tt+ptpj7/xbyYEj5J0wjSGlx5AhuLezS/lwjXN4hzJGxliA+kIrFz7OXSWW1g5bLWcSoAWD9gxnY5uzzK/Wyag0PmX79KxOp0mA9pNnbdyFFJ3Oq9XazbVKgPYM3nr/XVpInLwcFBXr019DOSjgP6p81DXOYH26Oj5NGdf3t6VoQmsglXz1gQfvx+9993dx5x0nTfBYIDybO2gUkH/zZ9h98wX03BSHC3dg5p6n4EvN4d0z55Av7OGOO47i+PHDGm7Wue/x0TIC62nk9/DiT36KH/7oWeRHHsweOYz777oTj33pfiwuzZnFY8pQTP+JZL7B+A57ifGdyXL7MboxKVWctolxB3ZI7TPPPIMXX3oF5WYTk4fiOHpXCrFkwJZ9isUaCpstbK1Q2ZXbWFicwMKhNEYeWnFkYXmEvd0QjiQWcCh7jIZrFo1hl3Vt4eq1y2i3erj71N144L67MTGVoTCSAHCWVMbzVy2WiNR/B8u4Lwf5Rd8J/PS6PZx55028+dzTCHo9eOBr38ahex4y0NggIKvV6ygVSli9vIIzH57FKsGAYsi08ysSdSwvbXiYIBA4fvSQgQQBDhUtxyge7M13zxigy6Wj0CHZzm8hKtsolQywu1egcp/EN7/5dRxaWrTf1T4Jny4ltqxC8ZXafxCQ3a7Yffv9vHUMbzdfbv3O/uL/tHRgHj6OizxbQ3ffdsKVqRy3GyXka2VEqDSPZhYwFc5QEbqcvWdsmp6qsxIdAUp+Yn2qV0pESzSKx5LCU16lBhVTudPAamULb26fwzvr56iUqnhg5jC+dfJRHEvRsOl5UCeALVbqpP8mzpw5i3UKXVEhl84gl0sTIGksCH7ZjtXVLSrjFpaXZiisnU0VOtxaO7+U6FcKf3ZmCtEYgQeBmZLWTuRoTHDsGp06Nnev4vzld/i8bZOvtdqAz6MyLShXmZSuBLXmIxBP+JHOBSnc+b2XPBEh4JoMY4pALZcOG5BWAPLsVIovnVVaw+ZeDe9+UMX7p+sc2xHmp72461gU9941hRRB/ZVrNbz/fh6FvQ7BoHaaBaFDqeM0SnTsjDy/phP4fNFRikSGiXa3Nloj7JTrKPd0hmeD/NOmwhbwCWMimYVnECI/yzvTtqS4ikNTLE+A96cTMQIAAjnyL6vl2O17efdXaiQbtLwkw8bUL+/TztR6twkduC6YFiRAiPtiBBtu7BXZDsqCHsGjAKSWFtl8xKkMgy7ShliqS5Cr5Sl567Tr0sAg51TfM0Rb53hSBshbI+CgpUpbhm3VyWvafNTlWA44lwKcS0n4RkEMiUl1gHZXu369irEjyAzqYHWBTAG1GCaz8wTMJ2hAH0IokoXbFyZ/y+ckACIvL/tJmlr8Iz9rvCUPxvNp/C4FLTo4RTCD//in5o5oo7i2GkHCRn4dZ1ff47hc4/NAYEhejXlJS11DGVcto7hXQrNOEEuZJIDq9gRpgNZRJ7BSPrDJXBIJAg8tDcYjcdJR3h6Ni+Sw02btXrR4KfKBzkiu13QuZsNy5CmubURjJ+DRWa45TCZn+JzUfloM9p3PlVfLDkKXVHVRtpIPBMQc+coZbHpF/dXvTr/1bONFluuAjS/nG/GQ87tkme4QXcY0HcuycV0qThWin0Png7JO9+plYFn1qi5+r1WIaCTqhHwQgCmnZr3myG1twrIYwVbDjpLS/VEa0NE4aUh+06YCG3MxvMaQvytcpG+b83rWZsleHQumUJIe9bjOS3W9+PRzogj/U2M4IUUUjka3VcU7776Cn/7i57bjRWhYvzp9lPDYJw4f9HmWg0T8pPJR14o4Kp+lro8r4/r+NhTHwhphaWkJ3/rWt/DVp55ENpsw5lDgv3kXyPz9PkHK2y/iwvNPW4qBybsexi4StkV/dX0Tx44t4Xvf+RoBzIwJCHWRI0+iaQICnVoFr/38F/jRD5+BO5XC7/z+d/Dwgw/aThazUCQhjK34vE8ksy7QBNHnG+Dso4rGTSkLNGnULptofI5lNWfbtjY38JOnn8HTBGr9UAtH71VCV8VJaTcQFVWxjUEthFx8lkosw/a2sba9iq1SHrUGge3Aj/sXpnFoag571QA6BLBTsxm+JjAzOw/lVhvRKna2Z1N40EK0hhAYXF9bY39uLWN+O8gv+m5sCa9fuYg3OJ82r64gPjmN1OIRKgA3NtmfNQKrnc0ttKhkx3nHJAicZSztivRAh5DnsjkcPXrEaClekOBWmoE2wdXrb76Pre1tOwx4cX4OOqw+k8lgemYWPire3d1d68fc3LyBBO3cteU98RTbOgZLVvl+23+Tcrv5cv07vqlagdYhx0t5u7aLe6jUy+YZKdHav1re4GsNFwvXsF0pIEOr+8HZO3BP9ihO5g5jeWrJAs4VIK2hcECDB3YYOS1aPxXvkApzp1rEhc0rOL97BZfKq7hUuIKrxXWCiib6Pt5ImRdre3FvYBkPJE4h0otYsmSdL9psd83TpQD1e+48iSVtiiBvySupDOo6pHl1bQNyoOh0BB1PphMmqtWmpTPR6QuHacgsLc5ZfsFkUnkG0zauTt444D0av794/gcEauf5d8fi5AK+IFq1Loh3EKYSsDNGyXPa4+D2Dyy1RiTmp6LQztsg6dpFU2kv+mqTPEt9AkEq+QABFfno0kobr79RQjnfRzrmNpCWy3k578M4dWKS5POQL0hHgg4lDJ1IRQlSfOhwzuk83BKNhAb7omOklPxTO0aVY6tY7uPKThk7lBNKHGuJq+VJ8vRsg0kqlIar67cgcx20Lt4KB0JOEH7YOXdQnkIxhOMt0XzSLFfgBeURX2JFN8d5QBBWJgAotipoEQx2KNu0BBolfRKRBOdnyGhmh4G7leRCS48jhMgP6YiW4wi6+qAy1DKnloKDHMMAQfIA+UYF9WGVM7vNFmgpM4AwgdSgq3QTOiN1RF7TjjrV3SKwGCIRiNBoiPF5LtSa2ok3QDaRxMyUPGULBNLzmCSPpglOfKxL5qXkmeRJnwaXdkJS+1q/tdFKGRMcGaEJwgYKDV0vkpf7H1X2gUx/1EOxXsC1nWtY21vBVmUde+YlIy8MumzzgMDIj0xWSWAJpARwG02UCTxrxSpiQS9OHlnG7OwiwbUb9WqJnKC0RZw/pIHiwHQcmc4qVTLankAzGyjDXDxDTMhx7ZPPO7bU5ybneUFA7NMScYrgLolIkLwUCFMuK6bMY/0QO2uXvnnG1Fd1RuE1/F6/6aUiAGO04A+/Bsz4my0F893gGGmoawz8SP3ZVbpO/5ceGYM0yvLxj7zzRpFeYT38SvWMHSAqMvSUGD1AA0tnauoupeCo1qo0qMpo0bhWLs2A1w8nAbsMG6DR5jV1Gi9tAS3pL6cdeohO8mDjrb3dbgtDWhC2pK9f+WzlLtTGLh1A73rpp79gf9UYvvQfB8QazEq2Nq7guV88jTdPf0grQ4/QtlJnS6ksO+Xt0C4EEVxTS2XfD/NblU+rGH5TBfJZyu2Uzd9UGVsEd5w8gX/4B3+ARx75EtvXJ5NU+es+5dVeCqcRhVjxyllsfvge5UcfO10vnv9wG5vbVRw9vIxv/85XcN99d3AMOXJibBaNotXDigadNt5/9VW8+NyLmDt2HN/6O99DgopGmavtWk2s6+UGjQ5Sy6mPE8NYQ7/wWWybMdrHFPXxBtnHAsoBeE6gMLC7tY2fP/tzvP7+q/AmaLlTECnIVzvwlExyNn0EX3v8Gzh+9DC2CYBef+t1nL98Gd1mD7ORGGZTYVzb28WFtTKVXoLyw0tluoCvPPU4lg/PC5dxYokufJjc+GqC2m0ATa2ydRj77PTN+Z4tt/+rkRK6+mtrcxsrV65gZ2cTVy9cwMbKNYv7qLaolOVZSafN+6fls1w6RWDlbOPWS/VqeUzgoFgsmQfm6OHDpIl2JCmwXXFOcRPMb7/7HpVPBN/59jfZ72MEdtqFyHv356zukfDRrkPjJSpIZ1mBfVRX9on+2wKz8f0H544+S5iKa+pU2CvFDVwqruFycRPnt1aw28hjQCVYHzjnHfY9BI3qviJoRfbmEGGCqVOpw/jenU/hyaMPYDIxQf6l4UjLVuBBAE0B32d3V/Da2mm8s3EaH26dwzbr7uqwcqWlGLjg73jgb/H6NtvT5CM4fUJNH7LeBGYJgCcnKRhZ5yZ5zE0r9p67TvK7KSiFiACa0rTUGi0CtDWCDg/mZib3daqbPEhQUm9RmHtx4sRRLCw4R1rJG6T+awyUckMHmP+MBsazv/ghwVTZli11ckYmTdAR8yHEZ0zQMJrKpQykC5ToyBsdA6MYNsnfSNSHeJTgQ3mrakOUyNs+fx+LczHwITh3pYj3PqQSX+mgSoAmpRBj3bSxeI0Ljz2SxfxikrxIg6zlthQZy/NT5oHVMUdFgrPzKzs4d5WAtTNCPOzlvIpgIRsnXwXwAev/4OIOmi3HeNIyJgiOpBMy8TRSBE+Wj480U7oRgU0ZUTpHkup+38ajlDD947Ig8gYVVqNX45RzYp/CgRi8wwgqlRb2aiVLHtunzJMnzMf5HqbyVPoNnSeqAHyd3qG4OHmOo1SYMYJBP8FIj3yvszrloZPS1fFNFYK6rUIZzUHDdlZqp7fymdnxU6EE20xl26UhYVnyOXpe1kseivOZFoMlT1k0hXRiElMTi+SDo0hnZuH2RcxTL+6XwlVuPS0TCnxajBdfFrequacJIRFzfa6IjqKJPqnwg5iLdFQfqs0K9io7NFzWsFUmMCtsoNQqoeuqkSZKHxSm4TIgaK+yBT1kCLiVkJgmOyKkRySURY/gv6s0L6kIZmambFOTeXEI9rWho0MwZ2kwugSUXV2r7/pGA4983aTdYECQRlyvlDHahZqIUW6FM3yWcxamT0Cebbb2a97zs8WTsSvqslP4h00c53t92odcRgMt/UtuyGB1whR8JpMVpC9Pk0CU4iN1p+SZyRfJXdWgSlj0vYpkkgDSWG85O4BvFLGggTPylu7VDm4ZU1rKVKJtnRhSzBdoJJcs9YnG1Mv6ZDhryVM8JXCmtDK6X5uoBMBbMnJoWGsHaIuGjk5dUKxoOpOgXIhQpnQtvrguA5XAWudKT01mKG9madBNwPXyz54nDcQEaqWDRNUnbffst+t4962X8f2nf4zz1zbMrW9omkJQDw/REsmk42Z1XI8L2SfAb1s+i5L4tNceVBif5p6D138eZVzf7RTYJ7VHwFju7wceuB9/+E/+EU4RpFkizq52c/H+/eucGsmsrTLKGyvoVIsEWx388q3zeP6DDeQmp/Gtrz5OcPcAJ6YsSyfG6GDR33Lrb125hEsfnMPEwjJOPPCAPcMC2vevuV2x55P55YU1tzVfUibiLf2ouyzQ91OVMThTcdzUTuGXbEeFCmt17RK2KaS2C5tY2VxDqVCDqx/A0uwRfOXxJ3DnqZNGH8USrV++gurWGmYotLSZ6ievvIvNYpkKK4Gd3YotT3zn21/BE088wsnpLBuNy628cKMHrNz+k3jgP01MXqvg2yLrPnf+Al751Ws4d+4cBRolI6/THJPSThHwHllewjKB4ZWVdZw5f47KMYFMMu7MQwpyxd0IfOgw5DL7MJFNG8CWVy1GYJbOpBE34NzFXj5PcJfAoUOHqGgkVCgQyDdmgAnYjtvLIlp+Es991nIrf99QOiz8bFYzfzuzfhl//OoP8dzqG6h5SZMgryc4A5XjdeltsTX7f/Bnq6lP+jYGyI5C+Orhh/CPH/t9PLB4N5VtkMpLQe5+bJYL+DfP/xn+0xt/gaqrCFc8Qtue1m3LhUCdgrdGgNCkvd+mIO2KN6l4qMi0g30hM4mlnM4NjKBJpaQjr6JBH+67+07SOWfHJCluRPZMgYp9be0a4okIjh07bMegaQen6G/LGWyuPBE6Fk100ThIN4s/FJuiNEbP/PIZPP+rn6LZ18kCfmRiAQIbL2JRWe7KyxXE8sI0pnNRdLp1rO9V8db7O3j/gwJ5yYVUwotjiyF8+WGCQAKS53+1ha3dHkE8r2+PcO5iEdt7DdblNe9RraElR7aDSGgy7cWDDyYwvxw2BSOwII9ZNBwnSMvybyqkQhGXrpbw7rkGihUlXnVhOuPCw3dP4u47llnfCO+e2cLVlbKdvSgFqGBpBdkrN2HALxCi4ROdxRfkQfKAlLD4kdDFZIMUqjLA1xpd5Bt11EdaWqQSJGAKe0mXSJKwIIBSrcV5JX4mb5ihRuWtzQekcTREkDEgkKLSlkfKz2cHaXQpILzGuagYtSbqhCkdBAjk4/4Iwbcf5UrXcpjZPaSDktK6eVXIq1isKK/xoM3f5W3WsVRxyop0Mou5WXmfjtK4miXozZH+SfZNXiJn+UpzTmPu5JdUiJC8Nw4/a37ckGX7kkQMoxdlo+ijPir+UB62LumxXdwmUD6H1Z1LqHQLaKNKIEjZzXaTJWngDQnK5HklALUlRD6/0+LccNmOy8XpKZw6cjcOL91LvZ0lLzdRLG+jsLeOKg2YIWtUzj0tRbdpDFRbDTTaWn5lO+XhYlsEAHWslrxkQb9OPAnRWFGevRhBmpNSQglmnSVLk4bsh9NfjbF55/eLA5b0uyMPHfjgyA393wAavxQttXHAjFX+oBx4lgeP9+g6BZ9IruhBIh8rteeMVy1EVAfT6AHO305xnE166V7dIwAYiJBvaTT7fZy34slaHSUCqHKxiCY/a7zCEfIG+VuGlm1CIJ9p6ZZs5XiSWbf65WwEUCqkHg2Hui2D1ijDva4+ZudyxkPeYBwFgrfNzVXUqM8ClIPJZIyvjMNTv3rmBdbFxu8ziGNl692mFTauXcJ/+Ys/w9Mv/BItKiw9VA9X0cRWwLIS18naUVHsgEOI366MhfynLZ/m+nG7x+Xj7rn12s+jHKxzzJwHy0e1R8ylCf3Qgw/in/2zP8TJE8fRpiCTwrc7jOZOXY4aHqJHa3Pt4odYJ8iidMbV3Rp22j48/vjjeOC+u2wHopTTbQurEB+0K7QuqzUEqXiitOatvbehy8F2mx2jCUMFt7N+zWLdphYXMTEzZ+c2ygHFKbPPJ79ePpruNwMKE3qsjHY3qqU9nDl7Fm++9yEnQgdLcwvmQVomUInGqe0oDFSq21uoblxFKBpAvtnDL3/1PgrlGn/3YnuniOmZSfzed7+Ou+48Zc9yhIDu3Z/8KvzTfrNvTATxZ3nuwL5SoV26hCtXrmCLz9ph30sEadVKnVb4gMpPRzw58Ug6TF1JgidzWU7GBC4QPJ6/cNF2SymflQkVLT9qbnLsFX+mXT333nMvHnn4ATu6SnFpAnrSggpwv56PjDLHEUoaC0cZmDFrbdW7Uw7S8/Motxs7+4bfy4UvQdvnM1+5/D7+lxf+FG/uvAdEKGBJl5GflDTvJGmuesyTvy9k+bfZBWIa/UaFG+p78ZXDX8K/euoP8KXFu+AZBeGhlX0pv4H/+Sf/AT949ScY9gg4PFTEPQKypgtBAjMPFY6Un/4pZqxNhd339excx/lEBgtpHWCeoALrY3d3z84VvfvOOwxs1WpVo2+IAE4eAuVESiSjBoh1Zqod5cU+qo0m/DkG7IBxkL1znHRmoABavpLHT1/8IV56/RnUG2XE4wHMTseR4HCGgyMESJOd7YbNmfmZMPlliDo/X1nr4e23y9jb6RA8jrA45cGp41TAS3Eq7CBW1vp4460CNtaVuV5klMeOgI+KV95yLYorZ1eIwPPQoRDml8hD/F7nqTbaNHoqNSQjSgCrmBuPhQS8f4Z8vUogzXmt3aUzOQ8VfhgnjqSRTMewudUirXTQvfrmp3LT2YkCYpolWlYUBZzxFDsr3rE1anHm9sTaUJJb/4hgqdSxuLb6UElVnRgcn2tAUKRUGzHKMT+6bWcjjQxTKXml4Mgkw2ZsOqlftECqJVcQiMmr5ka+1LKD5NueFjqDOtwcmxjnjWKsCNvRbXJ+2xmaAkY6f3aIqFJB0GDzaxmWfKIEsjMzy5ghKMtk55FIzVKBpjisTiyu5BEv5Lg7p2doLjjTS/PvICBzikkOgi/OUn5yqGNOHcoSVsd2tlBuFFCsb1NWbdoO863COorNPdsIESLNZJjp7E/Rrcc+SJy3Gn2QfEgQaE9ncwT3k5hTguyZBUzllslnMxwfpR1SElYarRuXsbZxFnuFFQLVoqUq0fKpjr5TsmTtMlff05Ec60xb4l2l0gjxO9uBSUNQ0WQCOE6cOnvCDsjDKQKIDhY6oe+NHuqk3iTXHDo4f0tm6bPzu/SYI2PZL9J2DKRsHuklmvIazeOxHBu/2zMl88iDor3q0HeqZ/yuMZIBrutkjNsZzyHFCGojWZeArIxifg+1ShG9dlMi1oL7pTcldwXO3LzWVkn4o0ZfA2hjzXboOZr/etnyMmldkT7VGceUS9oxnMlOIJbMWa64/B51U2mXwHfEMdIzqCdIY9fLBGhGLHuCU5xO8Hm0UNpEfr984Vn8xz//L7iyuc3vfKKR+myklVt+gla8tmCL4fRP5bcV/p/3/eqTysFBHJfbffdZy631j8snPUff3e6acdFvet1xxx34F//8n+HhB+9Hq1mznSPmRNd82L/WCu9njSjvbOHcu2+huLtjlmHH5cf00VNUNndS+PrQkxa/8dhfK6pTSw+aZ2JAFbKDlVtvu94v/tOk0qTtV+t4+5fP4vR7b+OOhx7Gw1/5Gid22BSOajf9e5vy0bS4+QbHO+NMY+XnadVpIbe0ROGzoHp5mATMbJLzXf0YUqijWzfX9OVr2/j+D5/BtbUNxFNpW9K6+84T+NbXnzBlqwl8sKgtYyGr5LByTdcIkvOFvO2cPHf2nGXu13FUarZ27CiQfzI3xT65LHmsUiFkMkn+zSbR0JGiT2fTiCWiOHfhsmX/n55ImgdNnpYwBYd26E5MTqFQKKGQL+Lee+/BXXffaXSS10xCRsGmthtUQtLayAbwGRJQDg0dWtmE/QLLwbEbF3uyBDbfddzLRr2An7z3Ir7/1tNYL6/BpZ1hBAsjggIjkDwjEj4U1hpdySbdr6aLJtT8Dk7j+IT6Pjw2dQf+yQO/i/vnH0C/68V75z7ED174Ed4/dxqe1gD+ARUo77OlB2sDuZT3ezkm7jYNmUEfPd+QAC2AhVQOk+ks50eIvNQxD9pkOok77zhuQlkHvOdyOVuSFsBWp2S9a5emo5zIbyb8qSlJC0sbwNeYb5xkt/yOPLq1dw3PvvqXOHvxV/B7O4hF/BT6boIX59DvSDDB64I0xCpUjLTaox70XD5c2+rg3feKWF0lyiJdUnEXQb+bIM6Nxx9LmafvpZdreOudPYsbE1hSVngvwW86SeAV9iBf1HI6QUrSjWSG7SM48hBopDNBJOMEfXNaGYlhuzDEB+erOHNOz6vxnr5tUoiyLdnEEA/fFcXDDy0Qv4Swu0Olbpu6OeJ8nlSnxlLnXmoOjj1CyqulBLE1AqU2QZqWipS6I2kALIxKmeCtzXnK4XL5WI+WHok8lOw1KYVFEKi4Hi1FaZxiBpZJN8qzSqdhy6M64cBLWiaok4KIoFEfEBDX7NByD+vU+ZpKuRHgfVF/lEAuYhsJlLeq328TmAWQTaaotJOUBVOYnztCgHOYRtEUvH7OTY6LYBXVL/tEXhUYN+NIy2NS0jQs+DIvEvnjYBF/jIvNTTE2L2FN0DmjVRrWhdIWyvUNDFxlyt4a6t2yJdyttBoEbWwj5U/YK89V1JYrKyWBTheB8xRmp5Zo4M0gHZtBLjONZIKgisDD41XCVBp6zT4qhRoBft7SQGzvrKJYWee4dhCJBY2Odh4k+yRd7/UQqEYSmEhNkjcy8HlDbC8BGfldm3DE9yZi1BGOsQOZNC8cWSCd4AAWsQbnsbrM/9nOVY7h+F7zgtmdDo0k3x285gAqATRVKSPPjCDJOiPejaJ55tTN+/dfKnqGnq2/nTaQB1iH+CcSi5r3ecDnKz3G3u6uzfseeVB6QrpTc0j5Nr1+GiA0wnzkRcuPSL2oZuspWv7VubxO/JpzxJ5ypTXrVeoK7Y53jiaT3BD4Mpnh5c0EeY1OmwbOOkoEaRhw7oc4H2gYTs7MOR4064Vg+34xL5q9szMcsPXVy/gTAjR50TqKbtWg8He5pX3sqCz+TCppnZCKVnEUw29ePu/7x8pj/P34b5XbffdZy631j8snPUff3e4albGbfHZuHv/0D/8Q3/rG12klEYw0q8acslH1T1mbbxTez/oKOxvYXF0ho3UMHHjIjE9+63eQzaZsmUabQYy7rpeb+66/rC38oIkiceQANCnOm8uNNpNv+Fmu/na5gg9eeh5vvvQCAqkMvvSt7+COu++jRUrwpiXyg48+UONH0cIpN246uHwmOulKJU7UJNUvmjD63orTDU4gTh4FTtAyvHjuEv7kf/s+Ll29gmlOhOMEwF/76uO44/hhWtMCZ6SvlC7boGV9JzmojlQp4+LFy3j33dNYX9+0AGodyh2lBa+D5i0Pld8HHRsV5LtiwrZ39nD+wgUzZqap4NUWtd/D35UwVrtxz128hJ29XTx43524565TmJiYtLoCvEdu9F7XaYOKjTmFjehjoGxMJ76ZUjA6OULRKfrA1wFy7stPGewsDoFU77ioFhX75vp9DlD6qHJj7G7UY3VyGJRIuNRt4sfv/gr/6eW/xEp5RTKW9XkwpDId0XJ0BdhmKk0t81hckgTuPrAaeVgTX2qXzpGUs83bJlhoejE3SGN+OAFfU0fqEDS3yqgOOiDWoaJhXX7eoxUSfvZwaI0+I8qqzgA90lRJPnVMzfI0FVsyQWvZRRAuL00XRw8v4cuPPcKxnaIs1VKLjoASenDmrYC8PCgS1raMxZcApZ6r5Y7xrjyby9Z2Lfa4sFVYxRunn8Pm+rtUpn0CAoKTRhuXrik9BrXuwE+56sbMNHD8aI5gPom339vGm2+vI1/qolLVAe1shlJOBAdYmPbjqQeymF+IGlgq592IRUPI5sKWgT/kl2JRQtMOrlyrYmNHOy8b8IdcVM4JVMtNi68JBr1YXFRevAAurlTw/pk8atU+PARXSuqqNDUt6gCyOx64M4wH7svBF4hSJtEgGmisSGAtr3GAOsMuOqQtyUkATJAAv50lucc5VB+2CNDanJMdzpUh508IqWgOro4PnRrHhCC3S0ClOEnxjjL2K0mq5plmtTYmSMl6CSKGHGidD6rcay1X04kn41y3ExZ03iVBWLs54hzSXOH4kPl1CoAF/AcdkCfgPBop7tOPicwEji3dgem5owhGJzmftZyngEjyk8aW424AgIBMKSsskalYykteY3uNv0xo8rPNTc0HgQO9kRf0PYliyZTJYyUq8dW9dVxcv0y+uAi3r4CZKYKiTIp1iQ/L5jXb3Ctj5VpJx7giE0/cAr12AAD/9ElEQVSwX3GCS+26JZCMZTE1MUtwfYS6eI5jmiZfhPh8L7qdIWr1Go3JXWyuXcPq5VXkCdCUvyybSSAzGcP0bMaMRcWr7hX2bAe5e0Rw4lHgf8g2ttiRaeR9AzrsgyN7HC2kvko+2z/NW75rfmgcxPt6CS/ZPWbwC2OM6cIa9CPpodmpl9FX9/AvXaZ7DJyJtkZaPd95poquVxnTW39ruXt8xq6+1RgqNjESjfM9bN/ppJEKgfleuWppjAatJojhbSNJMBTgePrZV8dDKKwjXjS9oAHn2Ein6MxNvSQvBMa0K19pkmqViumbMGW4UuBMcTJHCfzdnIvSKbquUq+gWC3SAN8ygDbsd21JemZ60sKRXK/8/HlRxYh0sOhYGn7Jhg3Rbdfw4vPP4Y//5E9xfmObjdMODwkbhyhCoIrBUNyBdsI4DHmjOET7bOU3uedvohykm9p8Kx0PlnGfPtU9vFTgTMvIX3nqa/iX/91/h5mZLK2lPV4vuo/po/ebaaVxsUkhJudLa+iKicplJ8ydq+cZQLupOGN5uzJu3c1PubmM+yaLUcknz7z/Hl577jk0igUEYnEs3nk3nvrqN8h8SbOQtdxzc6/1l9rt/HVr61QkFOz9I2ksgeh8Gl9znb585yd0CbJ2trbx+qtv4NVXXqWi71H5TuLOBx/EU1//mlkuOtJEWczzpRK2tmllbm4T5G5idfUatra20Go0aD26MTGZRZwWqrxbCSrDUyeP2JKjjoTS0SvaQu/nbL+2vo0Pzl5CgkpoaW7alLZiKlKcMxNU/BJwyqGjHZePf/nLBtrkhZFgEQ84+XGcZRO9TMiZgHDKmPafphhVKAhFC424TjJQHiM56W05ilWZguG7YK8DifSn7tQdH0X7cVEbb/CSCVo+T8qg2G7gz976Of7Tqz9AoVFQ9kZri6o0kOnhtUoRFKWAp6FORuZvbB9fOpzc2+erBfgaQ/gJToJ1CswGFW53iAyV7NGpRctLdHFvA7tU1iMCCdmTIPBzeynLuvxDzi0pSSWB5Dgr47t2waYIYhZnp6ngpjA5NY2p6WnbfKH5F+KcEVAWG13nPb6rb6K9gIJe5uFjsR1mfNmyD18ODZyXAIKuO3f1LJ5+/i/IT6epiN0EBAmcOjFFIzeEX7y0hp8/u0FF2cFELoiFxThr9dpRUIWS4goVmqDnSgnCko5KZ8xM+rC0EEMuE0E8JuPAjagC+ycnMD8zQb7roNoo48pamcBrFzv5NpWuB5OpAJYmI8ikE1jZ6OCl1zbIj1Ub7kgkQIWm3ZJexOXp5DjUmn0zFuKJEWbmoqRTwmKVlF5B41ltNpwD10ctS4Srcw8TvDcRiGHYDaJY7qJGo0aQ1U2AOSJYEuKOh2J2lJRy0snT1u72zMugnFzRoNI6uFgf7yW46wwbpEDfEsRGCCJaNSBfaaI+YL18Hu1AKtIuwd+I99LQ8UTIJ/IgdW2JVeA5QgMpybFNE5DlsrOk9QKmJpf49xz8BK1OnjKCBRtrAXFnPgqYiQ809hpfjbMMHTuEniNDlWmgzcAq++UYw/Ko6V1HHxGkVktY29rB+ZUVnD7/Idb3VuCJ9hFPa9w8iBOIBgiGegTt/W7D8t2lU1Hyrw+1Ug8dzoGQl0bF3CEcO3zKQJk2Lcg4JlJke/xsL1Cv1LGzuYNdyrFarWRjEaaMUu7DyakZyrBpy4CvVBwKYFcohWXJV/gM2ysvmYCNXg4gEufxEXyp72PZY/TQL/xPKwYOQNP8l6eMcoXGlVYVzMDhSxcqll3GrVK0aH1WKXNYq81PtV1PsaVMozHpt/881eu86/qxrHH+vj7XFB7CsRLp/eQ9ZfdXDks75YBzv1avE0CV0GxUzUiTR14yyDaQUC7JcyYvGQhwR+QDG0KlceE/jah4V+En0nWtTp1gq8K6ajRUGjRkSDvKb53nm+TcyFLvJtI5BGgs9NjGGq9rNqukMdtQ0y7pOtveZXfVbiVsdvGeNHI5ArRXn933oO0XZxBIYE5EMZR2ymjn3IVzZ/Dv/v2/x09ffBldMR8ZXHltRC0JJ8XRZFIJMpUG5qYqrw/iZym/yT1/E+VgX28wze3LuE+f5h59JwtgaXkJ/z3B2VeffMI8Z8pMfN1jYkWfb6aVebvsw83fi3FV9MzPAtA+fXGUhqyIl194AS8/83P42TV30I/c4iF87+/+fSzOL9iOGLH4jWar/zfAmcqtrVP5ZIDm9O3W38ffaVt/u93CB+9/gOd/9gvkN9dxcj5LxXgYy3ffj3B2Glu7OpqjjA2CMp2kcfbceTQ4mUNUECHFINAIUVbxMK2rHAGaLxDCtZV1c0vfcfIoBZoOHBZAU2Bx16ywrZ0C67mEqVwGd995kkAsi2wuh8npKQMBKnU+QwJFlp3moJMktmdDaGkkOMdUxn0b89L4/dOWg7QRJNMg2IYO0YfKQzQyxU9hqZxeErYaDeMOc7vdnk/G9ZrVu89n4yJxreNdSlQ0//n1v8J/fOkvUWgKoFHp7jOBvFtSaEM//1aur5CLtPTAR4XkbVMOEYgF6j6LI4v2PAjTSKT0JljooEVlnUvFcHRigcJ3hIs7G6hQ6GFAFa6M6RSsHsown1iOMlvCXucq6ozamYk0Tt1x1OLI5heWkMnmrP+iq+aZYvvUMikK9Uu9tIBijse4z2NwNv7blDivHY+NgWv+kzzVWYVKYfDm6XfwH/783+Py1dNsuweHl0K47+4pzM0ksbZRwiuv7eDShR4FuAstBZqzFfImdnsymLvWnyTvE4BqE3joOCm/r4vZmTAWF2Og/qU8jlhcUqPeweKCdoYF0GzVsbrVwutvF3BttYOQX6koeji2GMbDDx1BKBrGh+d2cfFSkwozYHnWMlkfYlEvJjNxTKTSnIceAqwmdoo7KGrpsKdjwAZObi0CixZBxfpuHRvlKgqtCnTgeoAAOR2J8Pckul0PlZnkG199eTqVvkJxUwSXCo6mvFAqAu1a5GSAn4rSS32kJNS79RrKwxo6OkKK9er8x2Q4jogvQVBHsEpgJzop3o7mGMevh6AvaIlpdSZ4r9WEsg4kUxNIpaYtiezC0klMTx+ivRAjAzugzMlI7xhJToZ/GUnOhiopbu1aJdfb+KroE0fYPpMT+H+OF+eCWEBGkM4drxIMVDqUL/VNXFq7iGtb66iTT3WmaZ3jQk4l/QlGadCqjgrlUGmHoIpAdSIdwckjC7jz6AmO7QzlA8HDgPybm8cMDRMfgX2jQQBfKKJUqBCwNlGp6GSRXfJQhbyhRMZTmJ9fwtTMHGI0lEVbyeq20qgoxpUAjUxqBqS89vYae7DJ2+r7wZe+E58bEGIRgNJs358GfHe8WA5g9pjxqqU9XWNHL3HAJOe0NChwonHR8/h/pwKW8bMccObQV88dP1tUH39n3s3xHCUvWsxYOEIDK8I5p12nBPe1usWC1eplYmfnWDCdBKAlfnsWn6N7iW5ICr5zrPWSR7gnfqJBL4DfJqhs6Szbbt3AVp0ArdOiUUN+DtA6SMUIzGi8pxNaVUnT0AhY7KTGSJ7qSpXyj/LOT73iJ7+HtBwfjHAMhlZfr9eC0qO43nj+pZFDWIfARgj+k+u+Uq3h2toKzp8/jytXLttRM5dWryJP65Sttk6M83eI+Bla/smYjkq5uajjn2f5vOv7tEVMMC7jNhz87tbyadt5uzrEaMo58/iTT+Ff/+t/iYXZCeT3to0f959s/3f+uvk5gl+f9OQvBqA5fVYusrMfnMazP/oxtq+tIRSLYe7QYdz70CNIZXK02MJmIYjXbvT95ud/Ea3T8oNyMl04ex4Xz1yglUNrkha8zrCr9N3YLtYp0PbQpECTEA5wcheKRXNTz89Nc8IHrCEKgCaiMcvTTSUv71qUVpoAmhS3pbGgMNeuIB/vUb6sIoXtY48+ii89/BBBmJP+Qn3XjqQ+6aXPJlz26eHMxfEoXh/037jcymNm5fNdoHdI63ZA8NUgIFTusN3CNqIUXMvT80gFqbR6/J0K0saAgspwmn0mOfbbbP/MAqYwJQ2cWBEJeSlLAivWt1Hawb/95Z/jT177AcodyhB+58TrsB7SwU1wJU+bZ+iFnwooTMXvJ/jwdV2IuPy2HGXxGyEKMwJZ7Vhb2dzCXnOX4CGGw1RWzWYPV7Y3LQ+RTjByUzGyKVRgbsRoRU8RHC8uLGCBL52YIGA9x7mV0dKzy0deEKGlABygKS+0eNqEtl4aF/6tPhvw4rvt5BIdea1eGk+92z02jvtyldcoJ5SWXn/56sv4d//p/4P3PzhLixmYnfZiftrPdgVx552TVJJRvPpyHm+9XUS5QvAVHCEW91haDXn8NMfhbrGlPRRKA1rhIwJ+grNDEaQztPrZBlefSnzoR6lCsOUZ8l7SgfV0Rn6cvdjA6fcraDf6yCVcmJ3w0uDw49ByBIcWM6zPh2vbvM/nnGCg3X2paAwnl2eRTgZQaZSwvrOH989t48o1KXd52NwEelEaIbMEJX68/OYKPrywZwa9y0Ml7eoToEV4Xdxivlp1xa21nbaFw0hEYrYTUPGpDZ0MwBfZzoyjqDdMcOUmKKwR3NdYpzw8Xb765C0Cw3ACAXeYOs9L+guocfzJ5CGOr7K6R4Ksn9dMZmYwPSEgvohEepbKW8pTp5CQnmwnh50v/sX56+SHvOEpM17lZ6eI18X7zl/iewEIC70g42nHqgBoq9NClaBst7KOtZ2rKLX3MPR2OedYP3lEnnrFPrVpaAwUwyedyj5Lu/rZn4BLOeWSWJhewPLcEUylF2jUZWz5Uuet9rtK5aAgdALXUh4VArRmvWGAS+DHS9oowbJiWdPpLKdcBB3pdgIVATcBNDKrGZaKr/JYvBVf+7w7Fjw2xw/QYvyd+Fxl/D7+bQyW9BK41bKyftOcUHFWdzR/VI/+VgCA5qrAr7x1fD7vYS32+7h+0fjGM5xA/7H8VLsVJxqijBAeUVsFOkVbiwcjONdzWDWfobhMLZErJnQMRPeBIF8ypszjyf/YUluuV4qXFg0TvertGiq9MhrdmoEpxS6OBh2Kxx7HzY0IDdKgR8eDCQCGyYdRvgf3n+mm3Nc5qDRcCFijyYQBOIVn9wlmBwR+jRrrbtXgOv3qmwRo2savXUu7uHxJx8pcodW/g629PFaoYNc21llZCwki+0DAg2q1QiuIBGXnRFUbOCqTVCJuaQIUVKfvxuUGU38+5fOu79OW2/Xp4He3lk/bztvVofGIRZP4/d/7u/jDP/oDKiY3KqWiKdWba9VfN3+zr0o/tnxRAE1F3a5SULz+wi/xqxdftuXVzPS07QbtDly466478PjjSmURuW593fr8L6J1Ajw6HPidt9/Fr15+lQKN1n2XApITZRyvFKQiV5xLOptFPJnGhYsXUdjdptJaMIBmgoLDpRHTZgR5Q7TRQEftnLrjGJKJBMctZruC4vzso+Ip8jk6WmtudpaWe8piFWwTAitxBI9eYyVwo+fX+Yeg6Lctv8ZjUiZ8VJmC5uLuCs7sXsFKbRMrlS3slLeR8ofxtUMP41tHHsNSep7jIfAisHIDvDieIUcoGyCjkFcAvL2o9NR+ile+PKYAVvPX8L8+/6f4izd/glqfwkcKQQJSSS4bLoQaboS7BLU9Cuce2yeLngLLYjImaYnqCCpa4rbBhGPZqLQIDjZRaBQxm03iUHYe1XqLz9m2XWijVheTsRTuu/sOLMzPUD6lqKwmkJ3I2dhoycXpB5Ul6WNmDdsswSzKq29SuBKo1p/9eWa/8XspcHnY7DuNFa/Tb2NlomVs0UbXjsdS2/dlJDz70jP48x/+V3x4dsV2EYYJbmKxIRbnfXji8WksEiRdXWX/rigRqIs8CQIjNyazUcxNTCEWiXI8aMG3q9jc0XJZmWBnSB71IpEkiNNyZGdIi32AUquDaMyD2ak4en0PPjhfwukPCzQsaM0T/OlIoliMIJjPOL4cxFOPTCM9HcN2uU1rv4EE+XxERbO6WkCYRsfSfIyKsEsQ18H5Kw28e6ZChTJEMjTC0ozSkkxifinFeTXExYtNXFmpoUV+l1csRMU4lU4SLBNgC/hzzmn5KyjlyrnUol7JE2BUB3UQ2lBhdaF0HUkC8rArxv5QttSU2JMK1kdj0KN42i6CVHypsNI9hDHsy1Mu8AZkOebzM4cwOXUIqdQcwessgW6aCtpP4ODmS6MiHnC8bZZGSOPFb20uks/IEfbPKrxexB03AIpzjYeAkqCr30CxvAvtwKx183wVqcyLKNSUALlF2nlt6VZntOolHg9T7kR8SuqqpXQ+kwZjMjyBo/N34ejC3cgQTPqCUY4fyC8DdBoEHfU6isUC8vkdlAjOus0mQQHvo+GY0CYHyq8438OcN7KdtHJRb9QIWBom9zSPBWqU3FnzykAJ/427eUMeOV+Ij52/naK+j/uvMpYxY/kwLs7RVM5cGn+vAHxLwszZr/qdOaL6HYCm+aIcn/JiXveM7ddvcoWfLb+e+kDZovQuCvgXONP6tvKPlStlOyGhXWvQYCFwCmiTjBPTa3FlI8oePk+ySfhF46knaMS1+3lA40exZUr8K09ZvVU1T6d5PDs1yrAq+VrnIffNgDG9S/7hR4I0yjzS0z/ycGy1IzjBORmDTwYoeU90VwoYgVct+Y7Y5lq7QcBXYf/6NGaGNkau//v/9f82unDxqmW/3t7eshinWrXsZCQWMdkRcy1yYOQKTMaolEgU7XjREVDaKTQeUO2cy2jyUZo4wzoepP0L9stYWH1e5fOu76PKmEFUxs+83XcqB7+/Xsa/33LP7a5VYlLlQvmDP/hH+IN/8Hc4cQdktpJVceAxB8rBLx0B83Fl7I7/6HJjgn2WIkEgD4OLjH314iX85Q/+Cu9+cIYTI2pueE2gJ554GN/4+lPmwRAQ3b9z//1GublHv30RiNDB6y+99BL+5E/+3NIoTE9NIJFwLHefBJIu5GSNxOMIEmhdoMFS2tuzg+gVj3Rd8LCPOvZDlN7L7+HQ4WU8+fiXLbZDaTTsjFNeozPqZMX1DZTR0tMdfI5ZgqrGeaD+t18O9nRMgZv55TMXNlnwg3KfE9+DNkHF2fwVvHTlTby3ewEbjV072LoxbGBI4WAuMuqp5DCKhyfuxN+9+xt4iEoi4gpRKPb4EwUj++D1OscpSbjLU2YeBi1P6EF6KIWMeFuCX0Lo7M4q/l8/+w/4yds/w6DbQ2REhdSlgCQY83Sdl49K063usp/aLevyDDE9k8XszLQJN9Hf0RFuGootrFxdp7wqYZp0n83lDATo9myOAJsgWQdvKy2NTt5QrOx4KVIvCfkxwJLiub60qX7wXc+Sla6lDotHYbH7+L0TH0jZp3vN2yAvm40ov3fqdBSNQBufx3c9Twd1lytV/Oi5n+Knz/8YheIOlQfb0R2h2x5Qdrpx6s4kslNBOy+z13FbcHwu42N/KIOpyLXDcGkhR/7rEySVsbZbwuvv6vzPOqlCIJYL4NihOO48OYlux4OXX11DudHC9Fzacpe9804e69eaNswCJEqn0OHEVd/mJgmw7oshM6OD2uXlIj05LjHOW+Ulw6iHTNwP6nT0SJOrWy3O7yK2+a48abMT1BFRFyZybtz/wDSBXxKn3y9gY7NhntRoSCcWODnS2hyrLuuTOzdAGgdcBGjtIbaLTfJjEx3USbOOKSstxWYiNHjIg9026Tzw2g5cbXqwtBjkQQFJ7ZwO+KJIxHOc24uYnj6KNA2MUCTJ8SD4IYWketlZZ3w5VpqfAhXjeCfxl+m8cbHppzHUu424fWdsqnmlfrAdAmCXti7i8sZZGgglGmteAmM/xCVFgs6NnTyUP0/eI6U5sSV0jr1CGGKRgOUTFY97XQEE3dq1msby9EkcX3oAqeQMiL8tLVBxt4zyTsG8/YqjkgdHB/FrVWJ6fo5gdNLirWRUdXo909UKSNfSnNpr3iMZVORz6y/HUasL1jt2SnQRL2gOGP/ypzEw0/fjd2d+3LhW7wdfKjafRMt9cuprexL/FhAyYGvgyCl6jjP3ND85UuRPgXjxqeNlc+oV7XwKUxAopxz2kyH1TMWTaYNDmcBMsc7a8KWuyVOlg97lwbM4PWuAdqHypRZR6LA3xhvaWdyVB7fbQKfTMqO+qVdPR6a1eW+PvDIi//ZQaVSIlcoY6KxZ2+XpI07iO1/aEOfXMYvgfOE/QmF7llZg1A7RwuJVSXQlcO/0O3wOeZ66U3Upt5prenJiVKy2aX1RMBMpagCFZHWArm0V1kDyZS5HvnSobZiNaNSIILV2zQdoAFVE3EQiinQqaQ1UXU65MQAqGoDPs3ze9X1UGTOdyviZt/tOxXp+4DeVW+8xnuV3B+tQ0d9S5toy/w//4T/B3/97v0+x2yPNPw6gfdayP2M+tozH79MXATT108dJt7W5ib/4/o/x3POviC0RjyexuDCPb37zy/jSl+4jXznxWvt37r9/ccUBaD386lev4gc/+CH2dvagc+fSqQSBowCV4JYjeIJRfkflcpEgs7S3g6U5WrCaNKSbvGBLh5YxNzdHy7WE1dVVHD58GA8++KDNFcWfKU+TdhCNy0HekEC6IfDs7VOXg/V82qLd1mMeU1D8Vr2I//Tmj/Ff3v0JSvyHOMEHAZYVjZ/mqwQiZYKXyvlYbBG/f9fX8TunnsBMdJIChtYf57cEjclWYTLnbud+fW/9owTgc5UDTvx8+soF/PFP/xyvvf8GwZgLgQFpbiSSgBeQY2V8SVnqnVjQLO3Z6aztopRnbiRlyvrkZahWFehbRoTCN01APTMzgyMch+npKTtIPqBdWBKGbOt4ycM5rsnJfzQeA73flA5jn1ZjBaTv9ZXF05CW+83UlRxvCVsHvKnoXgE0PUsATffrPi1n7G5vqxKAhspfvfACfvT096kASpb+IhD0U9H6qGCGBBkDRBJDeP2Up/EopiYoUwnOFKivAOditUuFHcVEliCqWzav4bkLHbz9nhTKEFNpEKCFcPepKcxMprC32yIo28OZC3WUCbjIojT4RoiEtAOf6sPrRr3ZR7lE2lI5xNMDhOLso1c7NviMOiEG+5BKeXH4WBQnjk8QqPvwxnuK08wjX+ihWOoQDA4QDhFQkp+mCdAeuj/Fa+f4O7C+Xic3SHn5yVp9S4Ra7TfQdikFgQ5Sp3wIRAjAghzXPir1jgEif0AAQrvxdHwRWZWGno5i0sYQeYK0mzMccg5Gz6TleTxuaTES8UmCoCRpGIJldSdPOS8NgY7Y0U5PZ2wVUygMoTKeXzfNM90kAKePvE5SQhBc53A2Sf+98ib2ShuodPawVdkgaL1E4FzCJPXgVG6Gz/ERWNVRKdbRqNAIIv/K4zNB+T6ZJYiNp+H2BQjWK7hydQXFvTx0YPni5CwOzR/D7ORRAq4MgekQ+e0SqrtFDFst89DGEwTzEzlkJtOIUY75CIBloii5bqehROY9A6GUAOyrY0Sozwf7N+Z7FX0vHnb49obxou/0cvjaMWBUxnNEc2o8b8ZlfL1eDp33sYQZMk7RNePnqIyfozrZZH3D9jttEe0VNqKd8TKOFWOmnbCdTtdSryi+S2dhDijjVYfJWT5PG0KcUAstZTp90fKzjCatAlqYh3ZkUhj1CLTbPcczXW/oOCe+K61Vt8nr+uQpeesUj6xt4S7U2xxX6uU2wZziFrVcrkTBdmQYDfWAN2A7oLUHoE8DbKSNSZQXSrchmaPj6ppsc6fXRo/8JJDG1lkYTCBMgzISj446PRJBC6D7qJUsLMrwYZxQivcgIVTk0veyUTrsualcNvI3HxhcEdPxoqVoEYSpysTKLLznYBkP7hdZvohnaGDHZVz/7b5TMbhx4DeV296z/35rURBlMpXBP/iDf4h/9A/+vnnQlDTPQMTn0rWD4/ZRxXrxmcoYoEmx7lAh/dfv/xV+QYCmnF9HjhzG3XffiQceuJPKdIJXy1IaP+OzP+uzFgE0Be6/+spreOaZ51CngpebXJMklYlTUIbI8xwfCoRQMEphEMHlq6vsy8iSw84TkOl8tBQBmvJiSegoS/Q4/YXAgPrjCAdS2DDPjcH6PHhSdXwUz92uONc611M8UaF38MrVd/EfXv9LvLH2PvqKnI8SnBB8jmhq2pX6H6uV90qC3UWQNu1O4bvHHscfPvT7ODZ5jP1UXyUnZAE67XCMOD1TmyR6KBQqWFtfx9Wrl7Gxsor1jXVs5HdRVwASb7JdXF6iMCphr3ZrigVUl55K7Txojwj0gZmpDBXZBOvWYqgbMVrO8ozpAG0lgTx57CiOHz2KmEAZhaIUlzxlKhLseql9Ritrp6OkRBtnrASyHIA65kd9L6Xj/K17nXvGfRSRxteO63MyySs8gf2iwlDcy/bOLjZoqOjUgTKB/h1Hj2Hx2Ak8+9rLeOH5n1HuNhEn/f1hN0HLiEphgKQAzrSfctSPYNgnZxHr7Jqwj4WTlvNvQIs+m6QQJyBq9924eKVFgFbEzl4L1A0EZkoX4bf8aPfdk4Y/GMOZ813k832CFw/r9lFGBzFJWT2V5e+cr/IS5KsVbO1WLKegFJabqEibBfJbTc7nKjwBF8FjEPXWAGvbBFhNLU+Sdqbc+gb05A3MEXTedSJOIyZGIKNYrCHHkgrLHSZtBtgplVHpVtFFi+DL2dGptDSZeMoOOG83+E3PAfiKDyPEJ/fqfMkoEpQlfo5HiOArkZxAbnIZU9OHOTfnzLBS/jiBQS2Dyrslj4h44CCIkDFgY8Z+j+eHyq3zS4VX8uVhKwh8ei1U2xWUGnnsVDewXVxFqbVFxKtzLJ3UDB2OVaFYsiB9YY9uo29nhabCcSxNz5F3k6QFAVqaAGzhBDKZWU7OAIF3Ax+eO4+3336dxuOaeQQX55YwQZBHTYxuiyCCdIxQL2vZPzs5jURaG5WCZngoxqqpzUnkP3mbPOzHmDcd77DTG/v/fj/1cuauM19U9N1Yjqno85jXtdKgl36T7NNr/LtezrNuADiVcd0HnzN+rt4NfO0/8+BnKRPzlPn9lMcCLBx3AjMfwavGUil1tKokr5n6Zd6oQc9wh7y1kvc2vnyk5Jierb/tmXyRPcQIkmDoDNto9bSMWUG1wbFrlG05WDnhlHxYXkdtSNGxa/KCB8jzAlpmVPJ+iQ9tsLId/DTGpGe0uqANZfKKKn+fEKabck9x+05b9mkuY5h1aFOJllPljVXbBEZdC8uzo3KlxUnPSSKApgtFSKI7Z1ssO8qXKmS9ZgF6OBG1VKTzBM0DYo10iK5caMqJpng0AWXiieu/j8vBwfuiyl/HMz6pGEsb0Zzya2068NutRQwYicTw3d/7O/jn/+wPkYwEUCrQAudQ3krP36zsM8fHFmdSfpZC1rPmCdTsUTn96EfP4J33PsS9992Lr37tCUxPTe4rQ6fvN2jy2Z/1WcvYgyaA9txzz/PZShYbwrVrq5ZVO6Njk+IxW/ZS3JGUvaywe+69G08++aS50XW/k+dqsC+gHKE/9oodHGPHKv/oMf5NiurX88blk/jcuZaCkwJMB4xf3L2Gf/vLP8NPzjyP1khpDBT/QNoHOO8JBlwCavtCzNK18CfFSqDRwdHoHP4PX/vn+O7936bQCZIG8kSZZDI6VKtV8ygq0eP58xfxwQcfIM/PtkMvFqaQDSFf0e6+IhWdPIw9dAOkpwDagDJmwOc6reYEoNBqAzHSfHlukkBjxoBxMqY0Ehny0QxiyZS1VTvUtIQhj7/dz/+NFYbmmMbFPGTGdzeK+uiAtxt0FbnG9+pv3avUAAJoKg69Of6m+CmYyUOigepRcttqtUZgmre0KSsE99pVpx26lpaCFvGjD9+PQ3ccwrXdDwjYLiJCIel2DSwX1tWtIsr1HmUnFZFPSqFDeepCoztEsdyjQUx+DcaRjbuxODPEyeM5eHxRvPrWHl5+bRsbWw1UKx3y6BDBgJe87MPcNPDoIyksH5nGpWsNbG/VqdyDyCao8v0EPKk4Di/M8W+lHyhjq7KDDy7kceY0x7KocwN9WF6I4oG7pjiGafzs+U386OlLbAsBV4QK0OcApxhB4UQuAD8t/2ZDcEYxc1RQcRc67rYtPevEgATb7x2FLY6sUKugS7Du0lI45YWS1AXJf/FgBL5REAMaBtp5pxhWeeSVzy2bUixihgBzBoeW78DM7DJ8BJ8j8iM5XCPDcXHi3SwQneOi9BE2Vhx/Aw8cUxtL+7+KuEbj7fw1LjbW/E7LhNVuA5V2GWt7qxy7y+BosK9UxlTqxeqeeT7klEjJ8668anyOAvCV5qJO/VotteAbenDX0RO458QDyCTmEQ5mSd805UyEj/GwnhrOE6ApuXexsGWemlx2EunUJD9HbYNMikZ7OqV7QuZMUZxSo9EwsNLvaNe34yVTfJez5C6Apr6MjYgxn9/orMPTzru+F61sWVGTf7+M54JkoF66Rl5IvfTbGJTpmvFzxmVcr+aI87dTHz/Zu+oav3SNMye1hKndjU6Wf+1ytJM/uo5BrA2MjVqVgMdJGyLvmO7T2Dtebc0rYhb2/cbRgmyfmkUgpWVFLZ/q3NFqu4ZSs0gDSWfOlslvFYo7B5wJ5+jMcR0DGA4olx/bzHZqVSLAfiq/YMhPYE7e1lFg6ly727ZYwx5lmOIqg4Eov/aZh3nI+rRYIWxlMkXt4ZvGSwDQw3bJQSDArZx0rqNHl0d2xlmz4wgwPlQuP1UghSaiqUF6yYpTA5emZwzBn790ERs7O7zPSeInIagdNyKYjjIIsg6HSW4MlsrBwfuiyl/HMz6p3DLfrRxslcOkty8W++L244knv4J//T/9KywtTCO/s44hB+5G3z76/k8uGpdPKjcm6EeXW+msvzlh+abtzK+++jq2tnfx+ONfxokTxyhQOvu16rpxGz7Ncz5dOdiag7Vq2c7xoPXw2muv4ec/f86+y2QzKJVL2NzcoqBr8Upnh006GcVTTzyCu+86hXQ2h2QyTWGkgG0HoKlct8L3x2M8ntcto8+xX+OiZx3km9vzOZ97gDV0vfKIeWjJfbB7Bf/mpT/Bc+d/RbUquvj4Oz/5yG9B9sevQGfnTEM7+1KgSa4tzv2j2Xn8H7/xL/B37vtdKtCQGWg6H/TaxhYuX76ElSuXscuxbjVblhhTFuWpE0cxkRaNCVSaVHKUMxv5AvLFkgn3Hp87pHLXZgEPzUZhRcUCKiWCpw8szc7iy488hMOHlhFLxBCLOUsbin9TDInFqYycpWSjhfq9Py7atq++i0JjBWK00zv/WfwRhaizbOnQUfd5hSh5l2SfipYwnXudZzie0r6zE6vdtjNXNzd2sEEeUhyvAre13KLlFxUJ3H63T3AZxROPP4ijp6aQr72HsL+AxUllZ1cW+SbWd8t2tuXKetXaN5EJ4fBcErOTSZSrPTz74gpef7PAet04fCSM+fkYQaEbFy9Xsb5dMX4W7URDxTZ1qLAV+H/oUAQTUwQwtP6DUb/lRktHAwQSPuzmK+R4Dw7NZwlEBxakvLrV5BypYHtjgHjUg4WZEe4+niAgnEOxNsDLr+/g7Hn2u9Iji/SonAjGIl6C6BAS2Qh29uool+pIJSMIxLxoDhvoDpSZ3TmIPBPLwN33o66zI3W8hOgpPxnr0jmYcY6vljLVn6EcrJ4Qjf5JzMws2Uueskg0u7986YyLxlXpMCwlBumt+ED+ZXPU8tGZHhJ7aJx5j3kOVDQ39FmgRQpc/O+CjoyqNqvYJlDa2F1BobmJNhqW0qVOJU7qQomn5eXotMjHlAvKXxWkDlQYgVI7RAi8BhyHUqmBcr6GTrWDXDyLe04+iOOH7kcyMcc++zlX+HuxaEcL7W5sYHdr29qunZdKi5FMTyBMYz0YUQwlAS8NgZaW8+TdURwAdYWK8S6NBWfJVnS9IRscmeHMi5sKvx8v/Wou3QBJDu/r+oOv8TxRuT6fWG79bfy9ysHrbJz28YSKPssZYSmF2GvtIg0QCEUIysJ8CYcoRrDZINClTGlTtsg7pfZpft9wIOnZGl2Npz7xf/zOxl08wmu1SM0n82/20+2As1K1hPU9efavEZSVeH2bwFA7PR0ekvdMd8kbFvCFObYB0tdDU8BLgOaFjrj08V2rE1pdVPXyoslDJzMl5FdOQiXxD9qmmkq5wD5wrrJZFmdG43Ik2cQbvfLSkX8U609qm/xwLc7PjWpdok7+ICGmwTIlJHrqQSSOCKFDmpeWFnFk+QgtgJPok3n/+E//M145/SE77OUoEF1r/ZXE0jKc1mCV/DGgPeS3lIMD+UWWv67nfFQRCQ+WW1sj9/2tZXyNGFlMeOL4KfzLf/2v8diXH0ajmkenVtONpLmucpj8Nyu3TNTblk9T/631OBNetBcfKT2LPGnHjh3DwsK8ExOxf+XnXW5ticU/6QOFhxha06BNUPHiiy/h2eeeNUswS/DVbtOKopDc3StgZzdvAGNxYQL/8O9/F48/+ihZ20NF4ggSFVtC+xvmrXEZt+OgQNS81TjoFwkqAwpUhAJB5wpX8b+88l/w3MVX7eglwg8o3YgJMtpnVgvrlEdjROCwXwmoYXFP7ij+pyf+CU4lT+LKpTWsrK3Yzm95zRqNGq3KAed8FIlEEgUCN4VB3HH8KJV8DJvb27YcKfBT77SxRiC3RXq3+h3QyETIR+BAITZBILw4O4/pyUmzSBOUIYePHkFmIqeGGes7wMlaav3WS3RwtugfjCW7MWaW/Z/FsbKlkJz79Hm8c8ysbhP0uldKSkpenlfVKYDnLGmXlcB4c9uWL/MEYzopYoefleTT7rX7yXaUp2qJgKAMK+UR+8pXHsbikQzOXH2BAOcSlucF/n3kvzx5r473zzVw+myN82SIyaQHdx9L4KH7Z5FKR/DO+7v42c+0075NhdOHXwl42a5g0IM46xAgShF4RQNsK7/X2ZrFah06aD03QV6fjMAb9JpS7zZ6VObaCECQ2WpiMqedfwK+Xo5dD6+8uYvzFzmm7MdU1oOpCa9tVLjjWBLpXBJvvVfDL17cQT6vPGM6rxFURB4qVj/HtGfPUDqOSNyn6B70JRPcCn4eQacGJAJx+AdBAlcXgT7BBgFcSB4Tf8AUXyIex8TEFHLpWYKzWbafQCU1RwUe4pzm+IvAoi3HT2MyHlN+Y987gEJjZn/eVDQniMXsSvXPuIXjLpgjI2KdhvAKFfZWZRt79S2CtQqiUXkkdayU13ij1WyiUqtYyIB4z8eXEvmm40kCt4iBJM23Xm9E/iihVmwhFUxgaXqJxvZxZJJz/M2LfKGCwl7RzjwecY4FtYxNYJJMp5DRRpdUmn0OEIz1KKcaHMuWJdvWpiM9V+Nl3mE+T73X8pnAmQOYnHkg2ug1LmOZMcao+k3zQnNFnscxLcf1O6dnOEaKin47CMjGf4/LeF4dfOa4XH8WcYVCpgQ4RSud4RqOhvjS6SlhyiIv+9ozWdymbBa95c1ScL7wiFY4zHDiHLOnsCnWb1JBgMpEnn5hsyTaFG+mTRYN1tkmDQXS3H6XeXALlT1s7Kxia2eF41kkMHRxDILEMqSrEicSrIuWXo9SZvgJyrSRQy/KDbVDjx9yLvKf8qnZ8iqvU85DH+9xNlPJw+8271+zXub8brKlNjNsM6ZAnXnmjObOMqrAoOv40uKoosSHHABzB1MRyfLVNu5JKq95CsvlpSUcIjiTgs0ojxUV1OVzH+Lf/Lv/FX/1/It8hEMFMYdcdVG5epMJhINCm84gHizjgf2iy1/Xcz6q7PP/9XKwNfrNESg3l4PXaMIoAPab3/k2/vm/+CMKyhSqhbyz/VazazzDfqNyY0J9dPn1Cfbr5dZ6pPgcRlP/BIh0bqiWEsO0Km3y7l/5eZeDLRkLCXK0fWaTKEQ4IQnGzp45g7feeosAQh4zoC5vB0nZI++XSlVbostlk/iDv/d7eOyRhy2mQ0JFlprKWPCojwcF099kGfOS0Z3tUxvNSiVDSTAECH6U4uH9zQv4n1/4j3juwisYKgk1/0kxmOfM56Zgo0Bil7SrSz3z9ql8OrQO225MulK4I7KMUNtnJyxQPmJ2Mmc753SygqxJ3ayYo02CFgngO44dhYJ6tdNVx6poSspS3yuUsbVbQDAStBizmUwGCzNzlopEcX4RpShRrAvrMg8X6zalut8v9XM8vzUGjpdLz9f39jVp4igd3WPPtWFzFI+Nm64j2QTQnOVP/qaHcF6N+Wf80oaEnZ0drK2tYX1jwzaYlMplCnTFTzntkZdSuan4F2nOeincZRnLKyP+mZlI4qmnHsH0UgYfXHwJ773/OoX7EFOTYYLUITojD1Y3Onj73SLyuz0kwy4szfsI4kJYXghjfi6FtfUBXnx1z2K9stko5WzQgvLTCe2w9yGTjmKGij1C2dsicNGJCte2ti1IXcc0iUapmPJr+dBpDlBmv0AgvnQ4S7oncG2linfe3SKgbmIrL+9gx/I6ZbNBUPzg2LIfp+6aQrHlZjt2cO5MFa2KlKL6LK//iMBamw/8SKcJtDIB8/yQChy3Hg0dzjnSJRlJIBOJU0/K09c2XlG291xuhvRYwNTUEgHlEhKxCfJWhEOzH9+pf+O5bfrKmd/qlxNmoDF2ypg/bi4cHY65Zgt1KnUXbAwLtTx2a9v2urR5BeeuXraNDGnSeH42Z84GCYlWi0CK/VAoT73dwA75uk+ln4lGkYlFoQPWY+EYlTmBaWeAdqNrqUr67RFyqUksTi+zT1n22U2g30S9XLXYy1Q8g+nsLLIEpXGCs0AgZEtwTQKTBsdIp5eMY6EU8O4cvO/wvgNEb+6rI5dufDeWD2O6GS33v1MZ01SyW/eO54jqHi8Nq4zvG/+ud/3tPM8pN+q6uf7xeNlvmtO8J0y9IECqvIZ8iC3tyWCWB1pLxDqNRSsfzvNV3w2AZuPI9trRXXo+X/L+8xsCngENQtal4Hsahm0Co2KlaoaiDCvlyQtHabRMxG2XeDKVRJOgaXXrMvKVdYIknYnppcFA2ecVd4uaHvOW+dxOeiB9K3yjTxJOCiEJBLSjVMBMoJZAjfTTb1qeFa3kfdNGnK7aRXCo9C7aHCAdYxuYzDk25HVuBFmP68E7Tozq3T4nxSRmZ2axuKitydO06pJI0opJ8z0ei9NKUoLFISumomJ78ltr+Pf/8Y/xpz/8saFSZ+vqiEpAE3M/Bo3XCc3yR/52o9zKTF9UOficg8yiMv7t4Pe3tuvW3z7u2tuVm5/Ie/bfb2rLrfXuv6tIESnw9tDR4/jv/4f/AV9/8ssYkrGqtNw0WcWTv3n5NDc7QOTjy6313HyP+iNmUx/H/fw0tX6achPd+Hk8Ro5SdmKLJLQlDORCN4+IFEK7jXqtjr3dPVy8dMkC2cXXisciRkOeFm2X1zz++KP49re/hlg8TMGsI2tG171n2lygzo354CA/fBre+KzFalS9bMOtfGWAjN9L8Oll1h7bae5/uctJA7no3bTu3rj6Pv4fz/6/8cKl1zGi8JHQUbyXDqYeEXB5KByUtd3b8yDYoMBpsY42hU8PyIQSOLV41LKyC6CFg37Mz8+jXq+iTiAQkMuecqDdF0DLs+4hThw5bM/O52lYUFB2+y1+L3c+wRd5Z2ZuFvfdf7fJHG288IX2471kuLIvY4A1VhKirV5SCBoP/abiCHCHF53vx+DMiWfR7wcVj94dZUGBb+DOqVcv3d+lTCwUCtAO3c2NTX4u2d/KAq7kwtSQBjS140tH1SiXUtBHIDH0kYe68Ia0GzJouf50LE+dQGd5ZgEPPnwfmq4KLqy8TEt6C8mQG4vzEUt6fHmtjVfe3saZswJoCnweIZFQWg03lmY9ePzRaUwtTOONcyV8cH4XHBlk02ELyNeh6QqB8fsCmJ+axvIs0ZSrgUK1hAtX9vD2B7solrVU48F0KoB7T2axtDiBq9pccHoX/f0NIetrdRRKXSRScQJrP2rVFgp7TQKFDu8d0Uj00VCPoEc6be60sbXVQjnfp9EocE/6kyY6NWB2Moil5RhiBJAu0rdNcCilJH0lT1kiFEQ8GDI+CJGvFueOYmH+KOIEMcFwyuLKdJ/GZziQKtR717woDo8746gyHk/Ry3kdLOO/nTlpxwjxvefqo9zScu5VrG5fQamVR2tYJx2oJAl+KgTAOzQi6tUK2xpg++TJi5Mv2zTsyjbmMmLEA9qwkCbgjOgYIfZz0BMN/FTkPvgRJBhWeho3aaS5xXnpCVImhghk4wTYKTviLRFPc/yUb85t8UsWt0gZxM7yG7bd+sxfZThpHrDP4/6Py/hvhzaaD04Zz5PxfBJFNCcV4yWwJ5mo5XqBAz1nPNeccoPO43r0rnLwe5WD7Tn4TM2z8TwW2FL8nIz1CEGtvHMCJMpbV6s1yGcNzj32m7Jay9NjOeYYaORQ1qH4r+ueK31HmnRYR7VF3qUcKjXqliNuj/NVKyJlguBGXYlqG2iw/qbOBeMcjceDNAgSmJhIY/nwYSwdOgx3wEXDZI0G2RZ7Tp73jEyuyfgUFxrwIjjj42zsJaq0pCrDzkOA5veF2WY5przESTRaSV/znskUE+2oYNRfnZ4gmjjeX4Iy+fuMZo5815hwFOD60Z/855GbBNC2VXk5lHVZuyb4BIe1eSHvsgYo6E6bPbVUceXiOfzZn/0p/urnz6FKxGtr93yw1pC1SUCpC7STT4qTrbupOJPpiy8HnzNmonEZ/3bw+1vbdetvH3ft7crNT+Q9++83teXWevffrfB7pWrwBIJ4/Mkn8S//+R/h+PKyKcSmnd/lgJDfrNyYTB9dHOX38eXWen79nk++4jcroptZUORPMb/zJf/TRNB38gZJ01vR9GKRMKI1pWmgSbBB5fvhmQ+xtrGFDplbE6tea/L7bej8xa997ct48olHabDEKDhk8RBc7Lv7x8+8VVB+Em+MR1tKh/Jl/5O9Wbvso+abRDPrtjw5/Kdr9dJEtn7zNZ7QaoOW4mzJg3NQm3x0r1oiOimYXczyysW3CdD+PX618jalNEGLzrmUQqGy9w/4alHRtylUaOEH+Z0ysEdp3QbJgzqg+cjcAhRjc0m7W10+GnUzttSjc+h0dqCe0er0sLG9q4GwBL8S9srDpHxzU1MTdmiwEsYqsNbOuoxpx6yzM0xjopeEn2LfTPDtKwz1UV6DcXFijRwANp6f+s48bvadrpLCceiiIlqJE5xrxRu61kmH0aIAL5XKtny5vr6BnZ1tAssC51vDUWy8R0UAUoku+yPl4WphMOrYcoeC3w1MeDpITLsxeZQy0BvA1oUqqhttCw156LEHcH59Bc89/xMMewWcOJXG8eMZ8p4Lr7+5h9Oni+g0xbtO+5RZXF6m2YkAHv7SBCYJ5q5s1exczrDA1lQYcYK4aMiDGMdpd6+BTmuEhVkChkjXdqbt5Ht48z2CkfUOgqTjbHaEO4/FcMeJKePxDy/V8dKru1hba9KKJ70DQCwmT5uLIJz0YZ87LQ90vJBi7zweoWfyB/ksHg+h3XWRVm1sE8gJ2ObSARw9FMf8bAQ6B7HTHZC2HcqyAQLkoxQN/gmloMjOYnLqMNK5ZdZDfgiEybMaCyezv5aAnOOWZFxxrpEX9E/TzZlzN+adrShY4bvzn/3Pxtrm1dCWs8rNCrarO9irbSHf2KJC30G9U5WDznhQd7S6PTtCrNbo2q5IpcVQHrgsdVo8qmVYD3XbwOprtZoWLzmRyLFfWctlp1NDFJcW9IaQDCSQDKcJdpPkXZ+57CKBGLKZKaQzkwhFYhZqoHhOgTJ5yvpdGjEcf81ZH3lX+lmMr3HQEp/0sKSDfXGgjOWOw6cOj6scBEiaR8rKoOB76XlJDxkcAoOWvJbXCtyNE02L18f1qqjO8Ws85/Sy+cp3ktnqNIqbHHbaIlCpDA8yWJQnUkhdHiMt+SlfmXY9DySXFfPFsdSmEBmXAumKCbSZymdo/tvOSckIGl9GBh8BdadBo+cK3j3zPq6sXUWVgExB9pQQHP8BQZIbEQLtiHbacvyEc9KJODLJODGLCz3OZR+BlXIlDiB+a/I54nOCVm2mEgnISAJnGpc+DfqB6iV4C/A+ecrs/FUxEmmmNGVsMO8TKKVc5TUGmqWX7CWnAenDNo5ZV+MqwMxO61ajpevsm2+NPJyRTjC/4340BcC/eD37T2HE72zbeLWOfKmIsxcv4c133sT5cx/i6uoaGZmIVz0gwRTUJ4CWYeedYFsV9e7TlYPM8HmWm5n35nLrb5+mDbde+1H13vT9x1w7Lrc+WYJFA6kzG3//938f/+Qf/2Na1AmORdEUijGtkfmT23xzGY/NxxUHgHzR5bYtEaPrbZ9WWo4gZxpf8kvjNe0i1LK8ikNrTsd9QaS/pZTHMUUq+k6/tygMtSXbjpXh/UqD8OEH56mUCdJ0Xlu9ifUtCm4Ky9nJDL782MN4/IkvI5tLm0CRYLjJk8ZyEKTp+9sWNVtv+z/rDgUo27KaBCqF7/U5x2+0RFXutLDdLmC3UUCUlvjR1ALSoYhZYBLTsoLd7IdAiKxKB5KpZtZn9JLEpMAzQTfCixffwv/zZ3+MVy+9R+ueAKxHodR029FKHm0KoDwCp7OXlmRuPoWpiQmEtEOOdcj6zcUztOu8WN3Q+aNBzE1NoVgskVZ1+127OZv7WbyD/P3UqTtw5OhhWqk5y03mePUUp2ELA0ZL2/LOAdZYm5BiPfIUiGD6TkpC343pyq8cOWXKWy9nvCUAnRfpwHHXNaKTs6uLgs9ulsLRctmAoFEWuw6HbmB9bR0rK1fNM9jg3/Io6H49TMvfiuPTcoYsYo1Nk783qEh7wxaViWLodIxLGL3OyDzcvkQLC3fFTRnnL3XRKQ/xwL134/5H7sObZz/Ej3/4NCrFPMEp+xWg4dvhPOe9al8oxHEJUPD7WTEFvFKWSDzHUzSkk/JAgMCH1rkse50YwN+UyiFOOa78Wc0mwYHi+sLaaelDgb+9e6aIC2cJoOouTGSA6RmdXODBicMxHD42gYtX+3jpV0Xs7SpGlDTzaVfiEOm4x04vGBC8r282TdFrWTUdjyJOQBiPhHitl0Cnh7OX8rh4cZfADbj71ASOLKf5WbyonXU+gj0a7skZzC+cwMzsISpLBU8r8J3zUNxg5HYUuzzefQIgfdZY3hhDhwdUNJc0d8TpvNO+0xnSdglfqktnl9aovLeqGzi3eRbrxctUrHUEwzJkPASULdK3zWcJRAQ5n6hMAz72d4RdAq2dPZ3QIAXNsWfVom+KslgbPuSLq1eqaFNeyHhZYp+C/jh2tkqkYx4xXwTzmVnSKotoNI10ehKpzATCYenGAAERebCucxmLliJDIEdLYAIT1+ez8fy+x8wRDvYuHhfPj+mlovfrL8o1xwC58b3mjfSzAJrib1WnNsnYHCONzTA6IE+dOXUzQBOdVc+Y3g4w07tjUGg+Kt5S7wIbUQKyaCyJsNKfEHDJYyR6twigGvUqQZrOlZU8uOEhV3sktvloNcR20ZarSv1SJ/19do6ol+Og77WEORh10R60sVemkbFzDVt728QkNQJbF0IEZH7OJy2Lip5KVqszLh3wq7AMPZMAdsD5znbrkQ59FbDPNvELF8GbKODEITv0cs5JHnGuBtnHmIWPCHT1yCsGDPkyfUT5Iz0lEOaMp2Q76W2SWmNMPlSfbQjVRn6nsVcsG9tIgPbmSMxiXgE2Rg8XobXDqkZErwDg7e1tXFlZwbmLF7FxbQV9MlO/4+xeyteaqHMSyP0onCuLOJ1KcSJqidNB/SLypy03M8PfXPm4dohG4zK+7uB34zJmtoPl16+6udz6VF2vyaUx0SaNP/qnf4Tf+da3eF3fskhrZ62Y+bMXseInFWfi/3WUX2+NDAMpbgoXcq/9M4bfbxM/Kw2EI3ykxJ0JLbaX4BmXW8dRdBRAk6KRkJKlKF7f2d7DubMXsEZFrQD3ta1dGiVdZNMJ2+5+WCcFPPkkZmenbalOAsjOcNtX/LfjiVvL+Aq5xFWcnlAYs72apD32p05BU+rUsFbexocbl3B65zyu1K6h1Cgh7UvgOyefwt+791tYzsyzHvZTzzrwPHu2tUUC1hH0Un7Kyl+lMnntwzfw58//AGcuXSIgc7xmijMTxUYeR/gMCBS8QRdmlrOYyk7CrwOkSTcFx86kJuEeenGVckDHvk2kUyjk8yYrdBRWlIorRzAmGaAly+npGUzNzFCAabeo03F7BuvT2KkYqJKgHIOr/e4IROka9UnXaJedM976XopC9zteAZNfEmAHZpDzDBqN/E3jLCAnAC6PmDY3KDfZxsaWBfhXKwrMJyig0Ff7pLDUFj3H2sRnSLAKbIgHu+QfnaIyYBtsKUNK1EXFTnaodQXQOjhyKksAE8feNVrzjR7uP3UXDh+6E8+9+A5++rNnaJjXKSdD5EOOA8FYLh1BIhVGLOHDRDaBZNTP3vXJhwNUylUUK0V4iLw8VDBaFlHfdaRNq0VZUKMi6xLYRb2YmfLi5IkkwXUOK9caeOXtdaxvNFEp9flqsxcEc3E3n+0miPLivvtnyHsJvPDiNi6eL6HdYs0EKAEL/AeymTAVKIFesUHg6MHRwxPkixj77fC0lvoEYovlDq5eziO/XeH4+3Hi2DTmOV9yE/OYnF7CxOQiErEcdUSMtJK3SuOlee2Mk0CReRVsZUBz2gEJYmmNwa3Fxt94QGMupSrvg2IgaSC0Sk5cWX0Xe9UdrOfX7CULJJ2IWcJ1zV9VrrN46wQNNaWaIo8lEmHSJsFa3djeKWB7r2DeP9kMSmUh00JnimZiCQJz0mbkR9QfRTqaIiCNEoAI6JBuqRzm2OckAZoUuI740cKVPPja5dxqNnidAIpoSN43PneA6FiGOHPGUez6bfz9+F3FmRPOS3JNIEjvAgm6bjw/ZBSpjJ8heun3g/WazLVRvVFUr4quEc31t80R/W0y2gGJetnzyJ/yzGoJ0xKy8jmaWworqdZq5uxxcx5pntvz2RbJwPEz9FnvzrCyfn5uNJsEyztoEWwnMkkksynbeJIv52kc5Pk7AV+Lrx5BHwjs3ew/P43cApxsK7sgMG9Lu5RFAmCc3XxpfgsQ8jp2W7LZoBPp7fcq0J8GsOQKv2cvbUVLtNVLRzxpNUGxk/IMW+5GyhjtMjX6k491uHqPMke0UZ1KmqtwCHlT3To1Yl+HsNekowx+8TTbw78NoP3q2WdG9XIdQxJBqFBxFnrVSRCBs6sEZitXV4ywsmp95Dw3GcvFRrRYV56WX52N4pCRAsokHbJ8UjFaVuYdcKiu/39ssQG5pYwFusrtfv+iy/iZB9vx25RPU8utvRzfowFXeeCBB/E//o//CvffexeadVoVtEJuxKN9Fhr9usD79eJMzL+OYkvhLAbGJHT3Hy3ai7lliUg4CPJLgOg7YzkxPZWvFKpuGruLP6pIacuCU70CaKKZPov3lbNLJwecOXsRZy5cRolKO5tKIxGlpuLDdJzTU195AoeWF80TJ0HoKH/v9Xaq3Mqr+m3cLC1X6VcJZPM4sV/bjSJWCMg2qrtYb+zg0t4KLu5dwV67gh5l6tAwIOumkp/yZPBH938P//TLfxfZ2IQJPp39xocaLUzwSODz73ari62tPYKpa1jb2MT2+hbn8lWs7KyhSSAowaD7RDTJIB034iSIJRgLuzG7OIHpdA5egjgJe+20nE1OodvsW4od7R5coALWM6PU5ItLS5ibn0OCxpkMNXbblK6K2qO/VcaCfPwyASXlKtG4TzpHETheANHP8XrZL9fv0WcTfBx/KRmnfocOqkfP1tzQeJdKRYuD29nJY319k2OtQGFa35RdCkqWZ1RlrKz00mfVb8+QMud/XcVBaRmGdBI39jmeFLUGViSM/SkqpyyFrb+NOBV9nIC1o5xINAqOTC9jInYUzz53Bq+8/ivEMz0sEQRPEozFI1T6cRffPeRLl61CLM5M8DsJ/iEKlMVnL67hyrUyml3QcvchlwoRIIcsrdGFq1U8/fwKrvB9Mh3A8eNJ2y2pYP+N7Zq1PxhwE8QpuS+VSNdjZwVOT3qQzXnQpDDPl3to9VyoVYeoFglACdQFEJWLzc+x1lFOk8kAlheT/1/2/ivK0uy67wR3RFzvb3ibkb68hfcgQBIAnUQjepCSuvulH0YP89Av86DnWWvmsdeatWbNUrdci5LoQEIgSJAEUAVXKAOgUD59hjfX+xtx5//b536ZUYksA6BAipJO5JfXfd8x+2zz3/s4W14qyijFPLIIQ+Oci5XVJcy3Ye5dyU6vnndAOrt4ymLJrOQakE0v43zRPwwlYbwCKI7oH4ADn0JfR7+RXvcZB0WlMTF8qK/YymVz/7odtLZtu7Zh+5KlyZRolU04wMLIs6kp++YR2WGYC4vcHXasLcO/d1Cx/cOar6BbWZyxcqnkEfJqteGLhwDDU2pDOsY+ciVbmVuxueKSpaYKNilknpjgIPuSHLqi5XJsCQONcgL9spEMX+r5gZw+JocDkn2CuXgX/UG7SbQv0iO3kngtyPYYuPCVaBDxJhdyEl3R89yPnKBnACURQAvyFPjbO+9EiupBHlEZ5Em6XXb4zkGIfifqB5AhMsfcsqRHVZMO2pGxtoBZrx3m1PWJPKndHInEKskgx2Qa6uXRUuVHD/teZZOOLMSH9FPPKs2KVVkFedxjINKqrbrtHuxID7YtLrk5OoK/2370EhfbZdDflBUDEEGTGEAJACQ6CGRRLt97NE1/0iYeXMIBnpwQQJNj6lUchdXC4w96H2gdRcJCFDACaSyIEZDT5UBZfUiZvsmtT+1gyDOMwiALSEWk43hegiU4pe/+1f/nfx/dvHLNmq2udSW8HJa+ubUlpEroEIUdxqiJMiBQMeWWIjO9tvR9tTe07lgJs8uuLy4oFnzTNVRYSK9ngrulqPNPJsqO0t1+/0mn2wx5ux4/Tno7udzZyuiZSFDSmYL97M/+rH32d3/DVqTAm3V5vFI89PIPR6MgiG+eov77CSf4TG2jrUQsKJemoAgYMkMQMBXcEHmZIUp2uw2h7QjLmydoiNIgpdMZipaikcVT5hiLyuGhvfjCK/blrz1lL126JmFK2HRBihYQKIE+LXD2Uz/1ET8VgegewC70WgQ2ELSTtUCGAiX5FjDFCqPtVs1ePbym64q9vM/rDQGyQ+uOejaUo+O2hyf6ejPUBV0GPUvKy/rM/R+x/9sn/7nds3yfR4ScEqofbavV6ra9te2rDa9evWYbGzetWjuUcmCzxYI1Gh27uqvvjhp2RGVUOV8RRVkoLOU/7ADQYrZ2esGWSvMqEwU18uGdeYY4J2K2WzmQnOftsUce8iOWEjJ2DGGA9KgqMgN9oognJEEZc902AmMFJ4VMpI/28lz4Pvzmv3uf8xwKPTxL8uEU3edGSO0P/ICjOfThSwDZ9vaO73F38+ZNOzw4dHpFoJE2kaAbF4myqEMoU/nRDl1krbsc2NJ/nLOHYSWswrF2bLLLlgCTAlr5hbi1+swn6tjMYsFml3N2LF05l5q1xcJpe+aZS/b0956xicxQwDZl5WzSludyNjMtoJuRUYkhD0lbETg+vVoQ+Gja3uG+vXqlZs99v2J7lb5lE1MCcCl79yPLdu+9K7a737UvfvGKPfts05pd0UDee5hPpEbFBTDjrK6cEHgQEMxzBFbCOh32u5OjIdCgJvk+ePEMw9RmO1tdgTSAqECY6ASfT+en7KF7Zu38mRlfAadaql0hgpnPFWy6zNzCdVtcPmPT08uSnYIKT4ofiFUgwfpTedgRdZwbLmgLnYPceBfcSpEcOf3Du/Er3Crrop9bkolqq2Kbexv2zPPP2Hde+a4Md8dKomdWYBJgCW/FGNIiepKIe0TGy1WZRGtGA3iiI5oJANSqdlhlbzjzXQjyAhzlQkn9nRWd1FZ5S9l41oeus0mB4IQAWbxoqYTKEzjL52cETgsqc8LBICvFidiyahAEy7Qfj2ZFciCACF1oWtTeMKypxKu+H4uQp0gmuOBZ2nHyCrQct9lfkW0l8tJv45zH6Qdpzg1OW+VPflFZvKd+vEe+3FnW57jARi5f8IspI2SHs9MQKEMG3QkS78AB1IX6uSyPaU9bXZcLmAnDhAooEZnu+RzPsLqR7UzqnYb6uqrr0F+b+swGwYM+Z27KIcplbHV+3uampyVDcWGYnt/Tll6lfzmzFTUBECIBAx0koz9EL6JhRLcAaChgVvVTD4iEHhsqvzC0KTAngMl0B+beM8tlyOIQCRFzBKELuo+hThwD3kN5gKdvnyFwBkCDH0UI15foJGkc7zf97wBxgtNV/p//2/8mZ69q29cv28FB3a7s6n2nK8YfytvCw1ShPMp8MlUo6jT2MenI82RnX8afCQOWclmbmZ0Ws+JFRcL09lLEnP9QU+jykGj5MdpD72iXd5iMH39sakxHuMwRd32L5FQUfaMXmGZubs5+/dd/3X71l/+RT3hkPhphc0qMhPv11H/9J2rwjiRl6yBc2XkJauP4Df+97cTZaQwtIaju6YlpSWE+EwfU9n0YCOH5QT4Jn/37qJnUQx9c8ZGQN0k/81NGQyaDd52Hs7m0G3bK8ZV5uj8cUbVvf/5f/tK+8sQ33Hti00QOd2aSKT23sDBvP/Xxn7L7H7hP+bCztRSEimJpPcrX+9tL15eqCjVkwrt631d2HTbq9rnnv2x/8MJf2LXeVthvjCZLaTH52sMBuiYGqjPhM5oGaJOyAij+/IMfsX/x8f/JLi7dr34fWK3Kqr6X7Tvfed5uXr9uzdqB2sFO7mVfPp5TO1lVzSrVl165at9/9SWrDmrWPMabF8BRvaJVsLDkkfIsSJbvOXvaFqdnfUUaQ5YrK8sCETMezqdteJxFwKs8Z3QANA1GYwxulHyfI9WZcD0JGeB/yuJejDQKm28jg+NdSX9RH70PBic8Tx8hB56L3vhmjiqD8jCGDFlev3bNtuRkHlaqbigadc6oZIsPaVLlB58x2ddzo4scUdI/SvzuX+qfCue7YxGFzXBZFCBzYYkMm2kmRPuwPRFn7h13R9apyqiIjxLFviXLun9qYOliwgrlpI36Akapss2JjvtbhwLPN5RvR8ZcfJhmeLNoacBEkohPzrZvNmz7yoGVBaYWllKWyJrtNwb2ne/X7eVXWt5P64sxu3gubcsrGVtaLAqHpezbz+zZE8/u215VDvOk9LDawtExbEJLOeXClK2u5ASop2xnvyWARfQvbSKPZIB96oa+IIbVlYf6fXuvZQcqF8Bxeilr954t2vxcVn1Pu3NyEs/aytoFK00vWiHP/Kpp0ZfV0EiAU099HBwZd2Ykm+5k8Zv6wYePEFDRXU3y+4PA6DfJAscVMTLDCM9IBotd4fs2tC2B75evviKjfWCpjOg+ZMPRTbui/j8QyMoVMqLLohxaAUkZTg4EZxEAq4ybzY5t7xxas9G1TDxtRYHNfGbSZspZKxaJ9A2sKQfqoHJo7UbbypmirS2etmJ61iaGCWEqGVkBtpwA90xpUbK1IFoUnKcGfZyDtkfrhoOOyh6qmUTKgnMRFjN4672Z46Z74jv+xzmDn8X9el7045LeCvIBVXWn5COh9kRnzAKKiNpEsoLckHEkhy40/uXJFMqIkq9wRRa850RzlUXZ/qi+ZwWij26IF1KZjBWlX/xQdulsRjgIFDRqALNm2KuNlfGSbdfdLEhSvej7MJwZylWO/nqr1Mkjn7DPOac96aY2YK/bEiATOJMtaOjq9GQTfHGO7uHsTPVnu1Kzo87Aipm8Lc3N2vrqop1bX5OunrOuaHdV+GZz6xXVs2qJtOokHRailwBmgS2iaxNcop1o60c2+VBlsAvoAngaO8HoCTrHbZXrNfpJ9BGhIDGvQ91D+6EdQA4ACB84f7t+BEAT1SSKFkBaIIX4Xn9MOyMqOfFbP/vTo3j7wBo7GwJcx1aRUdiTHsPcu7FXCc4kejsUc/leHao0Ro2LcByoLy+FzspN9t+BYX7c9E7k8XeZXO54hWR6jaKPY1kS3UUn0ZSDU5FAVzjSsndrpj93lwRNmKhIZz5w/wP2e7/3e/bhD73PV/1w7AVAx3lAycs8kU7m+Y7SdpztCOSpFNHh7aSoTm6oYXrVyxUZBlsNQDkMhl15YW19FiCQQODt3C15mzy7k21TH7h+CkqK8o4F9lAgzHVhRVF0rhx1YAIo2XSkEJ759rP25BNP2aEUDn1FdJlDpYt6BjDDcSsf+ND77aFH7pexwlvGsyKULgWuTlCLVCIqR+WqwzwKqHxYYr/frNi/ffpz9gff+XOTf2dT2UxQhOpbO6IdACWUOIKsHKS0RlNqy2BkmVHKPnX2/fYr9/2MHbUmZKxftj2Bkd3DQ9vbrwpMsZnoKTt9alnKM2es6HQPTkqx1R0IoF2x/YM9SxUSttuo2PXtbZdjn3OBYldxI7Xl1NKyffQDH7TzZ87IyIW9inK62JuM9jnN1Kag0FVXpz0efFDAKDDugZ5MEI/6he/cyOgaqs9pN/cEngxAKwxxkWcAfXwXImeBx0jYCZQ3IIyd+5lTBjjb3t616mHVur2wxx35qmudppMMlyBzqECVQd70e3QfFXGgqjZRGwdoagdnK7aFYDgnj2OxUlmObxFdxS9HPvNA+Y3i6iYZ7uSRldfMUrPMhRL/Mr9Kz3drR5ZOpm1hLiND1rWD/abqMLCswAX9e0S/y4s+Hk5IhwpUs9Jt1LLZ6QmbnctbRwDv1StVe/77Vbt0RUaw2RewmLDFhbhAuNm959P23sdWbb8asz/7wk27/EpT/IriP7JGa+B1YX+yTGrCCoWYT5LvdAUkxbOcCuN8q5ZkBFQKxaRekzL6x3Z9s2YvXzqQE9DyrTve9/gFu3jhnC0trNr8zKqVZ1csnZtRfyNH0muiHXPIoigo9PUhm3Hfhb5EE6p5/s2JFISVN7ACwSW9FU30piMAwBmYe/UtAbPX7BvPfNdefOWS6jwQjy7b+fPLlimkrKl+P6hVrNGsG1szcPJETrYpnRGoFP1h16oA++UrN+3Kqzes1+gJWKatVEzZ0mzRzq4tyqgX5cwc676GHeweWkJ/qwtnbXHmjPplRkC3aIWMwEmmJP2Rl9yKlu2OdaRXep22TxTHYWH/rKl44N0pgCiN9ibdbjlsF3ge2qHbsbUhOhXxP6tIfeK93qMfAWU4Sb7flow4NMaRJVqF/CF7Qa6QR2g6LnicKDN8p99UlaicANAAIsglQIQh6CAfrOLOpDM+tywhfZAQfxKIZsV7S/Q8HnZUlgCZ2uk6gfyUP04x+vwWaFRZ3l59FqeIK9Q2XnU/YKst4NUatq096Fqr37VKo2a7AsqH6s+GaMuq2iPJ00gXUw16AsEdgbehQBoLnBgWFDKymXzKPvzeR+2nP/7Ttrx6v3REw154+dt2+dqzkoWqZQtp6bOs5CAhu6Iell7mWCaGNY8ErJB5HBufPyb6E+nivOKItug+dBDOh/OqOxqhLwG9fo9oxzF5esTbDxCMoojoI90ickAUsBbfoZNUfV2AQZ6deOT+86OUfssmM1LSMRGkYXsy9qBXlo3SeRTEhFj25IL4fMaYEabkaKdcLidFwzEITH4LXT/mgnckBeX9X2e6JWwSBt4GwyMvgLkVrpRCpAAPh4hDISlFEU864EWB0JknBfbtJHiCDn//+99v/+yf/r49cN89EpSalASbKAaBilJEu5NlvFP0RLDIC68DhkOBiDucFm+nBK+TLh+j12ciGx4m1nvG9BEG3WBsb8FydiQCkBaUzuvbwXsEnnpggFE+AUjgSPQ9gtJqV213/4YdCKBMzyzZmfV7xb/ZcX4MjeF49KQkcUKObH/3wJ559nv27WeeF/ipuHAxxzKVChHiYiFn73nvu+1d73rUP3MUCXKAPAQdJQ7Q5TWSsSTSlFF5O7U9+1ff+EP7t099zuodGZJkAsl2QEDVxy3xNrGjAZP4E0Q6egJRnZgtDPO2PCHjIA86IyVzannR875ybdMX7zz80EWbnZ2Rwu45jXG0CKe3pGxefPmyNeo1m5srWU38cnXjhhTekZ9xyaTylcVFAYS0H/J7/uJFW1ldc/qEIeWQMLxE0NEFvmu2+iQaNgi3IQtB6dIGwBCtipRWZLy5Bz6O+vRkf8IaGHbuiaKSQxmpMHzSsK2tbXvl1Vd9GJdl+kzBCIs/ggFgnkngQ/WBwA9H7sCx1AXvNQKJUJo6kdyI6FkfGqQuupc5M61uS8ZjoP7xXnGDkxToZH+kIxkyABdRlVQ2ZjNrclZnE1ard6QDBm6gu23pz+bISrmULa9k9X3XNsRPvUFThl6Om4oCTzJHpt2ctMMdVn0d26n1uD3y2Iz6smwvvtCwb397U2AL2k1Yu8W2FbpPD+ezk/bw/Vl79+Nzos2kfePr4vOtrnhD7RXO26sMBFx71u8GoMA5uWwtkEhO2nwxZmeW8w5KcgIqYOnJSZ9Mpj85HsOEVSoTvsCAEx4+/uEP2oXz94jfSiKYMpfN8OhBGAgVLZEdXnF26Hvk0Mnr6WQfvz6JtvqHgRSFbah+b8voN4d1OTR7tlm5YbXergkq20Glbq9d2rRrr+5Ya7dpeTkNp06t2OxC2aZSxwIPMV+NyQa0rMRmq4ZUOuvamKgIznNf/FA/bIrWVWtUBS7Ej+Vi3I+8unBmzRYkC2wWG59I2XRuVkD4vJVLpzxyRlT7GCMugMvwJSuYOcIuig5BY8SBdqMaMb53tjvoHFKQk1vvxzzpsqIL3ejCME7B0DOaECIvysllJIDikA+fKQ/9GYADZes3t1HhihJv+Uy/IW8ig/cdfYhjh03HOcuXywI1eZVPlFCAUG3f2d+3p5562p6TM5sUGH3skXvt/nvOCuCX1D45MOrHEE2X0616UA7OrsuY/gCCLNBgDiDDl/v1AwHwA18QhV5s9lthWFP6qtHm6DTxs//RatFCzWLYMiEysHiF3Q0WZuYtFUu53pzNFWx16ZTlSwt6dtLqNTlye9et2tiULPcspgdZBY3uTArsBidlwljB3elKl4gm7h+rLKeNysMGECSA9vARdgKbRQq8HvXrmNfpEskH/ep2AFqIhsEBDf0T9JE5sO/1htZhREf5omMnHnrgnhG72Pb1Ax58OG9Q6BTmGPONd6AqQceREaFBUHxWSJpXKgxzvp4F37n0xkL9950iQRJtUE5OI9FQ9GOzPVHQgUYACuog9XAhmXNPeoCMqDNDZ4f2nRQcEt/f+R2S7505GPh8v1/8xV+yX/8nvy5Pm6039qU0mtzkf377XfJ+x+gppXDUbXuIeUIeSFICzNJmjMvbSVGdoCFj7igeFAP8B6PzOVJAzDPo9YikBYPN796KE22B6fEafV7NkInfTO7dlTG/qUsKvnEgY1tVeSO7eP5xe/djn5D3POv3M6kdugSQxpy0IIysVH7qqefsG9982icRM+QZk9FlvgPDXNT9kUceESi63/Z2t134Lly4YHmBtKgN3sdoE/2Gx7t1uGX/v6//R/t3T/25FE/DpCFk59TX0ga+nYUARXwoRdzX8+xJ1paBaU9YcjBhKYH76WzBziwu2+lTp6xYxouXYZcCe+GFV30fpQfvP28zM2UX8hAFR5FNyQPt2ne//6qM95YtTBNZkFOWTdvq6ornNT83Z9lc1u/1aQveVoFHtZH5FPSWK0dXQnySQdI90eTjkFC9+kMuXF+E+5hjgQwEmmBYguzQewyR0P8k7qcf6EuP0gt4EbXnIPbr12/YtWvXPVpWrValuOs+XE2eoU6BtymSV0AafQg4o6zRiAnpKFP4BKCG7AWPn+95Bnp5jfXqwxzSh90jOQexoQCNeORYoKyv56Rc1Z1+n3vJYvn8dMLmLuRkcPq2cenASjNJm1spWLMuhVs/EhjK2Vw5Lme3Zbu1igBIzZYXJm15riDwFJMT0LMdAambV4mw9aRbJ62kPAFK9aaMYqev9hxL73Jouuqq9gmD20h8sTQXt/NnieYk7ZVXGnZYFV0yaldMSr87sEblSBdyxKpeDOeRjOrATi9n7KEHFm1hkW0jgpHHuCbinFKwaMur52x+4YylEkVjB/VESo54IqN6UC88fpXhCyfCruik0B/QNzJWb6wPnD9EQy6MGJO/O/2ObcqJ+u6lF+3q7mU7TrQtK/CUzsZlFNmaguN/5HTVB9Y+6FinprZOxJ136SOGY3NyntICnEQQmarD1BBhKuPcy0qtpu+GllY7MrrarW7Y8kR9fM/ZZXvk/gfs1Opp5VfyvcwKAqOZzLyqmLMj0brvZ2FG86sEZqVzosgx/AZP6Etdod0n+TPIQ+CbkAJvciEvzqfixbCyFbCGvWWIcDyhnG+cZNKLyp7syBuZivKMZI7v/Tt9dIeI/tVDQca4U+WOf3OgoYub0WFsmssKzCxngPq+Zcgjx4JxMowcIhGzLUCxsbFh33nuO/bC975rg3bTHnvwon3kIx+x1fVzPqQ8gKvUDq+D/uur/C47RLQa4umqNbs1a3aqvhpzt7ZvNeaWSSd2h22bSIwsnpYOUvtpL5P9M+mkFfMly2cKfu5pOFycKTKyDeKdtPRjMVe0QrpgSROPSvbRO1E7J3U//IFt9t38BRAnpft90j66YuLI28mUoSO9oqkIQHjvQTT6gP7io+jE0Dn0dPrhxOkPAMq0Duan8YctpktCPyMv9BH9w/AvIxIcv8bcaNFXF9MkmHrCyvuJe8+eHrVEcBQRK3w4exOCgNSZ4EamdLJ3mgwSexvhufM7NudWxemBW8l7/x1Lt5n5v64UhScZdmSFCXup0PWEYOl8yBCO5KCLRCkp8qQUG6ff+7P8c8YHUByps1gJc2KIWK+RQN9OPBS+pwNPnVq33/7t37HPfPpnpCCkhAXSYDDxIWZI948Vw4n++fHoqZxoj7IYNKr24je/bk997RtWWl23j/+jX7KFpSUbyPsIJdwu//X8EVLUtiiCFikhJu0DlDCiU8yj8frCsFIOEhweAxQADhACRH+It92U5yUQxnVY4ZzATQGsHfF1y5+XaBBg8/6aLq7Zex//tF0497A+M+mVLWLCRpWA3wASg9KtSaE/+53v2dcF0rZ2dl3hEPLHOWHrClbq3XfPvS6kAJoPvP+99uCD90lOwgaoUWK1GbK1Wdmw/+/X/8D+r6c/Z61OUwoiIypJEQHAupOW7EjWdCV64hrxDGie+QyJXNJWVpdsuTxjZQF95oeVimWbFECrNur2/RdetqEE/LGH77UZAfa2R5REN4ZfVX5fhNvY3vP5IQ/df8Huu+9eK06XZexToqP6SbwKfVAikTMWGRb6IJx/FwwBv0MH2oOCCQljg6IKeoNXkoM4Ped5KX/qQuYoJTgAo4bSdOdDvxINY/dvVpPvbLNprAC2XlkAASDzuum5oBQBFOTouYZ89D4yTgBNjzTF+laYnhKglZEV8D3caVtHwElP6Ddk1B/3Z2g3zlZn2ILrLFfKWHmefY6GdrDVFDiQQVa7AdQsix8R3TyW8SjErXQuKaMytHa1Ix5VPZKTAmgDKwjw3HNq1UpJol/i0U7LGso/lupJ7o89glY5PLZ9AbTKvhT9EfO4AqgmFg+bH8t4MEwrnGKs+Jxj+wsBk3qj62BudaFoZRmvykHXLl3F2PXFj6wOjYtHU9bpjuSodGx7V85O/8hmyzG750xJYKRg2QIrLzk5Zl75rtrSwkU//zKZFnBT/6LBMLCwI/LqkR3RyPtZr4gogBhDGjQP90NQ/RNBA3npNX07/sGjsiJ8T3qz0q7YQfvAKp2K7VW3JSM3bbe5b3uSvbYAUSmXF5id90nWjUrd6rpYVZeTvkxNJATaBqIDTpn0k/KfZOWe5CJOH6hygz5GVM6PdAxuQa0p523/0PqtjuUF5FaWZm1tac5WeV1YEm0WJRcFj4yyrQzbghwf61nWN0AEb1PgNdpM+4OojFvK7/oyfB+c6kgXhM9BxpAXEr8FmRFPcvP4OfQPw4GRTSZBRUrBhoyzVDkBJFJm+JWLCvEa8mZkAB0YeFzvpGODrlUdJINM92AYM+ub1udUXkzOxLH4Rk6K6MQh7UeycxPSlYALfieCjnyxTdGmHKih+Hp2ZtrmlhYtJQcQzcP0AIIWrLrsCMTUBcD2aodWqR8IjNd9L0GmsrCfGXp6YkIuREK6MC2HIBkcKRy4KclbXM4xujeZSOs7Ob/Ir5o5EtBiqs9IwHtqxNF2SeNM1Ewi50OX0AdwSsKhAtv43md8J50xApyJn5hn6nZCbQILwbv0AVuFxN3pCPoPp7ErnRzorydwAKCldAT9lhBW8jNMZb94hn7w/pW+oMvDc+gd8ZbKx4kEnDGnmP4POk3tXpib+ZdEDziYOMlYrBjY37OXiRi8oM7iyCdWbHHGJstjXVFHzOAMwUtQiD9q4tnoeqv045TzTiTADoh8SoY1nSnb8WRGAA13WsSmw9UDEN53jmZeBfOJiI+qo3h2UsyRoBPE6EyORwHh2aFImHBM3yBACCAG886kb3VBK3mEDXkb6lSiIEvLSyqDzobxxFwU6fdT59sJ+kXgiHS3z6Q3/g7uOrbWwY5d/84zdu2ll3yh4er5C1Lqiz5fQjd6LSl9/OjdE/eh4JVf4KnAR7Qd4wvSZHsXlDkeC9IIc6PcmCtWre3a7u41u3b9eXvplW/aSy9/S+9fkHG/JoavqQDRgZpQCfWF1wkAIkFOTqWlTBaklLKiWQAcWEJuVXFKqpXqh6KYmS4JWCesIZDAZHT24OH4Go5AYzfqer1hNzZ2ZfhG7skvLcwZe4L5PCa/6BoJrgSWeTLPXX/RXrx6yY5bx1bsyEuvJ6xwGLdsVfLXlELo6X7nGdUCckuwY9mYFWeLMko5y+HZs/+O5JQKs/s5Z4gOpKTKqg9KAg8fpYByL5aKtiaAcN89F+zeey/a2XNnbXZhwRIycLfqCKXG4Myfk0FAH0Rz/8jTieOk0b1j9gDQORCUQnPwJNpAb+7nWRRVZFycbyGGnoWXoAnKF4+VVZbXpOSfF9B86tvP2lNPfdue//4LdnNjyyqiO3zucztVDZQooJWy4ZlQl1AheMeNP0pZv3MUTGl5yhbvTcqRyMlYTFpdQGjAPkFK3iL+8zrLEIykGAE2S1O2clagRTTHsHc6A2vVe+JvyqD8oYyCFLLKZ8Ivyr4nz1+cIeXA6naG+0TPztDyybSdloymEpPWadW9P5kv02xyxE3b5TSflHGU4UmMFbrPQ9F95I8oAKoQPVbIJwVAWLTC5ONag+HdgWVkzIoCWvlCWsCEFWNTtjCTs/lZXTPiycWi+DirOrFtB47BhF08vWgPXrhg588+aA889CF78KGP2Pr6I1YqrYlvsqrGbTBBtAiD7vsAyuDSXuhF9CYAd1oBIZGzcW84cZ2zeKO8AhiGfhzNs1HZstf2XrPnbnzbnr76Dbt2+Jr1JmuWzk1Y1g+sTrqBzcip5VSL0XBKfNK2jZsHtr9X1+8xW1ubszm1bSSj3jnqWnfUsaOYnKWU9K3keX+/Zdcv7drWlX3rVtqWEX2ns6KT+iQpcCf3QbKUsfnpOQHUWcsl8xYfiWcFzmICZpICKRwq7eLo9i8CTPB4MKahfZGeDDosajN8GBwWXkOUPjiBTtfxRSJP5MXnRUnfAICCgwNIvE3j6D3lR7SnTFQYV1iMIKBBJE55exRJdYz0KgtciE6TV0o2vixnb3ZuQXpi1uLiQQI2DC1WK/thp4BO2/sfZeQRIpWp1jsYSkzGRbdpWz9zzk7pSudxDtt2WKvIAa0LCMkhOGKyf8Nq3arVBzXrjJrWs7bshvgoPrR4RrYvH7dcLjgT7FXH+aeFtPRcmlNM8jZfKtu08qbf2CJmJPmjHTicxwM5KapTFseZaRfQSH9s9QX9wzzc8RzncQQfMBx0Ff2D7tJnyQbt4oBzP5FFecK9tDn0tZ6lbOjtJBZtpfsoJ6E+Yg4wC2gAdCwgIBrN3DJkDl3AsRGqFZRzWQawDXS5o6fPY5ZR+WyoK2D58H0XVf/xt3ekiNmi36PPd0t33vvDppN5v1Ueb1aPv4uEYkJ5moQ7mcpLapPW9NBvUxSXciDc6laVuqKsAoNQa7o7pY5OqgMxNsfqRCI6LAmGIQpFdlwOZ9CRsGX6399H6WTrGTpKSnF98pM/Zb/zu79t62srxmn5TJzE2HpAQSmUHhL0O0njOz/fLTnNdQtC7sIvANje27Kb333WXvzud60zlbGz7/qQ5coAnoSU/KILAgrpbv0FTbxxKhelz2on5gDc3qsHRRIUVxAMFFNIQymKvb2b9upr37LtnResJyDWk4ECZAQvXnSR4KCIopVJYY6G8uW9WoGRLZdW7F3v/qRduPiovjcXdlKkeKEJyhTBRbjZ0f3FF1+1J578ml27cVM2FkMZt3On12QYC/bCK5cFlIb2s5/4mH36U5+0sjxJ6hoUqTJWvaq1lj0rev3p3/65Pfvy9+xIIC8hD92PCdENRGUAIP5edIbWTH5lGXeynLLV9VVbZU5MpmSLM7OWlJGGj3YOKg5mjvpde9ejD9mZs6ctxcHNuZxPlM7oPWDL26XceQZACl+SIho7nfUb/eafRYsoRf0IXaCJe96qZzAa5BFAmecBlT3vEH2PeIxX/ugTVrvt7+/a5uam+nHbdgQwd3f3rC5nhb7Dgw0rppTn2Nlxx2MS0EKkFS9Y/IGx0D2herQuAC2UIFsj9Ce6Nn3GbP4Cw4sTtntpaI0NMQAb9EqBTunCU0ZZC/tI8Yt3pvq2cE/W5k7lbXerZrs3a/KqZQiHcevVwxFAeMsMWWeSOZU1IcN0bDPn5dhOMwVBANcji8fWPGza6bnT9vDFh6x+IIdi67KqGNrFcE+731TThgJnGRm7lNVqA7t6vSa6SKe0icoK+OmvKjDX7wF6ZQBinKspXZICGE7IYI3szFpGQGvWCsyBPJZ+gf7iJ4Z1UEe+mlLy0O5OyiHEmUzbvWfX7YPvf4+dOntBgE3PqUuRPWgYhr7oZ8nWuO8QFF4ZDopSxBckqB96QH96w4XxApUd6+oIlDDEf23vqt2sqN/r2wJUAlppAsUCwNKhEmGbL7MbQM529+t+Nm5KIGWhPOdRvlb3yK7e2LIr165bLHFkDz102s6dXzc2D94XyCea3JUsMwxWzi9abX9oLz31mt186bqVRLv3PXaPPSIZyZdmrKt+4vxHj8Zl09IJZTlcZculWclKZJk+DG2lGUGf8Cni85Ai/RnRgs+B/8fgdnzxHb/xbJjsHxYpQedIV/JbAF0n6Bqy9xSVFaXoPp6PLsqNEp8pGyDBo8gORzKmslnLyd5kshkf6QEksBKT+cy3zsQUj7NFD4DFoz3iaSLmRPyRMPRWkHuVSB+rPIb6er63XFP6sG2D44F1jrt22K5YpSVwJvvYHnSs1eM3eaJTavfUkWSP+WQCjLIBeQGtknQWi2UYceJYODb7dWCjUqCRqKj+G0heKg4kj+Q4sNAJoITjwsba8RjbWRDFUgUjOqHslVBbvpms6uv6cNxHbptUTMTj/p1oyPFTvsJTNpeFBNDGTxfxsqCLaCJghV/dE5/3pL88MKN6IlfKxsuOtt5QL4imtEdtUZXotqj/qC961SNodPBbXT9O+nGff6P0k8r3jdJtwWAiIduMCLmLmBwZ0uu2HaCxFxzDXGxfOWJnSzE1jORHkIyFG8VJ6LirPHqu/BBMAQQMjn7Ha3KFxs087Z11u60nW81EUCbAc4hzoVCUojpvnKnqykBCz/M8q//DA2+R7qTp68pV8113w+u0v1KxTrOi+knxyti9eBmluWkzs2VbXl6QkrltlO9M4ip9P85f+WKMAaoBHAWA5EKlRFtIER0w+NCsVtmzvd0ran9V3+le1YNKugIUc1MGQIBn/CITPQdAO5JB7I+6ugZS8jKyUuYARLxNwEcoJ3im5IFxY2ifuV05eXTtVtMnB+MZEVkr5Ao0yprNmquQtZVVeaTzPp+AuVPPPvOMffkrX7Yvfelv7KmvfdO2rm1IAQ5Malk4QW1Pqmrqdq+/ynaQ5hZOrwIV1CGWjMvg5G06JeDFNAPRg80fUe7sQ8Zk3uWleXvwwfvt4r332sLiopXLZd/vjbbATcyrIjwPb9FGaMpvOAW+w7U+Q7+o3wA/vNJJkcF23nLeBMwCFsZRNn/eqewpKJpQhish0Z4d1K/f3LCXXnnFvve95+3pZ5+17+j11deu2M7OnjWY2yN+ht48532uP+aGAGImp1CKqjtgjSoo62iVGMRyUO7yRD30WR56d1S1ifTQ8tMs4Mg6cJqSYU/kZRQyMkxSuGID9Rv56Lm42jnV0zNHlswDdDhZBUCl/CSjnLdIwUwsZtEH8wJRwHXxQ2eIczZljerAuq2exdl7LJ21M4vnBTCWJKf7MoCHahcSCb+z0CqtPDgqCs8bYzgp/cJ0hZ7aPbLMzKQVFiYtkWH+28g6Am3qdoG7SWt3GBphheiUz2WbKeX0vGih5xgODZqf6QNJm59fsovnH7b3PPZR++iHPmXvk0N19sxFy6teE/G8bpVc6V4AGcY5RHiIMjBvh3qJPrqgA/SNrtenoGlgXeQMmWwLBF3Z2rLnLz9nl3eft83GFbtSvW6vANJqN61/3JQBjvlqYebksKKYKOaRdEq11vC9CY8EZNlixkd1SgXLF3PGyub2sGstOXh9dQDzOPWwb26qink0g8jYXFHOzPScL3J437vfbZ/6mU/Ze9/3YVs9dcGm9f3s9LQtzCzY0uyyzZXmfRVtbIqRjLAtB3wkEog28HHQT1G779Rvzq/+GRkiagLADTJDQk7Qz6wgZzGRz+GW3ES0jJ4PMvPGCdmK5JSLzw4kqKgSL5TPd34QuviWhQWUW1Z75+bnBVDLkoOkz1HkpIqq6NyoHsrBl15jyxXVg0UCbPcA2AGk8epDi+hoyb4YA5KYNELYHkP83xzUrC6dTLSs0j6wvYacr9qWANqBdY7q1uNQegG2CclyTLIWT46kvwT5yE59JxOqPlDfSc8C1FIALGxnT+1TO+AtiY9eaaueF48RVeY3FmtAfd+CRPKJbhIxxbPSJbrHZVh0YREfC3zcc3Ha05TQrwzZMs0CukE/d3T0DM9jK9w+6z70AsPdLIAgsDAxxckfklFVC6dJKtulAUALsIWP3M7JJqAv+B5aOuhE4euZsOpV5cBj+sUjaHQoicpFHUzic5ROfv9mKXrmznze7vNvlN4o37/LFJXNKx50R14aTEook/H5bq/nn5NJDv1lhZc6Sb3liF1IXf/5Pj4+UVHfMW5O5AiGjMkw9AbslqyOEyPg5cAUmUzKozMwT1T+61qtDzAQBvycvODP/u7v2c988qdUXFeGoOLj8iSMxp3p7fTVyc8IBjqK+jf29u3Fb33DetUty0iQnnrphr2807JHHn/Mfv4zP2WLi0y+R3mQhz/+xkk34f30JBQYfJRWZHAp23dllpLju0iIyLPZOrRXX/22vfTS163e2NJ3Msw8J+WOp+NRONEFI4Og8RyKpMsS8smBFArDNGarC/fa+x7+WTu/+qA3sKe6UC7KFEWJ8qN8XimX4Z3tzS371jPfs2ee+76UScpWl5dc8NlQsd/pqs9KNre4ZPuHB3b18hXrdFq+7UExH4Yfr1d37Ep3zzoCEJND8QOKUPVO9OkrEdmJJvFW/ZiaMZJyKpdzds/5dVuZXvDhMKKtM7MzNjc3a1nl65pSSjKdYYPOzJh+QUmHugfFT9t4DYBKZZHoKCWnEUppTC/qwbPR8xH9+UxCAYY5FmRBHhgsaH7bI0XZcej41atXfQPd3f1D9VfYyBKwCJhGTjzqKcjq8zjUd743kfiB7y05sNm1rC3MTVu3emybVyvynNuueKPIINWlDl4P/eM0odyyaJrHIer7UHUqpfxwBOJsGTSwZk3e/aG6/VDy1dFv0vzp6UlLlUbWG3UEBuTJT2d92X293rHKTs8a25LhgUApClZ95gpWhTfZ7qbf9rwlElaYn7DSSsymC9N2z/yDNp0u2/b2awJe2/SM00mU9P5GMftcLX3H5H+iZa++euB7lU2mZLTUnUT6OrVj29uWERRIIxqG559MHouHU/bAOeZRldUnAjfKF0PCIpjlpfO2unrOygIhWdUhEcuqdBYLoDugO7oIPglzP9E7t4Z01Dbee//qor63U+AZvoV/aA3fwXO4Hk0B7aubN+3pl79rr9x8UbJxYHMLWTt77pT4M2eXt3bt8o3rcvZ6tlAqir9LMtRErUQd1aurulTEJ1U5gvKBbX6GPf3CsTpERToCfrvVhm0f7vv5qSm1u1BiSw0RXyyTtYSdml6ycysXba582tKxkiWnMpLXgl6TNuy2BHaroqPkXWX6TvM41WoW/A3fATJplbda9Jb2Ux+NZWbcVkQhvAbQhHxEnyM5IUUyR9SMVxJ6BRmJ+Bc9Dn/yPpJN2JkUfSbdylu/QXnKDeVz8XuI0pAR52+yzYifiSmAhkPDfl5t6aSWwFi71bYjRg/0LNNJiJjRRJ//pv4nyhMW1aAvVLj0LFTR3U4SIp+9QVvOifLqNazBCswWk//12q3ru7bLH8cuxQXEYgldkmtvLy4qcytVLs7cSPWakL7OCAhNy+ktqc7puPh1OOXgC+Do8u20klwP9Vmv7nRRH9ECfQJASycEsvV9VzSOpnvAy/Qp4IxVpNTBF3Ehw+NERK3T66hNff0edB51w0nBiU+M82WKBSu42YqDaRoe5Qe4og91L3VErqEfVeZ+Nrv1LaWoLfOrVWfnGfhKz/GOPoQy8JpH0LxWSlTmbonv3+i3O9Pd7nu7z/6o6e3k752qdOe90fdvP6E8wjsYo91kHlRViHzgiiHO0nsZyYEEzceW9cp9gDQeAzSwTN55TJ2u3nMlC+pGMSNsrRYH+LJYI+Er7ZhnNKnnEQn1hHLRdasZKAQ9p3JY6YayPbXOuXeL6mOpaUfrFHbymR8tARY8H+W7v3HTXvjecwKqLTFy177/ymUZwrJ96KMftgvnTzmdXYHAeE7zk9cdSb+7EIiR8fR4LlJYPBsUUwAOJD6LjBZLsj9XmRI8KsHcGP0YGFxgF5r3JwTCZHQxpuwt1lX+rUFHXh7RDkLwTavVq/Ii+1IGM1YuzHoVA6gLihKDR5muAEVnolUoWeZMbW9uyCtNW0neKOThDL/5hVnf5PKll14UWGtaMZc1zqVjHhgbwOL+VUS3ipTaQETFKPh8BfHFlM91UXvVZywVT4suWSmztMo/s7RsH3j3e3zV6Pnz52399LotLC36ZrSce5kWKmAhD0IOrYhCwWcoDIbP2UUdpUuCrhHYcgVBQ5V4j9EgugfvhmhmAMY+lIjzIJ7VU95v8J5/GrMYBoboDxP6L126LAD7HXvq28/Ys89+x77/4ot24+aGLwBgC5BQx1BPEv8HoyhFjsfOSkHRAvlJ5SZ8C4t49tiq+z1rH4o4YgIO6qZ/qD19wxvnD//rWzKr+qWnbO9QhvzaofXbfSvM5CxXzvrwIgujUukwHDIaynvuS/7aDT3ZEsAbupJmqJmVXvSvyze81RUwkoINw5hQAyMhw6P64tEvrBTt9H2zli7HpZDFf0dSvjghnaq/4kz4cDb1FQ29ziIinwELzK1i37IRBpz1Rn12sI/b6lLJzqzP+F5l1J2hPLbvOLdatpW5gq+sLxQX7Oz5R+3hRz5mD9z/ETu9/oiVp9ctmSqr3LCJLKsh6WeMHtEyJn/TA0QQnV/cScTIBEgmCujCiEW0VT959AE5Fe2YZ6O+a/Tq9sr2y/bNl75pz1x+xl7efdW22tdFzV2bSHSl42S79Iz3r2g1VH8cdznnknl2cvzqXfGOnMvOwBptVnSGVXYJ8TbDR6gyjCvRF/rC5wph7Iaqh4x4/Ej5DlJ23BKv9qZsMTdvZxcu2EJ5RQAur3smrU+Utlm3oRwp5r9Cbweiqo8DJPEbsu/yDmOrfz0ij6HVJ2d2/dPPuo+L+wM9w/FVIepIiuQMQOZ8imirTF/pL2ONvuOeIGeUwQU3czn5byXnj/FF3bjIi4vIONFd+vNIDENZbLBdkgNXnpu3fLHsTiBApVqrWUWOY716aF2mwqjObNAdT4p20h84XQwThmiZ6qU6ed10D/w5UHndo57r0BpnnjZ3bVdOx3Z9w7bqN21XzvJhe1e/HUjHyiZZWz4zC1ZMzgFzKMNrWm+YL5ZQI2NqE2NODNWzMhNHcyjg51Eu9Qn1I8JM5Iw2AgI5nou+8Ag6PEt0MsXRZxmvO/0B/4RVkci6QBdDrpI/PkM/P0lAz4VIG33DPLvgMPvWIOpXjo/yhQu0X3UJ4Fd8rDJY0RwXgDRL6b5xNF519H0spc8ZzkTX4bQfD8SzypOVpmkBSCK8nEiSkrNABJ2TDHyuL0wCH8oBmXjk/nsCJ41TxFgn00nl/VbpbvdG30Xp7eTzw6Q7879bisp8J+rCIwglDEAkAAbIsmWBOppoAd+zRcHxcUxCqM6kN2E6OMCLCyrOfRBxHGFdnyOli/r1+8fWlYJi3H16Ou9bOsCgXrA/pfd3aTLCni8U7DOf+Xn7rd/8DVuam7aWhLDTZeKynh0/Qxk/bLt5lGeCMhPA2LhuT3/tK9ao7slPPbIrN/dt8cKj9rFPf8oWF+dUFwmWp2DEX59Q+bfTyV+hn+8ZF590TxnFQB5hTloYLvAIoxgZCmKae+0De+3Vp+x7LzxpB1IOTH72vOQZs5fOQAY1PZFRPVP6bmhVQJkMJTunq3IuSKX0tD1+3wftA+/6aXnqax7wJNSNEKNcw7DqibkiEqDDgwO7eu2qVaryFls9B9b5fFZ9kLPt3T0fNpgrF8UDHd8c0zd51XNEFq7sb9rVxq611fcxCXZM/JEUWVIYGZWV1b0zhZKtLi/79hcAo2KxaPfff7/Nz897+wJtgrL2vtEFX8JuvoJI9fZILOQYEznccwLojp/zPHSRwndS2JHiGvNNSNH98KrMmuqKUWPOCltf7KjdN25u2s2bN2x/f89pEiKgyAGA73aZkSzySn49QDEyMCUQPIlTAkCDJzq+1cL8haTlS1k7uCYabkuR6hmcGuaZoLyRM9qm3FXloBw7x22bKg8sN4dyl6KPjQTQUjYlY8Rmr+zQnmePrHrMDq/3rV0bWjJnVlyO24Re+yN4RKBN9zZr6t9U1qaGaWvvqewh9GXoeNwO1ZU5c+1BywqLKVu9r2zHybb1mg3Ly/wUmUuj9ofYiSjp/UJNQ6L+dAH0gK7MCTo4aPgKRY4cS2WnBMSZ/B+GNi/fYPPNLQGOnj12/xn7xEffaw888JDNLJwSoJ0RH2WUN2YP+QkGHTrzGhwQpkAEPojA+uuT+tlfJfM4DUoAM09CWugCos2V5qFVWuL37p5VOzu+CnP7YM8O603ri7cn5RjEYoDuYxmnmGUk17lMznVkrdGxRrOtPlT5anNVn/crMr5yEOBZZBnH1zebFf0wkmHfK1FRlase1q0h8C33Q/Iya7Plef1WkvCqfuK5cjZr60trNjOzoGeT4nFxBzwylgGnPv/UFh+6pVD1I3zHm/Aa6MI9zvt8qbLpK3gfehL1HQEm9ExEz4imfI4uZxLPg75Q/t7f4bc7+yCSE/K/M4U+FCCTbDnPK19f1EPkiO0xBM5STG1QP7GFVqvNlIyaddus7Fa/K1961FdHiu7uhEpf6BvpKNFd1aQqdLvPmxLfIFkcIdYbCkD3Glbv1KymPOtt+qtpXcnaAIdY10gXdo2FKmlAn+qGfmGeL3s1Er9lfhlTBIhcuuyidNUOeJSoJiWKMh7tzMTlgMbk6KbC5tuMVLBVB9uC+QpLhh5FQxwmVnCiu0i+2rI3sC5baghoYUYZ4WJ6AglaoJtocFhJDm31WTRw+spx8b0x9R19w/YyYY9OpoSkVRYRSTkEcsDIi6OnhgLf7JPHUCbfjWQLsRdMIWGfzJL0eKEwY5k0p09QD46VkkPSaVitXvO+4kB53wftJECDGUgnmeRuKbrvbulOBiPd7bt3Or1ZnU+W+U7UBU+PuUcwFSthMAQcfYEnUzmsuPAAlFBAwUCFznWNM1YIKl08gKEXSNNnlhCzqaozqaQCoUL4iIzMyMjn5Blznz/5Bm11RSGGWF5Zs8/+7u/az//cp93wN+oVgRG54UowPOX/SG0P2sQVSU+M9MLT37SNSy95RGA4itvZh99nFx97VIYEhg0KkMJ+GICG0mLuC4Lnq4tTHGUS6EaVAX4ApwDS8J1lJPVru71vL738hD313Jdsm40IEwK5w44PLQ7lNcdGKctMpR38sOloQ4qKVYfCZrpG8mBitlhetvc+/HF77IGPit5lGciBDwVAqwjwoKzCPALC1E4OeaQcv3PJ2KOLujCcwEHrzA2cLRd8vtqhjA6HM0O7hgDHld0Nu9nYF2A8ttQoZtO5nJXVx2V5f/Ozs3ZqddXOnTlny4vy/OEtZQzIBnD5/AS9Ui9XAHq9reBVAdWM4TA3CJ7EW/qjwhGP8Ax58Dl6HiVKHkH5M9wBML0d+icRPaOPANFsecGK1r29XR++pP17B/LK9RueOvzrxzypvpQRlRnVy8vRJSFwZYyc+A7s0q0obaIdOC4T8YHFi8c2f6ZgpdmCVXfbVtuVoRF2EhYy66kMATQMLDJFU5WN550qTtj0uvLKYFh6+om+k1HrTVqrIZNz3Jd85eyoPmWVmzIIUrxL5ws2Svbt+uaupQtxgcKUVQ861q72LS4+jw0yNjmQogacYUyk4EUSFaryxffNXt1aRw3Lziqv03KwCoDwjiVE/5wMUiaekyedULNxMqQD1P6gHwJtgQnO88ov9JvqiexRBMMyuhLJvNo7I+dAILJzbPecPW/ve9/7bGH5lI2mOHqLm7kAZEQBbl+hD3Q5ryipP6K3J9O4RMcU9Bh1OpbE9QREmt1goDf2N+zFay/YbuOmxfIdK5anPGKMMe22OTatZZvbVRmdlozihM1O52SgsgJeyodIq/inJyeWVYALC4syvMcCnpt2fWvbWuIh5vexDQwAlblbOYGOBFEdPRuHdzCG0sGldN7Orp2zM6fuk8yFaBk7wPd9PiPACT7zf6Jl4Ht3ZsY8GV0hOuyt1T16oQfU/nA/tISoAexiA7gv8DN9CI3CZ+QGffH6vAPfR3lSNvmR10nZ4DVKfE+5UeI3vkOGgxzjjLE/mEBsvuArKGMCwPzWarZ8l38OK+92mtLRTMlBf0jWJWQONOhbffYIHu2WQox4ENDCfD7mlrHpL5P7GcpsD5pWp//bckz12h1Il+qPgW1JsYzZkeQePjvySBkbX7MClzlt6IWedG9SvDSj+rItTEIOFqNN6BSf98XwI6NQRNHUDpwD7mH/0Fwmb/mcnklkXF+0VAdW80ND7wvaoz/oH+kutjdCr0BHvstlCwL8knF9xyH29VrVFzRwnJ5HOdV0B9DiD/JFfnwUiiT6EEn1yK3kjJNhiCBLY6lXAVpHYcWrgCj7ynKKHyv9s3JIsrm8pbMZX91flDORyZQc6LF5cr1Zs8NDdiTYFIbY85MpkF8HaF50+N/TSQa5W6JhUYrujb6789mT9/63kGiNe1AScpgaI8TRQTA+3gthZnavhtEy2bTv2dJssj+PhAylG8mokudDt+rVwbsUNUdsQELGytttNumUpyFvaEaGnsOq36JrnJlgoIcfedSPgnrPu9/lcy3azYrXlQzeqn/fOFFfhGDK54xt37xsm1deFSMObVpAYmn9nGVKJb/rNj9R3olGe3LNdyvd+SvGKGyYPHAlRyQtCFtQTj65XkYqCKE0gPKXWpFC2rfnX3jCvvLU5+3qzqt2LCUBkOsNCZHHrJjMWUJAjeXO7DvHShwHAPQdk6hnVu1dD33UHrzn3VJ4OS+LCyDHa4ikqR56P1QdqF9QbpPyfBr22qUrAik31N8CEA159RL25fkZCVvLKlKU8AtApCnh2z3YlWblAOu0xST095w9Zw89cI+VRb/y9IxP+PcVlN5feg5gKOGnHq7EoYZ+i8qnXvyG0SGx7QO/813w1lWyg4nXAzp/BfC5YQqJcgAdhPlpM3QnQQf2hNvd2bXNrU3b3t4WONv3SGFXYI05hDgr1AAjCL9Ecze8HmNDRKJu/AG2mcPCog04gTldIpvkYdKHGym+uJywREm/JswyecmA+rXTkQE6PLbmlsoTuPL98tSPHilCsepKlyZt9mzco2DXLh/aZGzCFtezDtzaBzIlHdWFFWSi/7Aes2FT/SuHdvaMPPCs2qo+jWcFdOMCczXd3xANaurzXsoSk1m6RrQKwycD8SPb20xO9C2ZF6DPSqaTI8sU1J4kjlfYIzEueqdiGZ+PVkgIqKidUCQYmJAgkaim3wQAvd+l7PV7PJayUmnBFudP2dzsqs2IX7NstCyAT3uT6vO4ZOVYZYShYzlO0ifKQpli+EVDlUefhy59vRyeTEHH0SOiqazeULqp2Wvblvj22s512zy8YYdyitg3isgwq/D6RxXVpWYZ9RMT8xdU18RkTkanaVeub1q1WhPIStjc3LRliwWZ8knbPqzZze0d1W3SVlZo07zoOGEHh3WB/aqMec+O5aw2a02971teAG1pWnkXi7ZYKtvy3LzkdkFyw56AM8q/pFyTAuGqDwu3fPg2Wog1lgcBkAjwkpwXIc44RV0Bf3J/NFoS9VHEy4G/AxAIfB70A+T1p5Wn05o7oacTnSsAtKg+zrPKz+UDADiuij9L+fqeSBC2hWripGEfmGbBKu2MwIYPAet7HMomZ4EKePjRU4ye4NB6PSXPujjRBr0Ij9HHwQ6prtQLDUVd9A2S3JUD05FzAYBpdRo+p4xh7Fa/YW05mpyKMSEZ4lgrqhscaFbDizbMLdPF3nX5bN6yHtHTTaJnQvyYS6T1PVsFpWVD5PTJpjCqQdQKvUBtADwMBcPPOHu0OSVwhpPDeZVE+LiPNqCT2XKDKDZ6iwudx+kFLJTi1BjaSf87IFWfMU2AE2A6vZZyYU4a/YEjQ5RR6oEFCroXgkwc0V/6WvpCvwjcEvlDrkQ5dIgeATSyoIXRr3nxMlexULa0QGUynXWd6v2rZ3iO05lqzart723Y3u5Nq7CtiWxHR3yPDZx48P57VQSl0kkhnWTWu6XAbG+cTj7/Vvf+Q0wwA53MPiWEUtmslP3InHnkLRCirDfqVhKoAi0zr6LRgOkiT1lJL5DG+0pvEGM/K1AKj6FOPCIE5aDa0DMxKxWKNq382E1ZT5LDGyaUCfX45E//rP3u737WTp9akhdVUac3Pc837903S4itnj4Oyp4dxH1rESX20hH3hZqN2xWl0OST30T1j77DY7sjuVJizyUWDjC5m+HOcBc8FeZISfFIaB3IyINh9VendWDffPav7ItP/JFtHlz3ITAiZBzYm0tIqIdSBhImFAfzexB8aDI1mbb773mvfewjP2eLs8tS8FIyMvgufCrP90nTvSg4BB9FytEcKACAAUqz0WjZlSvX7cUXX5ZBuuHAcnVpwbc8OTg8lAELSieXydrczIydWT8lb39a4L3vqy3Xz6z70BvzSUgobOYn0mrfBkL844BKCo86RLwUyRivwXCEet9S+nw/Nkg8wnPRsAb14Y9FFXieDJWg4JhLETahPLKDg0PfY21/f982N7ZsY3PDN5ElDB8iddADdR7KgJ4YNcrxCccOnELd+I428B5jgsd9PKlLSh6nR7XySAlzsLqNroxsX+BMbRboYW8mANrSmWm62w62a9belFasSfGPkhKg0BbmfAHgp9dTtnAxaXs7h3bztbrNLhZt5UJejk/H9jca7mgQ1azvygjtq/VDecLpoeVOTVh2RnWGP1RDVgi26nKwmkmbbIkmrUmBe8mZgOVokj3PRAcBlGRyUvWbtDQRs4z6Su4zQ0Otdte6ctCgxdSUwJteZ3PTNpefseSknDrmreg+N7z6C92pkkWjmPiyVJy32dklm55etoX5MzYjcBYXyNPPuks3i55OX1WKBSxulOgLnA/9+fJ/9ZG+8PtUEAWoz9E6/q2/TtI//pmuAE5C844dNPdst75jOw31ffWyr8ird/oy2rpvOGXFTMEW5+ZkbBPiZYb75XyM2lZIxwXUijLAGV/UUKsTgVGbEgK4euZoIi7HpWm7h5zw0ZFRU1tlyNLxjOg1smqtbe16x47bapfAWVdOzoR4Zmm2ZA/fc6898sBDdub0OSuU5qQDBMrURThe6AYmbrO7vM9Xc55jPhXtDXwYDeeTTsoRYAlRASdF8sMzQXzCsD+OONF9hsTQCZTHs4Azrig5rV+XKOd2WeE11IPPoSzej7/3OgSwwIUmIHLDRH8WSwQ5SbiOYMEadodofc9BCsNqRMHF19KBRMxi7OcmGaNvkUEHHsrTj1wS7zBEy0HxHFTeke5tsyJTwKUhUNbqNRw4DY7ZXkbgQe+7Q73X/QmBs1RCdBFN4GE/uUPyzxAnI0OsSmZRB8OKRJO4cCZELW+vs6r+kz/iOsk/qd0k1dbfA6TaPQChYL3sD7v7kycgjRXK0IG7+9JJnTagNGz8nkipHPUZR32l5KAzMnUgENRq1YzFE6zMD7qIRQQAO9FFNEPuaYM7SpIdSa7kRXWji0RDAJpY0VfADlTmQPlOslm1ymAqyvTMnM3PL+t1wdLi9Sk5V4Cy0O3iK9GNOXF11WNvf8t2tq9b7XDbF/WFxWZDP95q4oEH7h1NwY1wwzjBsD/IXCFFzEw6ec9JJv9vPdFGIgwJMSWTEjlyBu8Q4eSAavqvUj10xi8UWHWUtW5LXqAMOIsHfHFAyEkM4C/hvbzU4E0dCZCgCNglXALSEiJPpn24rJDPeCTANQhJdI9yIx+ULX/MX5mZnbdf/uVfsV/7lX+semR9qLPXZWJlUMR62P//cZKreNXBDcUdXR94Iigd0m3eCADidrp9T5Rcler+EEmTl44weQQxgEO8HLY+CEBCXs54rhTPNeXZP/WdL9nffu3PbXtXIC2u8lCcMsCTA+Wje/MpCZ36p9WRspEwozwunH3EPvT+T9vq6lkX2rAPmZu4cZ9THmHw4Cm7ApcQR94Wyokw/auvXbYnnvyWbW7vWqnEPAMpKtVtcXHBTq2v2/KyjG1p2hcOsOM0KZSnN9CS92NaOSDTFcmkf76LEeB3niOqB6giBSUcXYTux4Zc/BU8/qAM+Y42okBoH2H/XQEy5pOx9QWRsv29AxnepudPOSFSR31chXke9Am1OaZvqZcuL1vl8Dt5k3zIU493AfgWjlHK5Bh+jot+GDsZIrR1V8apK4UfO7b0/MhSuaEl0pNWmMkH716Ge9SKWXsrZoOGiAfoVksA4MeTfcssTFhuiegSSlRGHgBHVFW39lpqgzA4wy/D+pT1dlWOAEdvqmuJBVZgMkwvcJiYsHw5LZA9sMPrUv47Rzbs4EQNLJY8ttzMlGWnj8Wfxz7J91heOENAQ+JD4juRxI77os8RUa0g43HmVQmMlDMlK2eLPiF7QvT0w/KdpmyHULLF+VVbWj5r07OnLFeY8WFNk5HFOXDArk84ikTxiFzQLyoJRvS+hvaRXiZnHH9nMW7xb7lbtFKd/JMz4JEMb8/nFe1Wd3RtWKW9Y/X+gQ0m25bMTQhcTUr2jsUTPdvZbFmn3reswMLM9LToFVMfMjeoLgOq7zMxAQoWT6neE8wpTIh2CesOJn3+GZFm5kEVsnlLq30yuzYajPx8zN2tfavtSa8KSM7lS7Y0PWdL8/O+KffaKvPK5mWA1X+iG04OvAkNacWtqJTT9LYskAL/3paRSHb4LjwX7uGCbzHYGPt0KuN6GOeGZ5B7HMhIJvguojeJ94jB6xPfkS/5hx9fVzfVl+kTYZoHE9k5kkuGX7oiWyh4tIwoKd2MrkFWibj0ewKjqg+l+5YoqiMKhTowt8wn2AfucF7waTLjyo0miGIzytPxaD8T8OsCZX4epvqSCJokSDKlNvqB6AIj/njQJdgpziUuMO8NoCQA5dGsPicIsJeanlHN6GdkHAe1kC97EAGd0RU4ZzoIMk19PaouvY/Twu4Gkb7l++jEo7BJtXeUR8ATzFMTCCMahy6L+gVwmpZuyYpu8NdQvHV4uC+QtiM+HHqfMtTLQgDaQlkstoqxvyR8xSiWdBLnj7K3IXqLaTKMjE1MJvQbOmpoKTla08UZm5tfsbL4MlMoWzyVdRBJfYKcBltxJIBLZLfZrNv+oZwfP/Fmy/rtqmQTOo+kQzgDmAjaffewv9ytziIFxrr9+WQ6yYCk6L7o+zd67r+1FAk0RrslpIuSQCjYNwYBwiNsdxrqSOZO5GWkE2L+ru/zJGKNcyGNlQPGH22OypQGZfFAPpNxMMHhwC2BkUIx5yCNCeQn8ziZW0R/ZB/wcuH8Bfv93/89+/jHPybmGlizfihm6/rjQI+fZAo8ERQk6TZv3DYct9Pt+0hBXQU6o4gwQAA0opTRs/zG5pTMCXO7JE8J75w5Fs3Grj397F/aE9/6om3JQ2FVGEalmErZbLFgxTyAQIIswQPQULNctmz33/c+u++B91kmU/RQPH1BAjRQf/qbcqkDSgPF6v0nhcR3CDhHE33hi39puzsH9t73vNvOnTtlyRT7lBV9biKrKSPae2heQku+9EiUpxuO8Su08DJUTz6fBGh8H9WJRG2pR3Sf5wNg4jf9iJLAOITVmDF/j2Ji09jt7R3b2Nj0TWN9+HKf+WQyEmM+J0W093pJcQAOMOokVvLRc9CJ+6J6kCKD6Byh34noEZliNdjxhLxw1QfFRwyNpmBwWVCRSgpMzwvMrEshpjnAuC0+Vv/WpBhl5Bny6lfMWnsqW+V7/vL+jwW0UnNSpLMyVAIKRLiI5Pl2JgL7tX2Bg0pfnryAWD2hPPSsFD0ToNnxfDjRsZLKXb9vzoqzSd3bsN2roketo+eJGAvoC3xMJWUUk10ZcfHHcNI6nKUHL3h0CqMkp439vZhnI0DokV+iXP2R5eS9r8yWrCD9oArL084LvK/Z0opAWemUFXKL8vxzENulAy71/kXZqz98PyWnNf0CQA79EvVR9MozqponqRXRldfwBcaAbQ4Yqqx2WnZl84pd33pN+qbiK++Y7H2k/mH+EecWZjIJOR0CKgJiR7S3ObSD3aYdHNTFI+w/RVRnyqYSAqxp8YAAMVEsIiNEOyYn0h4VHAmIseFsu9mzhOpckmzk5Mges7FwvWtTok9G92dkVIsF9ipb8Cgzc3KjowaJMHKYPfOaADMQIJpHSYr0DXTgfSQjJxO/8X0kX9EzQS6QlUBT9A7DZCxI4TtkJlzhPlJEb9Lt97e/i1L0TMg/lEeK8mVIm371ctVWtscIekM8JJ3ek21hNITtMZhaQLRfrRjTOAxl+jF4RA2JnKqvAxikMfwvnSNb46dCHIl2ujwqJllsiQeqrYpVGodydGuib1OPH1k8nRDgSBh7foLww2pVybTqydwyn/yuOhZz+cDrvrea8qke+OgSOjqDDszmPKjBQfSZDA4q8i5Apn5kuA89404mwqI+QMdAB9qFowelo750gIw8ubwxTSU1XiAAfwRnk6FhVhvzHYsDmNvKyuyOj/yoXbIXPOsLAdCLKovyRs5fohOnlwDCxNsD2Q92bRgOOj6nbm560WZnlq1cYhhzRv1UdhmekgzoP1FZvSIgOWDenc+vI/LIGa5sMcSCgKqvpq1U960tnXPMgiTRmv5hugibjk88ePHcCA8hpB9kpjvTSSYknWSw/54S7YYBnKF0OSAaBmMfxrdhprHhlOEAqWOUa/W67kcA9av4OyzLDYoBxkC5EDqfkOJksu3y/KKeqdlr127IwMT8WKFZATVWskSUv7PXxmpcdRt5ePdDH/yw/d5nf9fuu/e8hFuCLeTOOWx39uVPKt0GOVGN3z5AI6EsYXC8IjxZlJbP3eEmXQcCE9/8ypMSgGP74Cc+aQvLK4zzWquxbd965q/tS1/5vDwVolk5GQKOK0OBqQ6qDh5r9McgQqm8ZPfc+x47c+ohPySZe0K9Q315HykR+ov6UBcMJkCGhLEApLHP1+kzp21hYcF7BIH1VxQzl947fyhBD/cUdd2tX7g/Ajkk6hFd1INLH4JiFw+RV3QfKUQew6R26kdUkvrt7gLKbqq+mzKyFQdqeLMoCMCEHrpVn+j1Vp0p0wEZSlBARXwedl4PskGKvF+eiejDfCaGRxgmof8AMWwvIu73YVVqzFYdgInizJTNnk7bQACrKaMUS4n+Mt7V7aHujkkxpmzQHMmoA3pllFRFH6oRqMjMTVl+eWSJgvLrHVuncWTpPEchxT1CU9lTHfTscV1Kuif5VB1xBJj/0epXrbwSt/OPLttU6tiqUqTH4kHOu5Xu9YgseWLQmBzNmY/wCkO+MXnzsjkezSEq5VsVeJwxDI1PSOZjo4QbqxXxxtrKukDZGXnfgLIFGY286w+SXAFd6mfAAN63X8Gw0x8BhNMvoZ/fKBE9czCn9/CrWiBDNbBKq2rbB1t282DDNg5v2mFzlxiaJURnVlL7UKe6m+HojgwNhryQi9vCXNHKMshEDTmuamunIkDfUC1ickTkRErOMOhsCNpoVH0+GMNQ8am0jN7IgVmzIUPcHVlaeq3MIhkOuVbbS+mizc2wf9uKaLIsQ85WOgkZeRm7vozcmDeZr6tOC+1z/hJd1AkuD7eckjEwgzyBff276Hv4lMuf5z4laBrtgUiKQILrHPG4Hh3TPmQYyRiv0TNRkuoKSbdG90VlRVdUB36m3FQ2bGQbhjAFCMU/rH5si/+bjbqvmGb4nWHLqJ7BqeeV/NU2Fcjk9eCEhbMjBwzjqXexLQPRzvcs48DyTsN6Rx2BdTHtlOokeWbD2W5PzpD6j/llUwJmYaiUOZWSNelPnx4iI8b2ESaeJkLGcZEZgS+AEgoaPVKX/SJahOPMnp5M9mdYFp6iLN/aRRekgkYe/VU7ICWjElGKHFYa6f2ny2VBMsH95M90IOjo+pU3okM0lAtdQn/oVX+U62d6io5MP0H2kU+Av9Orp+/kwDM/Tj6MaK6nxINs+DtbnrOVZen2xVOWL81ZUjwbGw9jggWUhfftgChno2YHsj/7BzvSr4e+0CJEvQUUBbYJ8LDQgSFkeo4GTErec4wYPXh2fTSVQinCQbeJ8UbpTuMRMd1/j4m2O6N4h47nPsB0KGH3YiY9OsIBqD7+ztL+dkeGhs6AOREiee7iLl8iLOYOhhXmA93H7PTqqjzJmL3w8st2UK37ZMvZmYKfixqlO3sN5gvfTnq9GAb4uZ/7Ofunv/+7tjg3E4Y62xwFFSJBP+n04wI0EiCt2+vIezkSHeUNEUoX3YgA7ApgfOlPPm/fee55u//d77Kf+Ue/YKura/J82Ih0157//hP24gtPyvAeGAtu2BjU+0h1QBkgnAMTaOES3Yv5BXv4no/aA+feZ1kZDFf8/Dlag7LRgeoDV+aE+JnfAh9gPHhFkXh/CsCpc12ZsEEhQI7Ec/Q1Ciiiiw9l6oqoBIUiHkOBAwzJm4TS8XKVT5T4jftoV9geQzmozl5f8QE79Leabdve2rZLr122mxsb8t4q8iY77ok6TfQXKUGUK+0mv9t9F+qEQsR4S0WbfA/LFvDUJwSCTLwlJS+a0QDaFNWRLPBeW33142RHhsjcqz7qqSwm7AtgebSPG6UQUbhza/LM12IejewJCMyvT0u5T9jO1YY1D9ugPclH2TKJrGQtbHFDG9j/qCEDlC6Zza7mHODXay2bXszZ3Ko8adWp356wxq7qs2PWqTGnsKOi5bhMyuPOyXDkiY4dq30xy6YBf/KmJ+TVxjAKHCOl9hNAxFMQ3yDvfrKAZB3bPegHBc/ea+1G19KxhM2VSzZTnrGVxdN27txDvpt9Nj8tIyGnQ8BOlHVeUWfoveioP4wFnjyRM+eZE31+W45Oyk/oK3oTWsqseV+QLyuYO/Lkq52KXd56zV6+9qLtN/Z8QQ0ixUkoDMuE3dJlRMUzHqFRv7D/VUWGFmNSFIhYW5q3hdkZ1Scu3dSya5syQpWat2NaBox5s84TrYbyaPsiJ6Jk8oSsdti0jZv7drhTt5TQ46n5Bbt4/oKdPXXOluZX/EzIRDovmso26XfA2ZHkjf5FF0AirG1gVWgQvgOYRO9DCvKDbESyE32+DYzg8SBT8Gokmydly/Pz53hBRsIVfrtV2In+gN76zcsMvztAGNc9Kp8EbdmDLMtmsgKp6UzOHQDkj4n+rWbDugK4Q10DhgL1LP2TTKUcoEVlBoCG/pC+UCGcF6x/KidMFWHz1e6g5eDLt8roNK0ugM7xWqzwNPE186DZf49IKZFmXxmteuIcwOOIJwEd5sFCHwCar4Yf4oyIPwUI2dMrnytYoVBSXhm3gc12XSC941FyVuQORYuGbBDgjaFVHEfml1F3dKYf7aQ2sjUFbUSfuR5SfWiu96HoyGI8hkjZyy0uAAmgdRrod+ruvH/M9A6ei5zr0B84IKzOn5BTBW+zKr3TETDtokfUP3L4Ob2AKBizigBMpaIch4V1W105Z6XZFUtk5EypjvD5iFXZ0Fu2HZmhPYCujpRipbJn27sbAmo7ai8LEqgDc82kp4QJiIqqUNV2wtKq01yJ/Q7P2sSj59dHAxHbD/f2ar8+nWS+/5F+MEEfKITQDEVshmbcMxChAWkQHAFhKTThYdAyDO37pPH8bXlGwtQP6gWYzz3mgW9UmpLiqDaa1mDCtPqqXM5LAZbc+MERGKQ7UyS0Pu6tvFbX1uy3f/Oz9pnPfFqMLM+/ceChV5Q4dSR5T/9gVj+RdFKRhQQ13jiJ/V3ZheFOjrZhU9a4Xbtxw774F1+yrz/5pO1s7ViuVLZP/+Iv2i/80s/b3LSMuRRTo7Zjr77yNXvxlSdkYHaUU0JtxsOTUpAgNeVZtkcCKZNEddqyS3FbmXnA3vfgz9qDZx8VEEqNlV1Q/64oUHp6FkWLMsfg+/f6zDFggJc4HpD60yMXehAFGq4AgqA7/BMpahRelIcr8PGr8xh5cM9YWUUdFf4HaKP0A9+E7TGYV8HQZcvPMtzc2rKN7Q3b2d2xwz2BspboqPaHNqB0VScpMI8SyCAyLw9lxv57XieVjzfuvHYsoAnnqBqFuSmbO52x4mzOWntDu/bCgTUO8WhxPIighXpTBvU5ZrgkO2XZmbiVpjla69i2rtdlsPsyOlOilZyant8sZW5WWlDeq0yE7gnIyQggQwzrdFXno7i1D5R/N+H7ayFLwBFwNNxEhKjFkveJnqUKZnMraZtZyVosQ/RIfFEdWuVG17p7KGCiBMx1ZK5bzDKsGk2JNpMCaWo3k4uZfMxkavqJFbopj+am5VXLmDJfToYIAwyNBOd8KwGOqcnISBUFVpZQ7MvnbXHptE1PL8rACsCMh6B8ThA8rj6JomRE4ZgwTMTDga70AHkjp/QJvOGJPvM3fKZ8UcEVi95hn9R37U7Pdmp7dm3nql3dv2oHQqX9UUP0FM+IYOJC3zwzK3AQk4GFJRlCnRxxRi6GT50hXmhI/rb39vxYIHhjdrpkc7PzaktOxr5nWzuHVvETHlJhOwPJgJ+conrlE1NWkCylBeDikwkbDeM+xzAjo7o8tyhgtmyctemjD+Jlr4MuP2JJ8iaJUJvUUrU30pN8y3eRbJGgCzqWOcDuVHErBldOCPeHBRPwdKAf8hhAGZEz6WyV7w8pwffkB6kjPauvxq/jN0r0Ryg+3MMICSDJ+0htIdCHXCPT9CmJNiTSGTk3RZ+7TDSePHGWWAnOxuMtAWKG1KA1G5azD5zLOc+rwAAkxfNePu1CfkUu/XFAOUOgbPXk4ExC05HT0upWrd1t+mfkUU23eEr0m1J7YDrlzlSdXDblc2SZ74hzyd5xYQg26CTklYn2PvyospF5yhY1/XmfpC+wAaBjNTHtop6c/AEd6o2GcUQhAJRIqzuToiF9Qbk4OhwzxcIIFomxrxsnTbieVPkswGFLn0YzgFh0OVEx+jAs4lD9ZGfZgofktlBt0KOqR9DD1Hcw/p4VmJ0u+1kKpMmpIjIYE+9xastcuSynatkWl89YeW7Nsrk5n04DSAwrV2XzxaPkN2QBhUBYW8CXvdoarZryFM07ODdNB6QMdwIGOR6ONiRVz7nCtC3OLtj8nMpZWLNZvU585PEHRnuNthqE0bp7OsmIb5XoANIP88w/5BS1E0EMnTxwEMHcKCI1eIAYS3b4hukqtZojdBgt7P5MWFUMrzwQOFSOT3R1oT6ypK4J3VNXfm3JDhGWbC4tpViW4mc+BAo50PxkivpBNVQ5elCM89BDj9s/+2f/3N77vsfliTV8qJPJnP8QABpSRbQJOjPnxL0h1f2v//rL9h//85/Y7sEhBJQC6trS0qL98mc+Y5/6mU/Y7Py807Re37TnX/yyffv5v7Z9GapUPCNDwYrOkVW7DdtrVax73CULcJsMSNruXX/MPvLYp+3s6j1SMsFo3OJvlBQKS/WiTnwfebMRsOIZhiwjRXrr2THP8Jn3Dlx0f5T4Lrq4J3rWPyuvoIjHybPC8+V382gYO4WzaKVSqdrW1rbduHHT9vb3fVk884FGA+4NINGf13smijOBncn5Dir1NfN7yJRaB5AZogvwJpHC0dSxzaxnbPGepPUFgjZfksK9RqRHIJL5L3oSr5aVtijH/rBv5aWcnb5vwb313S0Z+oOWNSpStGJu6kaEVFbDN6dMMKSSk0c9LcCXHkoJIhthsJAVU5PHCetV1YaWaKS2oCwxUCj5ADRlqKU4OaZpFO/Z8tminbowb53jlu1V9lVu1+q7Mn4qslxKygAwV0V5qx97Auod9tVg7hrASOU5YOoD1IlksWFsSu1jPzSVxcrRrn7TPYB3zmddXpi1teXTtrJ0zpaXz9nM/KpAO8csAVcAAZJc0dWHL8c8E4FzmkL/QO8oRfwTJfghvPGc9Jleg0cEzvWZlXeHjV2rtg/ssLlvO5Ut223sWLVX9+0TABAqTCAsTETP57KiQVo0k7w0OSy7bxkZoWwqK16Gj2MCYozvBuPKopGkjG+pmJezlBXoVVeoH2uNge0fdKxy0LRj6TqO7SmX0jZbTNp8PmvLM3O2trhuS3OnrZif8wUTRGDYcT04YERzcQHgSfqReUq0HV7Uq75zB0DfMNLg34/lA9q5EVYf4ZjKzdAr4EJU1z1EcIh4uLQ5TyNPyBgyCtAI/TImjVIAZ8hIRO+TZXlfeT70l2qn/Eh8j1OHLvBNcVU+yRccSG8DOJjTxtYLbuglHzhTDYEy5pYxEd6dLbVNj6jeATyiCygv0jHUBaBEBaI6e8SM4TPJOys6ARzVRkVg4NCHMifj4vOUKgwgU18SNSNqDEhHr/rh6AAd5cuk/qTkgRELHAQKGcoW+dwutS/iUYb9wsbibNgqR1q8Q9SO+WU4f65TxnXm/nDfUMCqJSeKzXN7IjHOj+gTk+zLVgLkok1hmd89pTqAU4iswQfYNS7qEo1eMb3Bt/1AZtEJ4oMR0yfcYQz2lb4Ct0e0ioYzu3JiALOcKjMiiKJ7CumcrS+fsjOnz/seg7nCvMWS8vYmcfCVB2ULbDFcCUgLw5ZN6d99O9RVa1YcqLGII8z363u0jFXG8AWOPaNiczMLtiqZWJhbtUJpXrxRtLjkYuLXPv2x0QuXrqrjg7d/Z4qY8n+ku6eIPrcEVkTHc/d5Euo8JhoSdp0RAmdvq/3Dim9sSnQt3M89EmBl42PoegNjwGDiOJsU2kaBNvV9U8wkUVLHJWxWAK1UyLmCDwl1dTudVObUjTBzKpWxj3/8k/bZz/6OnTuzZq1GzUPovl2F3wnn+pufeHq9sXFN+JaJOiJg3h55S6+8/Ir9yZ/8mX39G9+WQsDzY95dx0q5hL3/Xe+yX/ylf2T3PvyIFDJA9khGZ8eeef4v7atP/ZntV7atkJqW4sn4KqWKPJ12V8I9og+keAQgStlpe+jMB+2Dj/+sPJoV9dd4OEQkp+/0wRUU71E2tAkFigbgPkL1gLYo8R0pajufMSY8Sx6RsuN33nOR+BxAHPMb+Z7hJ7xm1UNKEqPGnl0729t2/cZ129rYskPxGQqfuSsoKZUggC+AJj5IxzJSWKqnqoODAKrwCe/UdaD26CuGfZkj5spXhoH6Sc/pXlEHj1OKqH/cscyc2er9HJ2UtNo2J0yoPOZtKI/jrup4nFRVOftPxlfAKDcfs5WLZSnlvt147cAm+lLIAsPsa8a5dhNEbETDuBQgCrq0lLbCmgBNgmXwMixS3L4v1r4UYXXKehXVt4tREc1FE+8f6gltdL/+ubFgp/Op1Mjys3HLTId9ymiQD1/E+upvhvEw9pz5B9AVgFG/0AWATObNJGMpN/SAiWM9e6S697tDGZGBfpvw4fDF2RU7JUW+KmC2uHTGSjPLHimbEOBk8NWBLmRUv9GfEj7XGRFvRP3+evm4e6Jf6UT4FdVNHm0ZxcNaxbYONmyzet1qgz2B55bKV5tlQCdk4NiSoSFj1GjqqtdsIIOSScVsZrrg+2qxArxeZyKzDCf0E/A8POzKoetYIZtQ2xZsZnZWBjkZjHicCdUCZ6IZB7m3WiPb26vb5rU9q+3UbCR+KBeSduHsgj3+4EV74N77BFrXLZueVfsTcrQYdoI34dWgCwAMtI2OlDSobfA6nRo6N8iGU3Lcz6+/SMiMb4MjgSWaw/YUTFAnoZ+JuAR+eb28+eOhO06k26As6isSz/JdJJ+k6D4i/cyxwrFha46MAHCOzUoFgl2mdB/TX1g8xshKV0ClJ+eTZ5E7dAlDfMJ93tIAJlVH/XPg4X2v8lQHFpg5KFKb/MxHyS/OCWdXMgTIKQKNdtUGo64lMlNWLGYENtICa+blMr+NKSRicAdkGQFxL1s3wPfUme8d+I7p6m3Whf6Cn+MJ2skq3Qnp0hAhYp4goJS6A6BwrrnfgR/ROTXA+8AdzNu6kMgXC6uQd45843mPPjqd0T+hjfrkTjC6AmKESF9Y9Q+YwxFl0U6YWhL6GbpD5774kgowlInu6ba6PpSOw5UVOJotzdjKyrqtrZ2x6dkli6ULojXTwYgUqjAxPXMi2S4jrFhtSwZq0sWHVq8dyN5UBZIFzphvq9+Z20ufYO7Soulsvix9sWQLi2s2M7dk2RwrtQtqLytEGREQ3f7FP/310VefelqZEFoM6PyHSZEi+WGf+4eY7hRMUvQdr9HFapRWVx54h7PeiPxMWSETJsHOzM3JGMTtEkcE1WrOmJFiYCgggXeh9yitjgzssTqVFVM99U1D38FoDJXOzpRtulh04X2zFOqJYUBh9AXsFuxXfuWf2K/+6i9bQQLKeWzR1hsS//DQ30sKSpUU0fZkimoGfcPvx3bptdfsD//zn9iXn/iGG52sZHQlG7P7Tq/a/e9+j5177D22sLrmK+EYOsMzbDQ37Ymn/tT+5ut/JoNTs7w8lQkpAI4Z8vljElq8PnafTiVydu/pR+3D7/2Ura2cHfev6qku9wgaNNN9XCgOFBA1880IHdiESbwnU1DcKLTbfEMiD5QyV5RO0oH8WYCCjDLESV3Zl4zFCJs7O7a3f+BHKx3olc09fTiMx6krzwv190ygQ4o1AfjRn0cEE0c+TDm/UpACztr+jbbt3qy64ZB+8PpTD5Th2BooPynxvADJrNqeGVqmGPOl7K0aq8vkBastTL5v7UuBtfT8kEii1FpWvFsa2PRyXgYgZwe7DfFf3TqNgbUqMqz9KUuq3siAn3GpsvpTbUvNHVtummXvlDvp52vWd/rW3JByrSXkwEiRCURhsLgHGYGu9KN6Rd9KKRIdVFekyseWmhYIzBBR4ZxMGah+25Uo7YRuDKsk2LFWIIyTQpSZjE9SdVJb9J2yMvZiYlNd/vKS7dNS4qfPXrCFhTUryQPO5Wck51nnOzpAtfGIlUc+MBaqpyfv4tcDhLdKEc+QL94CEyoOmod2bfOK3di5ZtXmnnUGVQfER3G1X86GrKT4Py2AwnYWbJiZUJsFvKoV268eKAf1S15GqVC0vPqGYaG2ZKqi/tnZqdjGzT073KtZXDSaLkuPzczanHTZzLSAmhy/vgxmrdG0ymFNfdp0kJCOCVzHipYUSGcrp5lyxu69eMbW1wXOcgUJg+jfF13wCADHogV9AB14hWbIC+2ENCGAgEMk8qnu0IH7/B7I4X0ejLjLmN4zX9X3DMtmLJ4WwNY9PQEHtpMgqhuSyvPC9U758fkWif2VcvyjPx+VE5Ub1SGUy3CXQIbyJs80KxeLBcuVxgeVC3iwAKYtQOZzy5iPLAcr5MUTKkt/rg/UZ2EBH/W7zRsSCx8mZRNXojCMxHAguJ+L7PO54H/VQV6S1IX0X9y3bSJKiDy0+yq31xDde8of5yboFMoAoMCfOCVEzZh0D92RR6KPPpxKHXQFGgR5CwvfgkNDy5lbxbw57vSFVHoO/YhN9O9Vb8B9xPdE39gmA/3nw/vKe0J2jsVw2E+PdHmEKgQ/GC51Oov/fQNbyafrTvSy6gPteJbEEGZ0VimRSfZvDJFaaB50DVMchF7dQS9li7a6uGqrqwxnrlgqx47/TMcg0AG9xau0XfVhwQbbduwf7AqQcWIPJ9cQERTQlkvWPxYd1CeMbABmc2rjLNtxTM/bvMDZ7PSy5UtLlsoU3A4dCfiJjAEXyI5M/L/+H//30ee/9Fe2ifDFw/4qkNh74X8kTwjkW6VIcEkwF/u1+ERNMUen2bYpdU4+lrS1xRUX1Kubm1YR+JqSp+LDMRI4n4ipDkBJECFig0sEIJNSv0iw6y0ZEiHxdDppczPTfvA2Ah3Sm3WYftM/BFdVs3vufdA++9nfs498+IMqTuU0DlUe0YvxvZ5+UgxwZ32jz9HrDyZX2uP3fpfoCghAOL78t1+1P/gP/8muXrtm6yvz9pn3PWrnludtQ95QbHbRHn70MVteWRkbSgzwyKr1Tfv6s1+wbz39RWvWWxLQrH5CKUjJqJ/Y76bbHVkpv2g/9eGfsXc/+kEpEzY0VOkYCfpahAR8e93QSkq3DAP1k3AxiRclERTZ+NJvPEP9I0MEeCYFUBXRhd/04v/J05ZSaXAsSaNhuwJhGzc3fEd/NowF6OMlQhuWjFM/nmIYgTzdu1Y/d484ddvkHcpYHU+5EZ1Kj2z+ogzzqay1Do5s88WWtStSQMqD4aMwbBMMUFCm5DewzMyklVfSxjEvHGvFXJTSbMYK5aR7zrVDKaRuwgbVmHUOGDqVVyogOMqyQKAvj1RGS4CAY1EOd6TktuTlNuU1j9J+oHBoNadASKGzVxr7jKVk5FcTlp1JWbN6LIAmpcsQJ/pyMhhIolsMGdqkQFh2YNnpkU/yx2PHQA1jKt+a+t0f8mjZEdEw9aWa6/2CMeN4ocmRHFYmCgs/DAUkGJbQNw7Ipotztrp8ytbXztnS4lnfRDYjB2xSwIf1pUPRj4p5hJs90BgCVR/4qjW1jpWdDjjwsGistzek8JFP42/oUyX/3/lFtkSV4pidrb1Ne/XaZbu2s2H1TkWYUoA2K/DMNjIJNhqW4e4JDEhviEJudHEWCz4ZvWgEETYO9gTstuUM9m2mkLXl2Rmbzha8zvQtoKtZJ8JFveMy4gK1AHHxeL5QlnFNO98TlcD4Uc95OZDn10/b+sJpKyTKIqCqLgIzh5YhPibBw1cT4n0iXAw/wfO0GePEHylQAPkIoMi/ET2CPPmP+gZ55PfbAI1EX2K4fTUk00EEEoggD2Wcw3xB3UQd9HJrCFWf/XslvVUKcuiOmdJtcEYECaOvC8bh2UiOBXYccGQyYW6ZeGk0RXT/yKNVRLY5Io0hQJgunIcZnDPACO2jDk4XL1x1EGloJw4WQ/0AYo/KECETYKlLF9ZqVV/AMTV1bPmcgKEc8Ew2KYChK5PwRWqxOAvXuh7dYXuHRqPm9PJDxuXI4rwRIgCMMWxJFIe+9eE4gJC+IxoI6IIwzPUjEonzz55nTIoXdRBJ0YYhR9GEbtW90O3W0KfAmsupEnqFeb7si8ZoEwEI16m66Ar6liFMIoHM16K+t/oB/hFtfc6b6kb0i26Tpgpl6v1A9/kqZNlTNqnGtoqyrssEPb2tzGnOyiEv5ot+MsX87IpHtCZUr6EcMUAowDX0O0Cz6QsfoF+lcmAHh5w7XHf5jidYfKDi1ZWMonl0Uv3OwofVuWU7vXrW5pdOWam8KMdh2qYSHNuGZlF9xVP4Kt5+PT/xH/73//fo83/5F/bMC6+JEoAFmqcOYZxtLCR3pttGRI9E3DxO0W93fv8POZ1sy1u1j++5EKRjGQCQf1Md15W3lJBQZSR8GE2m53elrGLpsKKM3DDekZF3JaOy3CvQ93gNrMIjMQwxJyXKqihXHCf6441SUDwARjRlzN7z3g/Y//zP/2d79KH7xUAMhx260Li6QhvcSm+d9w+fgiIjvR1+4Z6TNXJAo8fg1drhof3VF/7SPvenn/O9eH7nN3/Nzpxesa9/6ykZq5h94EMfsiW23SAig8TomanYhBSUQNpTn7evPPFX1qg25DXJILN4Qgqg18PIT9rS3Lp97AOfsQfue5cew3OnT6hBUDYeHZUguTCNU9R/vkgAJaZE2xiuYE4abfF5ZLyOf/N92LhHioK5PvrW82cVIB5fpVKx11571S5fvmL1OpNO2WMPT3lsjEQ6V1r6jOGL6hTl78OgUirsd8Qk40yMvag4lkxljFqWPzWy6dMCaPvHVrkk3usEXoHqKEvPQ3kzB4mjTYh4dI/qdpRoWaas8qSQ8OhnlwpWms5avSpHQjRE4Q4q6qMbI2vXejZKtq2wErNMUYo0Kc9aQMiO1d6h+mO/b5WNnsX64dxFeATe9iEKdulOHNnsesLKazE/kLm2N1S+Zh3Vud+Rwp3qWjw9cOXI3oO5goxJXl5yoiN2V0smBBYFsvBkmZ8TjleTYpdi5ggYVmCxJ54IGZS7Wi//VThPVJTIcKB6uVSWxzsv/rpgp9YvWrG8YPEkZ+7iKOkZN9RBjt3hkkMEL+B50x/BAJOz/jvBM1FyCRBPeb+FT6EugGK9Z/iq2W3bvgzr9Z0rtlO7bvWujIP4o9FkeIpIRNzBGcNpaea9ygHEYLJytt1vKXuBTGWZFWgoCVzlBNIqjZZ996WXxWNXRZORnVqat/W5JSumi5BDuqHr9cim8+oLs6tXd+zKpW0BgobaJhCcTtjqypLde+G8rZ86JRrNWimXtxyOACtJHPzQ5MCXNM1f9bXzmV4jgES/+xUeUQpvkD3fBgHZ989qFcbM3/MN+QUw5fpiXBa6NgI/yF2kb0iU7Rd5cYUv/X2oV8iHqBEpkjciQVxsKEtElAR4yWZk5NVuNpNNZcK8PebJtuWEhD3L2u4IB5kN+Ud1c96gflhl9aPzj9pHCrwgWRU/ceh3FAHy4UzJImC9o+8BMDj52eyUHPiizcyWbUoy1hDP1FoH+q0jehAACHRhSNFPvWElpfQMUbTEpMCkOy7oH5WMSKico6EAhvLi5BMO+/Y9zGS7AOk4tfA60xjYmqPPXFfszDihf8YsoPdBP/JMNEzKT77iXRegGlqgC4PODTTnFdsVeCCSp9AvHqQQqRjV4G0A+PpNhVIuK/MBdiyMAlDiHLF4ASDtw89yqgq5kke1pmfmxc9FgVO2xWKuIvpTmeoCmBGlbDTqDsr2D7Z9nzfaTAXgUebtAlYZoheJXZ+o4g4A56fl1K2ctpXVc1aeXbWkwFksnhnrfPU9/S99R3G0mTmEE1/49//H6Iknv2xf+vLXhMJVeaCfGgR6DyuLfjDdyeQnU/Tbnd//Q04n2/JW7eN7/vCufJxahAegga4n9V2MvVRgOkK+MngTYnAHaHrOFcM4D8rhFWams3jPK4ae8xoZZojLc9APVMqfe7MU1RthwZPL50v287/wS/bbv/UbNj9Xsna9Iq+46UxGfspYVxCAdz4FxUN6O/zCPVFNnDa80nS+UH1f+M537f/8P/61bW/t2u/9zm/Y4489aN/89jMCW3374Ac/aPPzC1JiJmMa5kN5fvIy9w9v2Fef+Lx955mvypDI0Mjb5PBy2UgliedE0tbX7rNHH/u4aLTmcxXGPp33FfdFhiBKUT8h1NEctFv3qFzP+lZbbwsjeQKAUCAoAI5WYviSiyhZsymvW94fhgG5RHmRJ/XwnMj7VtkoB5UHGlC+hMx9yfjkOIKhdvEYe4Wx+WthecJmTxWkhCftcFMApnVkvfbIejWBGAEorzttRbFLoVHHjoBdelbAbi1lEwJbnJfHbcxZ6bXx8o9FT3mf9Qk7uMJQP2WkLTsXN869Y3ilK+DVqA58kjiGvL2vivbYaJj5OeggKDQhhS/6JAa2fDFr82ezVmke2o3LFasLoLFAIBk/tkzp2HJzI4E0gK4cF/FYd9jwczjdO5XRwfDJFNqR8mMoByPAPKpbClJMNaV6Tso4Mc+NjS+nSzO2OL8k4HHG1k5d8PMvk+mS5JY9j4KHzit7qGEg3JAA0NUP9IkbXl13pojvSRE7oHNVUd7pn3SCHAxWltWaTbu6tWkvXHrNXr12yfZqWzYZb9vMfNJm5wW2E+yTNWHNxpF4B9AgcgmYJQScpuLiWIa3Bc6hOzuVZ7JxyX/KyvmszQqkJabS4rGqeG3DDqo1gQrR8ThlmamMDEvGDVhSF1EWdmLf2qzYNYG0ykHFddDptRV75KEH5cjcZ0sLiwLYjMSoDepOVk/Sl7f2J4NJxini2Sjh8NBvXC5fku3X/Y6hHxv1aBgRSOORYvU585Z8vpP4PirHyxQtkYXwPtCdfKMrlBXkKHoflRvqHJ7he5+QLl5n6Ju83BmQw5wrFC2VzftEdkZOWM3P/F4un3clZ4s6Uy2G9iJAFjaVvc0fPpqiNtFGZJ0NXgEyDs76RICkB7p1gSFWyqqfBJroayL16BoiZBNTzMEyX9ABNSvMSdzdkGO3L9kKe5X5sKboFa2KHEo/sG8mDhjHF23v7AuEX7W9rT13ZkrFlEBfwRbm521lZcXmF5eM45OIPHukTH18C6R1mg5Kw56gk2pvTI4Tc1wBnwJMtAsaixburCjhiHl/QAPo4nRHZsE3OJ+SJz0e5jwKWPnvyBd6WjpqFHfeDKcSsG0QYA5QF3QR9jgMabKKVPwcl/MiPmWhRjYjx7I4bUWOXksKWDMxD4uj/Kld4BH1wbArR6gm3bxtW1s3/FDzwZH0C90nXiCqyXF/jXpVvCk5k/zNl0u2urhiy4vsh7nmx5KxZ1oyBa9wKhA2ieCBShIN2TCXvVL39ndtZ2/LJr7y5384evH55+zzf/4Fu7SxgxVTY6mYiBV4/L+rFAkmKVKiJ797O4n7EbC4PEgEsFY7tFqjIiU+YSUBI4Sa5bU1GVxH50pelt46eNOzXM6wEgCpDFcOeD0sNJieZt+nhPoIhtNDevbt1jAoRZUhZl1eOWW//pu/Zb/w859SflPWFGOFeQMABtJPigGCMvxh0q2aqKF4Kczzi0noWXq+dfWG/Z//6l/b008/bb/2iz9nP/1TH7HvvvyyXd/asQ984IN2/vwFKTdZC5SF6IbgR31brdy07z73t/byS9+ScDQ9AoVSw1hSTiJVsPMX32UXzj5uxcysh/8Bha7IVRfyckVyIrmCV/4Mq6BMohT10e37GfZgQnY4y5XXjY0tu37thh1yPmGr5Re8gOFxflAm5EM9UXyUBSCIEpLLikxxkCsV+If5RDJP7mnjDKTkJTP3JLsQs8y86HlU1+8S/VRG96Ak+tbYG1prS/n1wl5Evgs/mkisweKBNNtrnMkKBHdFw7pJV4tuDJcLnPSZ76fnpPybuz1r7A5sfqlk6/dNi+crUjx78iAzMmRmhztdY+TVepOWOEr56lkABnJBtE8NsL4MXEcefGJ60sqrSUvmmEfUs2FjICAxEg8c24QA3NGkAKfTSYBFIIxhDRbAOF1E80w6bRm1kRWgwofoQ6ftsC8lq3KocyqWtkX2KVuQEZJCXV497UOYGfU9mng0Ibri2RtD18pY+bMHU5Db0MP0b2SA75bu1Cf0Ifzo9+sfhrymft87rNjG9rZ9/+UX7bkXX7DN/UN3II6OOzLEQzkeWTt3dtFOn17xXfb7g0nb3GnYzc0DP0KJMxU5IUAcYqxGFZHVl0MrljiWKW8zhbzN5spWzJYEvtQfMtI7OzV79dUtu/bajjX3m4wU+4kmS4sLHiXzg84ZypURA3iwEDDMp5m3XDrn/EXrHGeqMfCdb3VxS6eIjGPZ49VlxenBe/Se6On3Bl4nuazpNx4L78MFr6MTifxEq+UdTPFPfeRDyEoRvSkvuoIsvf66XZfXl0NdeHXgrd95nmG+fC5vedEQI08derrH55YBzASkWEHJqERUH/o38Eb0Co9Q5yDH8KIY0XkAOjBfi5WynpdAR1sAuyc5APl6pFgOJUek5QS0GXZnXmFr0LLD2rYcOoEE8SZRn3A2tHS7ngf4MNKQ0/3MRWR3/VQqJ8ASbBWWBEDDEOzOzo7A+IYcrrYVVM7MTNnKxYJlJewJ5Eh6gflYzAeLhjlZjckCIqZBhDl+YfQghcMw1r0QxHsPeogGJIanw3ApK3jpB+SIvgh8AN0Z+UjITqFTfQGDwBrg2zfIJhIvJ4zIIjoT2oXFEthiwJrykf31BQUCRWzhkVY7cgLV5bLAWWlWMlAQDYjeI9/KTn8A8o7sdK16IJ28Izrui57M0ZWzo3pSB2VtDfV1ow4g78gp6Vshm7ZTK6t28cJ9dubMPTY9syJ7kJcKSSpnAjJ6gUcBZyrPATirP2sHdu3GVXv10ou2u3vTpv6X3/u9f5kUkerVit3c2ZWyDp6Oi5D/999vQhB/1ISBAQRxZldaSJqOY3+sghB1vlRUxxN2ZRURzBeEk81rmcjIe78wsPqNoZhUKumhZQ5iZRjjdTX7Yeqpe/1u9XOj3pCn07NFeUSryyu+xQJj7Qh1yPJHb/+bJ7jzh0zUWxeh6krl0EPy6Qyo4NiuX71uTz/zrMDNhqXxTpX/ja1tN3Kc2Tcvr57n8aZQBNHwIsYjnS5ZqTQjnj+S8ClfeUlshiiTa30pmeawaQe1XV+Zi4eVleeDDj0JrO/kk6DEmYsir1GXf6eL+5AtlBBDlVtbu/byy6/ac899R+DyGfvOd78r43jJJ/qz/JxtB9Q8PReMTRT2J/MovO9KXSmqgxsa/R1xvp4rSnntOK5Sdow2MReFR1E8nHE5lOGuVTp2sN1RHjHfz+xYHjgrmib74rOhqAkSFbWgHQp5JHCQX5q0ZOHI9jYOrVXpy6POWXE6Ie9bypADAuTRtutH1qvKY5+Qt5pTnbMCmomRJdLy3LPy7gX6iBB1G+L1tr6byLoBASAjByxUYJUUu9cz/Hw0Yql6XR4wx36x8nRg6bwIpM8doTwmTTOmQYQYOhOZY8gmNpIHL0ARY8gCYNZXP0iZxwTU4nrNTCZtcXrOLq5ftMceeLe96/GP2aOPftzOnn+3lWdO25QM2LEUqThH9NV1JFogp6Lvcd8nsekX5SneC2AhGB3nstexhuoKb/h7/T8WgwAqR9bqtmzrcMtevvGqfe+179nzl79nV3cu+XmlpVnJflkGRPcPWmpvTYao1rdOU0biKOFzZ2ZmZgQkJRPKl1JSaSZep1Un5hRNyAmLyTAnZDxSflwcFGH9BMdO9XtH1mz0bG+rYTde27e9q4c20ZmwhcKCnVs9bxdPX7Tzp87ZugDr+sq6jA+vArALyzLaZTd4TLD2Cd7SWR5VoC+9mfqMvIx59E55CRGqAJp86MsNaojIAIow2JGcRTLE/CgMPtsxAAB8egDRccDPWF7cjo2fIW9S9Eoi3wAGfvC3W3VR+dFQJnP6cJBZwTo9t2A5tZs5h0SCq5Jn9FJDzni3WRdNGRYWqBAvAFoBFB614lUXdUWs3E7oTYjwhMig75ElQMZB2swTq9YFljsH1pUDyTYZYl5LppOSI6IvygNQq/qxr2FTPLRb2bF9XZ1eU/kx54tJ6+JVdYbEVw6JZFj6n0UvqYQAWpxj7wSe1Acs5oirP9j3LpeJ2+xc3haXADB5l014iw2y2VgXhwRA5HPD5Nh3OmzN0nMglXHeC0OgIn+QD/otTtSaI/vC+az8zvev4wHaAg/IDjGnjboToSNiiPK9BeQRJ7UJ/mWFJPPvmAdJ9Aywh/PLwe3qQtcl7GUImEuLVzmYf2qSIIdsntqBPqRstvUANIoz1A+c3tBWH1Tt4GDXqoe7An813ceRZ0k5JrPj82BzojXHlrVN6s1WF5bsoXvut0ceeJd0yKNWnluXrirbRCwjPUy0DB0Ol8F/R3qWMnblWF22y1dftuubsgGVDbWjZhNf/+IXRiMR4bmnv2V/8l++YDd2D8R00uQIAnn8mOk2y99OrxfP/zrSSeGMUiTYXNF7Xt8q6QkJQvACUJh48ZubW/KGmKSNoQOfh/L4n3zvVBYwLYycFTBjzxyGYnzTP4RknHxI5G2mKN+T9WduDGfnfeRjH7Xf/+xn7cK5M2KyqrynugvHycm6f/cJGv1gcm+mUvUl2HMLc/JsavZnn/sz+8IXvmA9gZpZeXoZeVj7AsSzqyv2a7/2yzK4j6stAkZuVAmVMwdBBgUrgqwIzDRrO37awPd0HTT2bCDa9o4loMOWG/7p/Kq9+96P2+P3ftBy6aILLyulIkNwO+Gpidb6nuEDPyRatEcB12p129jctN2dPT98fEsOEasvmRcF0AKMk5fva6Tmh9MmgsOEkidv5x1954pfys2BvQBfAG7BE6PeAykRQE2eyeKS55aML8+xqmzyOG6D3si6UnyW6lquPGGxhAx6Pm7ZmbQfqTRsDS3Vy1l7Ny6DQ3vEmzIMgFw2el26KA98ZsJ3gkfxZcqAjL5VD9SWvrx0eYuD+qQ1NvWcFGRqetIKp2SocnJCBHzD1hsCxQcCGfuSrbo8V8CgySCPBEyVF5EXNdEy2ZHlZ9RneZEghiIdCDCH+Td+TIx49Ggguo8n48Pj8AdDbZNSyNASPubQ467oEBdgYw9BDnheP3XaLpy9z+bn1+QALViefY4SWdFZihuDhoTSdtXLnSfGyhEl0QLJYFKyg2W9Bgkbp/GHkW5C2fMF949tDO+olLfhQDJ3Y/eGbQuc7da2rSIvHR4oFkvumDExf2oqK8M6Ka+6Zlcu3bTLl66Jh3SfMllcnrZ77z9t5+85Y5l81uek7R0cCqQfCxgnLZaGd8QnMmB9Ge3Jib4b274M27AjsCujwb5zg+6xtaoyig31VbxsK3Ortra2botycIi6UH/2mMIAY8ScV9ER+gH1Ao1dh9F4fe+TsN070INYU56/pf9CAvSHoUucVJzDAMhI7J8FCEP3AXyRI3gdwERE2ffI8lpJLvyJUIeTKai724b/ZOK7k9+HnIhgBj3BMDXVp3zO5s0KBCczKb/Xj15qsRJzPISperO3jEqi6Wo3TpSYVzQiT9e7+ueqgT/eq9ww/KbyAB2Sd+aYtdhhXyAvjGb05eRPWJpNY1MZPT8p3mc/ra4Ds6FknW0eAJJTAuAsRmjqebbVSMYnbY45YzlWsY+s6hu6tnx4n6BMWjowm85ZoVBW/8LzgESGbnEuifJIlwyYVkGfSB+pzSxMmBLgZ0PhhMAdfcH0HeoALbEZjGqwgI2TBBKSpW5HeqEugCne49iolIAl57LS99EcPkYceA8g58K5ZNUmk+7pXeZ0sfVUALqSB/6ctzgT9thlm/l+AE+fOybHqytnsdXsuXONFNInDG2y71iBI6fU9kmBNPqA8hDWRDLrjj/tj+bL+ebz0Ji2S4BZFVso5qVbi7pnIuw5KYDO4pOs2r4wv2zLS6c9Kjel/IiaeZRUfYe8q5VeH/Q70VaOgdqR/O/tbwoQVlUmoJQFF20BtL/4Cz12bDevX7Y/+/yf29Pfe0F6cjxvxlnrx0t3y0H9/19dgrnuTAhVJMTRexe0t5G4F4ZHoWCAfVK3OhPFTPSH73WTKB8SzBN5WOzpwoaRfqRRAkZEoAMI+GHqcDLxHCl6lv8Z98fLYKn8r/zar9qv/uo/tiLbJTSq7g2hOH+Ust6ZdIcy1UVd2A18b2dbHs2ehEngQYDtW996yiNRtGdCtG036rZVbdjs8pL95j/5x/axj37YJ6AGA8BybQnrBHSWByqFga3kYO7a4YZ97/tP2NPf/6rd3L9uzaO21CNDRDJKo6Stz99rH3nsk3b/2UfkZaYceFOn1wO0iNYIe9pXctLXly5dsmeefc6uXb3hu4QTPWVFk0ekVHbw+kM/o9iZdIziBiiH1of2A0bwln3ysysRGUQ9D7WYqI8XDfDqsjO3jHIyGRQZw3msZGSelW8RgfcoxV9YPLbcohSiQBHDAPAokRR0SD5REHiKW3NXQIjyZRQpYxQ7svSsDFDxSPezVF+aQoqLcob9CQeDKeUf6yatvcdWFVLEMQEBAcFEUX1gXSuW5WHL6OxttO3gqpRrgzqKnpNScsWRZacnfHdzoj8TenYU63oEUAhNypI90xhKCUo7ITrgzAAGWG0psikpP7WBIdAU0ZZYSk8yzJmUAl2wlZVzUqLnbGHhlBTpnE/WZWgUUAa5MbTwP1GNAJ65guy5bhxfb5Yc3IU3yg85QqPCf32rSREzl+ywuW379R3bONjSdzUYUbwg8K0rKSMmLrXjgZ47AoykVYeEnKiuQP6+g3yM5nSpZGunlmxmblq0EijGwAtkR0AdgFYqF2RUZYwwuPLYMe6tOito9+1IBnRxesHOrl20lcV1K+fnrZCdFs1ktGXMw35hYYgRAxuiQAGgBb10W0eM1cyt5PfozyeKj3n1ZEJHhogZshmiwQxhpdNySlNjcBYX0BFfEhkhqsxEcepyZ9mkSM/dmSiH685EfwZgEsqnLjSCVYFpgdJsPi9wVBBoT4r35bQJjDVljBtytji6yO9XHQDpPh9Kr8iJJ9fbgHwlPcuf02BcRfiLxV+cxwjwYXVhR6Cs1W14NIjwZr6QsTkidtPTFk9mwjwn8U5VIL4hENfT/UxSZwgU2WeTZZHK2spzoDyLmZytLi/7wg2iTUyl4AQZVjwyr5DeoY98Za3qSjSM/qYt6Fd+g6ahnyQDkl5kg65CXyCD7F9HpC6iL7Rg5wGAX7k8JzuW8Ygg0UCG8RAb+Ac6sGDHF3uIVh5N1Ht+QOce+XJGPtIvjGnoOSkBX5GtP3SZgys5iD7nTK/uqOFY6eqzKKgl3lW9iHgR/WShC0CXlbVsMq0ukK3r+YgGZ15TDotrMgK18B9tiWQ+MZVQu7KW46zZXMEBMXaSzYVFLoFShrxL4peSnhXPSH7pC/iG6DL6CQoy+Z/Rmr39Ddvavmrb2zdEmz3VWf2SZBU5w7DSVnKwJr7xxb/gaSnlin35r79kf/WlL1tDDZuQUPwwEZo3SnfL4fUi9febTgo0HfFGAh4l7iG91X2kk4xNtEoPO0GiFZmENwEKREPCxnpheARm8GESL+ruSuXHS1HdBc0lA8jV6dNn7LOf/V371Kc+oZ+HUkIVF3pK+vHL+1HS3drNZNa+Xb96xV5+8fsSzI6vZkVIr1y/adeub1i33rSBwPCN/Yp7u7/wc5+0n/vMp31rE5Spe2q6H8XC5PCgmIhDSBAlrdX6ln3rub+2r37zC3bz4IaAhWgl5SHLLcCSs3vWH7IPCKSdXblHzwBbgtGmryM6Ba8wADSW2rfaLfva175uX/nKkxLmtoBVPBgE3YfCpl70udxfF2L63g8gxyjyvZIrSv3hKWO8o+gZ+aAEqKNUlE8kZu4cQMtZVHViiJwInM8POgKgmSuC0nLKiqspa7PBojw5dhTvtGW4q8fOiyzL7xyqjgJPyUmUNZNzxavZIyusCkCVpczZ7+dIeQvsMicmDJO1bNhRbetSSp00lLC26tXq1e14qmdza3lbv6coYzKwrWtVO7whPhOIS6UnpPzk2eelf9JSyL6ClGOWem7EAJzBEEpOqMtQhvsoOJJsVMuKU0AimLbfFmMLXGSTMTkdeZsvL9i5Mxft9JkH/Ay9ZFoKNp4T3dh7yK2A6onxBDALlNM/RFtFOwAo9Pc+eoN0pz6gTzAyJAwJeqDTb9teY8du7l0TKNu25rAm2tf1fUtefi/kIVr2WwNr19o26o58k1CAWogUqE+Pif4VfA+ludlFKfOceIH5PQIQEuZ6q+WLClrKsyHAx27mTb0m0uYrbJlu4VMmxINMS+u1epYQLU+trtuF0/fa7Myi2izHR8aOeX5HAoBMeCaCCB4Kh8HrWQCa8zs0CXwf8X9ECtoTyUWkB10X6v1JeoX3AbhwL6CM4VmmctDfRFqI1IRITnRfkAmhIc8jlHy7TO67Wwq/q2fGP/P+lhwpX/g+n80IXADMxB9qa098xPBzS+CmI0PebQkMucwyLwqwKtCAvQRkiFL8o0JOH10n66PS/FmO0WKOJPPU2IaB/neOEe+xaS+T+1i0xMpJtvgBMLBpK8CL/bbYy8xXT0pP8IzeuA5gWwy6RNwrXdCzYwGXQiZr8zPzlk5kPOo3UL+G7UcYRQBokQfahQhlGLJkpTbkpS84uB19w3AmQ4m0lW1o0LsEH/jedStNFz3J0yf5qy5swUIkzaejiCi+NYgACsO4bGJ7ki9CPeR8Sk8RpSPcTBQd+nl0TeWx2EcaQDpMhTCkLrL6XDNAWlcAty3bKp7usyhKv+lOK6Yztrg0b9Oz82KXtDXlkBAwkUCpRnpWfMUm5X44vBwapoEUimFjedpKvd2hT2QF0MI8NfoQeaOzmVNeLpe8nZwUwsR/vEnXKBMA+DAyQmK7kFqjJmB22a5ef8F2dq+JhlWvhx9KLz3mR7vplYUVE1/7wn8R4BRl1cmXX3rePv/5L9iLlzfsWEyHJhcZfqwEr96Zftw838lE50cJ5XDy893SbSX05vdF6XX36a1K8LcIRPgCRsPTErkBAuMUPaaffiBFdfjR0zhzTJsYniga82fe/4H32//0z37fHnrgPimNmryPujwTdlgPnuDfbbpDwap8hHh/h3M1X/F6oThY8ciGrbt7+1Y7lAckZddpyhvqH9nahXP2iY9/yB68/34pI3YQR+DRZRJ4CTURt4S8O6JrgSahnYfVLXvyW//FvvHUl6xSP7QBSnBCnpWEda64ZO968OP2+AMf8smyACyeoZ8jGt0CaLKKeGOAn6997Rv25S8/aZVKXfcRHUOVj0T3sZetZ5SV3gNAsAuqj+QP3cvQHcDIFb7K8QiabkLoUWqoCak4nz83HPkhlW5AAXwefaE20g9M8mdvL7RaOjtpC+eyNpE5so2rhw5C5k/lpdyGtneDbQG60l9SFL205WIZH7YQDPI+6A6bFiv1rXQqYcls3Kr7eP9Dm1vJ+i7ltYO21XeH1j+QF9jlGJvgKbPNwGiia8vny7Zycdp6R5zBeWATUtR+tAxD+KpoV4CRhQgemXMeFY3UbqI+RECTgMEU82Zoi2hHwI+Vl/qdJ9JSkNP5ku/Svbp2xlZWz9jMLPuUzVosURQx5DlDNcCY+snBrOTxGG9eF0deheE5lGrwnpGVN0u3AQFALnATQzQtGdKDxr5t7W/a1uGGNXpVH6aNJeT5q3Mb7a7Vqg0BpY5AE2CyaJm4ePI4bumJjBUzJZv1CMqc+oDtQOAPogFl3wx3pLYAijnWi+HynV155gf7dlDZlUxs2u7ulgx1Q8YpZWdOL9nS4qJNy/hwfuZ0eV5gL+fRFKIS0JljbjDC8BU053QTeO22/Kudah808agvFJehJEVGCFlAv0GTiC7wTQBYADRkz78O+YzLCOAbugeae/RirBPJxxdhjJ8jUacge+MvlCg7um73ye17eR7D6nKjOlEOw6hMI8GZYuQCBwrDj44BrLR90jnbRwBE9IOyAYDEVT/4xKeC6LMIIupQx1Ahah7Vj7IAJT6/jCiZ8mRoNICEY3cu8vmsb9NBHoC0eBKnY1L3Et2Rw3yk8sWz5IEjkRR4S2cYAlcfSE+gO9hg26Pckici8VNUV33B0CDzzAByrKx1WhNtU+nUg4n+BGoA4vQ/QIohPoAZuhP6EE324Uw5xszHy3I0WIIhX4AXwJKFAVSEaH0IOoT2S4oB9cirkvOFA0sW8Yz1p+rFsDF0wpFkxedI4CZQEr6SzpScArwGAlOssva9Cxn/E18wr67fEeBt6+rqOf2GDkyof0oC3OyFOb9ySk5hzq7f3LUXX3zRqgebVswmbHF+1nJs+u58DkiXXvM2wwtjB0ByNinQBcBqygFiyLOs9nPG9fzSKcsUyjYl0IvDAJtyQQh0Cc42fQbt9g93bHv3uh0eblm9sSewWpfDzf6E41ET6QR0HzwK7Se+/pdfUJ+C1iZt0KzZX/7FX9jn/uLL1hqIqHFY7MdLgcCvT3fm+kb30LFRcuE6kd7st7ulk/f/vaU76zD+HDxRV3230pvV9u20984UtT88G+Wu92JwPrHTMh7DZz71KfvN3/x1W16eD0OdAhcIlKveH6Hcu6e7te71eaMqJGVOG+rO8vLtrS17WYJ14/oNCRBn2CVlmCoySru2v7cnoZXQiI99GGv9nL33ox+zCxfOh9yUF4IXhdJJPpTIqmUpK5J7kVICKMz9g2v21a/+uX3zqa9Yo9vw+VdpeUr3nH3QPvD4J2xt6Zwrad/yguE0ZRmRBwVJe04CtCeeeNL+9m+eNI7QYUk8xgYhDB5iBAiUQezIsqWELSzL61Q7DrbbtrfBmalHrvCcTqonhgUaYYOAGb3jjpy2I98oNj+d8GG0/c2GtWvMo4n7sAvnRYJLWKWdzSdt8WzawCvVw7Zk3SxVmHRw1a7KiA4nrbnbN2vLg5YHCpAMoE9fyQPtooiTgoVTQkeqc0EAYGZJQC4rRdvpWmP7yDpbcRs0GEaX8lZ9JiZ6ls4dWaIkAJmfcOPCCszRqCOKY0lUb2XXk6IlakNEE08aGrLYhsnAzDXxifqwh/6TCrPkJIely1NPF2wm2hZj9aytrZ6zXGFRHZ2xYzVQlFApGCLVPRDOFTnn+fl8I3WgH7cmRR36NUpEV73p3l8kcWV4xZPnThCw0kBGh2gLE7yJlL164yWrtAWA0zKEogGbT6PyiU7S3ZzLWz8UQGt0LKs2ri0t2Vnx7unlc7Y8c8qyGfZKSgpEMW8nWmEmGqu+rXZfir5pm1v7Hj2+euW63bixadV6TQbSrJjPyOOHflMCqbN28b6ztiojVcgWpO85/kwAn8iUL8YIFxFa2kbdgjcfwNKtDVQJv+p39IjrLQFGjLx/508GYASQ8UnvugBkaDc3zNBdyZ8nX/E9oAxj5IACUEa+Xga50VXwiFpO31CG3p/MK0o8hyw52Fb5Klk3hn7yfMKD/smBWTJEpjh+iWPw+I5obVPgqdlue3TriCgU9dezDsIApXS1Ll4ARXzv+VMe3+kXPlMXnoX/ObQcHcaQWK/X9sgzkVqmsRQLBY/YMc+P/dOO1Q4O1m61JfcYa/ENQ4PtXtNBPcNwzIGl/Ew2PZ4fyBynUEf0CNEmnwetC4DmuormAwhFV6bREOHXLw4Wa826QEdf/aDn1dUMI8P0bK7qB5UzF1I/tAUu2RC3rXbAH9iMgpwhJv3TXvJgbpXrNLWDviWf0F9ORn8PX4WTBAL453vm4BFZhGbQmPmO+lGtFM+LV9koGfDVanaMo5mEH92xSErPAp58+xypLPZ4ZCGD86L4jykQM2wPsnbaCqUF6/aO7fq1a7Zx44py7tvi4pzNL8z5sCfRQI44a3UFpglOQGMBtUymIJof2f7+jhyiqh+zeP7MGVtbP23Z8oJNJjIqDdkMvEpf+EJA6FXf9xWZm5vXBdBuql8P1Ra252CnB7N0IkQkAw0l23ISWbSAXZl48aknR5OSZsmH9FbPvvX1r9i/+fd/ZJdvHFhMzOM1/AknmPnO5CJKS8cpCO3t9Ga/3S2dvP+tUpTfD/PMO5XuLPGdIn/UljeiFULD5NgVKfDf/q3fsZ//hU9LgCd86w1C4uwCzpMhpvrj0iUostsJVfP6JNHykvDiawJhW5s39SWKfyhDdNU2Nnes3mz7weAH+/tuaKYlNLPFtE1PF+2Bx99rDz3+HnnEGY8KIPQ+BCbF5ErsVh+HtnORt0+21fcsSf/2s39jf/uVP7XD6p6ekbeaytu7H36/feS9P+0rP5l3AT1Z/UhPQRUuomqkANCy7nE9+eTXBPi+5pt7otRdSelZF2TRnc9M1Gd3/vmzGcvPpEy40K48f2i1zY6lffm3PEjdy3N+qLfaAdAbTQ2suBCz2WWG7aRE5d1VDut2cFOGoK2npAQBn0x2hYapeEp1k0ddHFisJLAipYznyhbWHArO/m+xUcI6u/JK2QtNhpMyo+EmjO/xcMKVyHCya8WVuK0/IC+0nLBqq2KV/artX25ba0sGSOUkBE6w74mUFHpZoCqr9kr5cp5lV2AMD96Hi/BgRX3ACMCH+VVoauYgsQqTyf0oZU4LAFToESvLuC3PzfsQ3en1e21x6azl8nMCdpwOESIEgWP1J1r71gPiBdrrc1/0I3SkbbyGdJIfx7wucBLekxPvQx+7MRRN2+KxqhzcrYOrAmavWrN36Kc3sKqux6Rf3V+tdWx3q2bD7pFNFwGTBV9NmZhK+qau8+VZOyX5W106bdOlZfGbvHKifcof0EG94FeGe3d2d+zS5ct+Hu3VG1t2cFBz3qo3Wm6UV+YX7N2PP2KPPf6gra0tW3GmbGkBNsADc26IynQ7YT6Sb6TLL2OwATiLoli01IeavHR9xnL6Kz8EXnf5gSduyVGgWfgMnRn+CqAouuhXXunz6CJ5mZ45fUWfhXzc4PPcOIXvbpdD4ikeDf1MPcb9HP2uH3HSsgJlXEkBG48iqRyiNxwqjqxyFBQTwpWzygxTAwDtPB/qEwCnbxGhOqnpzhMOKMd1hsfYWR8D3RKdAWfwM9AtLXDOPnSAK/RTJhMAIkTu+FQAgFzDgQB7iqFZ0F2xKZUS06V6eP5j8Ahwd/A+bneos+ioz4BDaMC0AI5EC+AuTK+JA/wTDPGHofG62s7QJrIAIaFnSkDH5wP6dI2wZxor6euNuurYhKr6XiAxm1N+OJ7QPMgYw4BE1cL2GUS1QuTfF37o8p3/iRLRad7fPEsUjikakhhdRNigr0cu6cbjmPqG4X7RRM+zwWy5NCeQWpQaY4U6Z4gmXK8y/AqYZNFTSvWfl+PGBP6cACUoNEzGZ2hZvC76UAciY/VGzXbl8G9s3ZQuO3A9Q1n0D0dClUt5ydSqLQH4ZuYsmcoqi7jKVD2loACaOOV7AnNb2zdsZ++6VarbkluGMlm8ha6jCtL5cnyTSYZPpZPVH9CDZvpwLir50ve+Rbd6ZyAiN2+8Yv/Xv/tP9rdPfscmpDycdj/hpHb9QHqrYiPhJIUOfut08pk3S1F+b/f+dzLdWeLfAflvpRBunrSHHn7E56O9//3vtZGUwOWXXrSXX/q+zc7P2YV773VFGSm9Hy3d+exJgxhoQBQLEMWu2Zs3bkjQDp0WuzJMW1tbbtQL8t44SoVNEVFKc7Nzvl9Pvpi3uaVVy+SLrizJxxU/lof89aUrEJSXvBw++4Vy073Mz+kKHT31zN/Y17/5X3wOT0pCyMrPpflT9ujDH5aAMgeN/PD2ol4KIM09db0PAC3jw7BffeJJH+LkaCmGB1BkfSkipA7vl0eYr5BfmLDFizJe6SPb3ejbwRUZmKbqJAGOsYeOAwUpXJVJfzHfLFOatFP3ygufTYlWdbt5pcKCMimTlAyPlEWb4RkBMZWRkoFiV+tMIWX5RZVT7Nhggi0BwkT6vsBDq9G3qV7SjjiMvCZPTrS7HWUMkRHqi5z0BFInM0e2sJ6ztPRe56jmE/ibOyqvd2TF2ZElcxRNGwGjXdVegF/Psnv/0ZHyFVATyiFzB45JGQT6k/llKCnA2JHqn9D9aSnfovp8Rf27vnbWN3+cmVuxYmlJDmVBXMMS+ZCgFD0CrelrhoVIUd0xFh611D2RrAfZfz0/SlX6K6BRlHAgA4ppD9u2IeV7dfOy7dZ3fT5Zf1QT+GzJ8E5aUYYgFktbrdqW97wjp2JfwLkjR3jKSuLdGaI34qlZgf1z6+ftzKlzaouAWUbPTaqv1V7hEl2AHNpBZGPoe1zd3Lhhr7zykl2+fMn2D/bVvwM3kMXitC0vrAisnrGz58/7FjrpXFagVgZLfNDuCoAQwRkEp8WNP7QQgqbtyEl0OQFpt/+n/51ugX7QC14gjwikBeMc6hqeug3K+MSrg7Fx5CQqwMtSIk/q4Lwxzp/8or4hhf65/UyoQ3SF/uUOPuNwUmemMDBcxZSIdE6gzIflwlxgjHhXxrRLxEyfKY+cATgAlQickaI6BV6ibRh2AWjd58NsTJjXb/zeA2i1G6I5Kxybuu9I/ZqyUrEk8D3tE+h9tSDDYnoeow6Y2Ny6oeuaZLCidgxcHnKsiMwLUMoei1NVNnoKGug/tS/w9zhSJxAIKKL+RJEiOqHXWfUarbolqSljOg2tL9oxvEZTASPQOYCrnmSQKLyAVTIs2iBPFrox7Euk7Va/6uJ9APehr+gDdDjDxD6kq8QwMqtGiRjxDPfhoInDvQ+9LwE6ugCh/e7A9QALD6bzs5IrNsmdFejKWUrglmkqRNBYKTkBENUrTED9fS/JOvuWScepLM779JMeBIzRw5TPzUwdYE4f8+PYjBZ7s7+7a1ubm25vGtWKHKlJm5uZtdXVFVs7dcpmJGfZwrQcz7SymBTwHfim9JXKju3s3BA4u+YrM/vDoA+Y/8nK+pH0PEOfjPgShVRPuk4BRPsxWqI/YI9FGAJo39BbvBEIK3TcOrC//osv2h/88RdtD2MioX+nUyRwkbCFTye+54q46I50Ulij9Eb33pnu9uzd0q16vc3738l0Z4lvr2U/bkI4SAxHhaHAj3zkY/bP/vk/tbPyFP7qc39sf/yf/sAefvdj9qu/9RvyfpLO/D96ehsATd4o33KO6fVrV+1gf9eFGC+30Wz4nnAXzl+wuYV5fc+S6q6HoH0+iRTAhIyAKyV3O1QiAi8F5h6aKwEpWwkkfQz4IHxP+ymXuU31mkDVk39lzz73ZSn2YysW0t7mkSXs9NmH7IH73mP53Oy4rlELbvMNHjWCS3icnaG/8sQT9uW/eUJgre3DBSgiVnCynQMrjjhM/HhKwCg/tPnzcSstJKzTOLaDG1JQLbxkefq9uA3qeFYoNAEetUEqzCYyfZs9LWA6k7GdjbrtXK/I4DJclNSzMhpd5BtlMGkZKUWGN0acKlA8ttyy2s9QZV/ghzl1MiT7u3Vrb6sFDYHCYyKOwWAiFyhPlCaLNXxTWxT8seod71tB4LK8jFcsPmqpjqJlLNORxsdox2SsmMMiha/n2AKAeW0MsxBBOlYdhwJ0lOMAl35gYq4Ub0Jtpd4clbKysm7L7L+1eMamp9dF45KwHZtFAjWgOsMrDGHKA6d/maNGnqon9Q/DaIEnQrqTF0mv50f6VepRieGHnh3WDmzzYMu2KlsO0HYObgpct+UYyIBMT8vw5tQ/DL8AS6VT20PRtGq7OwdWPQgLKDIC7+Vc3spyItYW1+2eex70+XKZTFmlsE3AGJxIHlmwwFYFtWrTqtWq6Nh0w9nrs5Fxzecesp3LTHnWlpdXbWFp2bJECQS6ugJuHclGV4bKN06VMZ5QvSaZhC35oFkyq2FoV/QJBvZk+/k+vHOZUb0AuoABB2NuVHF0oLdorGfh1SBPStCc7/SZSC7JyxgbxpPJ5ebE5YZa18kU6eaonvxOXbhcPgVeuIM+BlCkZcBZcYdOYBiV4WwcOoYx20TL2gxjskqViFioOzbPI6qUpzIinozqAx2ixKR8SmRuFECEIdLhEfuOMTRJdIZIFdtSJCxfyMmgswKw6EdscfY1K/yYq9jttHze4M2NK3bjxqtWrx4IZI2kY8KChYL0HVtbMH8VMEnkk/b7KQIy7D6kSz70ta6wiCE4pTieJOahAYrYWJeIkkea9H1XvMTiA+adMYshm824HqWtLGYDbEJbj5KqvuQJsEDe3OmR7AXe0Hv1D3PzUkTIdKGDAXHdbssjv9A5AOas2h9WjoY+5ll4S44nEXIBTob60DWDjpwPcSmOzMryWZtfPCf+XjC2w5Fy0fPo93H/6HnK9LbDK3wPAB2wbUVP78MIhEfbRDf0AVYCWUHnIFccYt9s4GjK1gi8b+1s2+72pk2qfWwIXRTAZnpNXEA/J0cLhxJnm+fq0g2H1W3p+T3rsfG5wFgszlxnphqEfftY8T6aANgS7QzOkUuh6sKpHdgfSaLqqipd+t7XxW1qBIIoAZo67trL3/2O/et/90f29PdftRj7Jo2F4p1KMDwpEraI3W99z3WXMqPf75budv+d6c2e/68h3a127yzl3zghbF6aGByQli8U7Zf+0T+23/jlX7LNSy/b5/7wD2x5fc0+9Yu/JC+UfXXEPeMkvv6hEtwWpdC+O1sZhF+86/OZLr32mt28cc1yrjgIBydtZW3NslJa9CnGgEscrEelUHlQZbgCwbOVcgnKmzqjToMQwzKSYy8vSjzDJOFarWV/9vnP29/87Z8LDB7Z6VNFCZq8JJXHxoSryxft3vOP2vzMmuopV0jfR7lQJz4lBc7w3DGqrOJ88slvKd96uIeqqgKAM8L32ZLAzdKUjdJdO5ZDlpGB7TT67v0lGSLUX6siI3CgFjTlNB2hYOQRlqYsOa22ZnuWyrNCz6xRw3MfWvVQSmP/2JJDeasIPsMkKC71F4psyJCmwN1goiXlNbDZpZwVF1NWqwiEXBnYVCscwRQpZurJxrG9flv6bGhx1SuWDMOtjNAk8wKL6b7opAKOGAoRmGOuBdpF9GbRgu520MQKeukhfxZDMXEsRTtQnWTo2FctrnrmZVTnpAzPnT5j58/dZ7Nzp+X9zlk8xfmXAuHM/5IWO1ZmHHavKkq5C2yqrydkiKEv0Q0Mb9APUNHNbuiD8f/hE2nMyLdewi9MRmbY6eb+Tbuydcmu712x3fq2L8hIppg/krTkVEJGUx64gBSGKV+QAZLe9VMKxO5M/M8kcjInKZsYCHTq/pJkrFSesVJpTsBu0XK5afEjK3wxUKymk4GoCZTt19SXVV8I0KjWBdiOZBgyVpou+PYZxWkZ72JefZBR/8Zk2I6tSdRCBoZzFNm+hFnkbhDEqx5hcMAk2qiJyA09g0yQbqvS8B10xfgxdIWx5WJ4G6OMi8BcKp6h3ez7GIEh5IDIHnPbGHYlAIDh9Jzhw3F5kV7mNQCg2/rh5OfoWb87esbrdeT14XkiXsyZyuVzPj+K4SdAlM8tEiBjjzAiiPDISHR0VaTfqT/5+1w4UIrnrTJUJFzjQ21qA6UDMgAR7FLPlj1t0brRIDLJ5PlJKxYFqtQ/bHGj7MTjcdcDHP2G3MFPDnKcHugOolfs19W2ev3AttgTa3dTctDW86qT+Jfovc+VE7hiLulAfEbN2O+PVYTcw/xIpkv4ofVEnugn6A8P4BT50CrbrRQdoOFoA0iZNsEWE5wrOeh3nIZsWwMdcGb9AoyLBh6VFK2oF/fgbAK2WUkJmCMqCfX8SDm1GwBCvwAe0THwDv0OuInLSfEImv48CitaEgn0/cvaXWsJtHLIeGw4aTOFshyYs9L758X3qzaVKKgn4M2IWQMwD7wR3sEi5I0ce3Qu4lX1G/oHAEQ/+n2qk59c4AuzRMOewKF4pCvaVWo1293dtqZefScBMUtDvNSRczSl+2NyNOGT4yOi0pyyLfDF8KWAWSzGMGbQc4BpVuLiHE3IQUYxwNIEBaTE9FwAlnHxRVx8wbQaAbRvhjbxn1JMBR7u3LQ//k9/bJ//0pPWJrIGynRGHl/vcIrKPpmcxGMhfKMUgbLovjs/n0xv5zfSW5X5dlOkVMj7Vtn+/5un2zX5+0soJsbAV1bX7Jd+4efs3vUlu/Hq81YncrW4ZhceeNCWlhfdGIpgUvKYPdV83MBbMnOXxC38Dk9GwA41j8QgH1CAo3TCOyls5d+RMNQrhw6yEHqGNh0kusIee/2epwRWdWdCug/hoEyUR9S94ZX7w+sbJeY8AaT+8x//qf3BH/2hbm3bfRfnbWk1Z5bqWK1Tt1S8aI9c/LC9676P2rRAgwu6t0NCL2XDG4+gSaFyhNOXv/xV+1u22Wi21Abmk6FSpDZQ/Ho2PxO3ufWYDSa7Vql3pGCZPBq3ZQHDVH7CtjcPrFnpyrALvTXS1t8PxxkZB4SzH1lKD8SPbGGuJPpkraq+qhy07XBrYJ093abnGCJgiw6UNWzO8KJP6E12LD8vQLQgoJsVCGxNWnNjwrp74gOBLI7VYm4KRl7mRU6bAOX0hEDlSApHuklKlhb3jtvqE3nh6oyhwNagr/5gBar6ge9Yvs5clim2jFC+LHygT5k/iIFJy2DkZVDZEmB97YxP8p8VAM7n5y2TLakcIo+Tom/gGepCtGwo40wEhzadBB289w+vS6qT/gfbkXhhD7zAx+Eb8mbOGJvh7spoXd68atd32Bpj11pDKen40BdwEClg42SGkdkOY0Jt3d/e9zMqWVDCgdXTxawtTs/ambULtiLPP5+flZEVcIhz5h9zZhihQGGH4UyfCyVg1WzW7fDg0La3dmxvW+UKAPjiDgGgmdkZW1pZ9o2as+rrCRZ4yfAwNwiD1u9y5A7GCEAmIKz/EKlAkwCSIrAUyQZE4Xd/K1oE/RWMF0AsDKMFOrM3n4MVJzjyMiWjn/UzKQFnCBiGnCgIwAwwxJmS5BvKjAqNXkPi9+g6CcxC4nv+d60Qflfe5AAIYAEN4DCTLQi0sKhFdRCfsxVPp9EKc8sEWlwniNAAA1YaeiRPxPHIjfL0SJrqGBw+/URd9Zly4VP2Yes56Axbv7Di0UGqlBmvyZTAxGzZFheXLJ8rKANADYeNq09GA+vTT+ojone+chJlqPrjrKRTnKUpgK0yqod70reHqppkTMDOh09FR8BYPl3wEzJUoCeqiPywBx58zddE5vyA8E7DIzu+glptY+Xl9PSMH1OVTGQ8ikS7Ga7k0PRWu+aOAX0MnakePOPAVXQI5RFBYwg14dE4NuSGZj5k3GYz5K6YRvpc7YIq3o8wt/IKxgEeAFcgq+J7fefcJj6Dts1G1xp15uxJt8mhYGXzytKawNk5m55bFa+VRa+082C0T6TztPqStgP2AJX+Ifzqr2GOoNoEH6svcR7oUxIRXt+HFCdWfYB80OdtAcXtnT175dVX7LXLl6zKnGyeV7mT6s8pATCAOPqADWyZTxZPYGP0tEAYQ9vMM8M5juu3qQT5C5SKhtDG/1ddfd4eeYo87IGWkmJlcdAYoHGrGiBCsVPusNe0bzz5pP37P/hju7Sx78MQGNMQ5n/n05iOr0vel0jkm6RbwGd8352fT6a38xvprcp8uylSLuR9q2z//83T7Zr8fSbxg5RrUmDonvsu2Hve9YDN5BN2sLtvrd6kPfz4e2xucV5exb68xYKtLi8F5S7aeavfohFEFKAFod4oQSPspEdbEGa9YyUddzDZ1bdZkMEcSjgQRLxRPGP/HfrqDQLtwzgy2rdXoHnu/Pe6fn6zFABazf7zn3zO/u0f/JHVmjVbXE7LKKYETCRI8Y46eNLm8+v2vgc+YY/e9z7LJgUY1QDqA0jEdDDxlwm0LGT4yle+al994htWk7Hwydi0jboBlmQ0fJPZia6lS1MCawnrDtsuzPMrJTuaHFplr+llEjkZ1KascVUGqiOworqk548sN5fW87RbNdB9tUYnTDDvTNnBzZYsf8yyzKOT8HuxqulwKKPD3K68gN2FnBVPJazRq9jO9ZrtvyrjcwjNRI/EyHJE6jKs/pqyREbeXXLgc604rJH9ubrdIx/mgd5Ev5jvwnAKFoNJ8SHgKv0ihRwm/MsAqps9UpbJ2GyxZPPzy7YGkFk5Y/niosrNqw+Vh5Q0tJXZUX2Cwgcw+HA10SElV9C6oj4+2dcn34+l0jkCPgwqTf2mL3rqC44H260e2kHjwLrHLRvFxFNHHTusH9ju/o4UdMXrMF2WkcvmrX5Ys53NLenMnk3LcSgADoZhK5DF2XlbWV6zxYU1AU0ZljwbyTKZW0B4IuwnBsMwLMa+TAypHO7v2ebN65ItGWjxDfPGMGal0rQPgbJqjKOG2ACZSExbAKRNVKjfdppAJWSRvc4imtxO6KJAj5PfRzoPvuRbPiNngDyGrTDs0BzQBa9G93s+MrJEiHylrerk0RQ9F0XYMNL8uT7UxTM8flLPnuwfvo/6l/fRb/zP92Eoz5lJhjAu0C+ZZG5Zin3CUpDWox/MeQIE9dEHes7robx43gFaLIAOB/HKnergLATHDsOp37hf7WeFOyqJ+gBCmi126hfgA8gMiZqZzS/N24Kc1lSaYT0AoFNS+XFIfVN9VLd2V/3EVhmUIxATVnYKvAlj8BzAju1UOH6JHf3Je0q6iDlWOAE1nFSBwqzsMZPjfRhStIDeTg/1g581TMhGAIM5ZQxPhgPEw4a2yAv3IZtE5RiN8Gin+gonjCgg+zb6/Lku5wCLdupTVrwCDn0rHCI7oo2PXIiOgF3fUNrpRQSctkEbeEB847yEcwevhDyIREFPX81ONJJ7pCQ4+o29zJgLy6rm+ZkFW1g6ZbOzS9J906oHe7IxqkeEFlANkBwDNF2MnqDbooVaCAR18LfRe/pTdAs6RLQjoq+6hXlgYWg87nPtphyQb2/v2AsvfN++9/3v2ubWTR8uBXCxW0BaoCyVFqACnKWk8+QsAbaJoHHxHlsEfdjXLM5Zonp1x2BcKawc9QiLFvqSXbZFUT1YLHUboPGCgCozKfqNa6/af/gPf2h/8/VnpWPVKcowWmL+Tqe75go13yJFwntS2N9Oiu6Pnv+7SnfW8mS9o7q8UY3udm+U3uy3HyXBxHHpl0KWfYESVizn7J5zqz45e27+jF184FF5FJfshe+/bI8++qA99vj9QvxByN2nfbMqqKoO9vUfB09PYmBRmpNSNjGiCUTSECix7cm2OJDBy0D8xNQSnltHknGfaIDnyTCGe7JsYzA2QtErdHo79GE/GkL+f/Snf+YAbb9as3RuylL5kRVmRJeyPCI8p4m0nVm+1z7wrp+y+848IqOccdrhpUUAjT2EqtWKffWrT9pXv/ZN32YDJUCXMffETKDKwzkS3KLZ9LoUssppSlFy/iOeMfO9mrWeaGCWL+Wsc3hk1Ut9S1na5tfzVlpLWqVRl8ddt1hqwhotFP/Qh9RMGKpXFQibYpGDBN7pLzooXzDPUAaHRQL5RXmqymcowNc8bFtzs2ujtpSwlIuwZzgOKq0+kPFhwUG7GyIH2AJ9qboxbyLuixMYVkbBxPwUDGZhCWD1BUS6Q9/DiMm208W8zQrkMKH97OmLdmrtYgBlIsJIoIwsiWPxP9sEYCGDsh8rVX0fKWWAOOmtexYSohADQOF+QAdzcGoySpduXrNvPf+cvbZxWW7skc3O5Wx2vmTFAudbjqxWrVrloCaj3w9lqxpsj9GXl51Sm5bmZ+3imfN2evmUzZSYzDxn2dysxVNsyptyMEDdAWTsCI8ThMFtiNeYE0UUY39n225cu+pRj3w+Z0tLywJm67a4tGa5ophPPA+QYFVgs8HqwLFDwjYo4quIJgA0EvzO55OJ7yKdwau/A0z5N+G7AFYAwIHWUSLXKM/bV4hEebm66A+XUuV5sk9Oyp7Lye1sb9WJi9+4KDuqp3+nz8g6Q3MZ6aaM6JPSKyv3WNXXIgrUqlpbdDkWoGGoDhAXGUPPW3wEb9ESf6H+fBr/BiBz0CCjDchkEYHvWcZwseQVY8pcLVYGMs2jWEzb3FzBARoboeI4cqRRtb4nud9V3x442AEg9QW4WNHLEBo6jxEIFaGKTXr0rzw9Y6XCtGQqnD6CwWZLHiKC1NdPLpC84jjndD9bMxApA8SzZxtAiyi5LyhSPTiImyHP7nhokaE3nAv6yaNPKvwkjSmDaSCAVKJovnGr6A6gwiEg8u/DbnrewYbqQb8dK28iqxCU/oF+7TYrhQF4NFD36DufayvE4uAQIKl7mQjf6xHN6oneARxzokdazuRied4W51esOLcs3VuWTkF/KR/d44XpeWEqJbWJN/rKVRH6QPfBf7rbeYc2Oo/xHtDJH33vtFCf9o5VDzbiZe4gNNG9yobhYhbhXL162a5cedWqlT19P7CkABlTG9hIGGDG0LbIoT4Yifa8n1TfSWf6MCfAD5lR+wFeoh39itwgp+xjRxtUU9VVoDbqL/HjDwI0ed8Mc3Zbe/aXX/xL+49/9EXbq3Yshnfi45xvnm51NsQL794yRexxK91imDdPkVD/qCl69qTi+EmmO2t6su5RHd6oJne7N0pv9tsPm8gKRcUWeByayzABBuqhe89ZWV58prBkC2tn7YWXX7Orr161Rx++aJ/4xHtsZXleniBMhqC8GZ/gaek+XRMyLN3dbdu58ppNyitcvPigJdioke0rxvfeSszTQNjHTR2i/MXYzuhqM/fjFbEsHQ+XhEePQiAhiG+VIjIyXMIy8j/63J/Zv5GTcnBYtYQE8Vh6Pps/lkKetEKReSGTlkvl7Z6zj9gHH/tpO7V0zuWICbrUPZqDVjms2Je//BV78uvf8v11MBz0GX8oaZag56aTtnQxa0fxnm1c3xMNR5YvJ6V85Y22pVSGTKqX5yUDfbAhr7sypf5I27KeSU1P2dbmgUCX+mo+ZZWaDFWVA7WPrLc3tOxkTkAx6/RyVYBxUB+joPHY+qOuVHfXkvkJm15NW7qg/pGiikuhooRFeSn5luRfIFFaa9iP6UIRExEx9xoz8jjjk0kpl0m1RwouMrBiBWJ26iWfU7Y8t2hrK5zveNpmF05ZeTasWmQVFvoH/gkgHyWJstJrlJ/+4O/bw3OBS94yOa2Vpf5gg2PxZ0OGd+twzw8nrzR2rNI5sGrr0A5kUPcqB+r/ptcHoLWyJCORLdiQ4UcZf6IyPmyLYZ1K2qxQ+/L8gi0vSjYWONNzUfwSJkHHx0OZ6kHJhwxfU31TY4+rRqA9w0I+/DSS4QrHkeFkqHABxFkBxCXxUEHfy7z6budd6wzaAu3qC9XBeV/0EKPD5HqvNnqjQzqpG0jQjO8ioxUEh0s0cuOlehI1cmeIVZ5BdgLdMWjjV6el/qdc56txqXoJA4K8566QfZSiPiO6FqKioS4nE/WibAcpqgfPMFcKZ4cVjQzzEimCTzpdIlpNd04YXjuSfPnGrHLQ/Dgf8a8vUNAfpWEEfVqB2khyo0mbqJfKDfUToBDjMsTNcDNzOukThkvlnihPyYXyJ2/mGk5PF3wkISkHlj3MWGW7t3/V9vZu6n1F7eBIKIEYB38YYcmEaMYQazjeDz4BALHNAis1kSGiWWFFpg+p4cipammV6duEpHMOVAFLRKx6bJkimQUgs6Amm2G4OWtDldNgX0KBJY5+YmUnK9/jKaJvAqBqX7SoAALBEtAe0I+eZk6jH0wv3gQAQj+cNKY9hWFP0ZU5ceJjeJn2EcZk5JDFKQzZwxGistoNvgL3DQAAWLxJREFUXfVJdQLsAfzgAbZ9wVFU1SUDaSsIjLF1RqkwJyelLBCel+MZ5ldSx8AvAE3P2lPEnyGCFu7x+9SP0nS3eD066s6jxbrfeZh5ZcMJa7c60vUHdnNjw65f31D/HUjeRLeB6CuwOujj/EsvJiaMRR8ZXQAzQBg8AT0SSZwC9as+M+cTWwiP+VxCgTNoyQVQg9PQZRxaH6YhUHP64PYK2lsALVxqLSCNxk/07PvPftv+9b/5T/adlzdsSsweZfBmiVx+6ATxfkKJjrtTSf0k0t1KoANOph+452S9VM/o/pP1DQrj7aUf9bk7E4zNsm/GxtlnanVuxuZn2Sk5YU3ZhcnUvLUHErlR3z703gfswx963PLZsGO8c4gEO0qIBwkRZYIskQOEhAjX0aBlG999yl786l979OzhT/6Crd3/iJ7Q8yhmlz71n5g8TMwNBppIgStwKS7C7AgGClY8rroPXWEz5wSBSAsgRbRAGE+mO+kVfUaAUPh//Gd/bv/mP/5n2zuoyiv1uLUU3JEU8qRNz0lpSTiziazdd+Yh+8C7P+lzpsgnzN/gTLUQQTs8OLC//coT9jUAWrvj9XDwQrlSZgz1ltambOFcyva26nb9pYotLhds+ULG56xVD6Se+7pbnlu9Ku99O2bFxLTlizErLI8sMz/lczew0xYfymuXYm9NWbdyZJ2DY0tP5F0R+AHEgAIJvhtjDneOH1mmLM87h5KR4WBBQkq/T7TUFim2o0kpWsAFOkEGTEROxDKWmEzLm0cJqp/AB9BYig8U63MB1Tfg9LD6csaWFlcEdNbt1KnztrRwRsajLKMTF9BW+6GDPk0KlPmQkvqeCdhuwAGB4hf60s9NHfNW+D9wyPiDXvSGrh5/5m24Q/yi57rDjjXah3ZY37PXNq7Ycy9/z27uXbdYRmBovmCzM3kBgJQM1tA2bu4L9B7KUUnbqcXTNlecsZ4AwMHermgyUBvm7Nypc7a+dMbmy4tuVDgrkbkxU1NhWBYeoCoMaXE+LKcm1OSNs2iEOUyA5ny55ECCqAIHOBMVQmIY3tzb2XOg6CBX/YdBTxCVjDOshCNNxCom+sOblEfT1Sc8QC76gjmcztdurAJQ5XNkwCLZ4Dt4AkDM85GcOd1lzFyCIb8uN258h8CNU5Ad8Y5u8CgNr2N5i+QqSsgyX3FRByIdpKhOgFFRTXmMfJ8ygAZnYjJBHlkHxDYlF/Vq3ed3sucU+1dRm7Rkl0PyY5yjKDBC1AVwp9LGAEm8pVciRQ4b1Ia45C+sapWOEpngv7Dbv8C4+ok2Me3B5yeJHuguhlZ5PzzqyYjrPoGwY4ayVF94udkUn1V2Je91v4eVuNCWiJF+9qkGuaz6X4CTfcZ8yE9lUz4Gms+4NkQN292WLhyGI2NjW048mGIFpuhGf9AGfoOnOKuYeaYZ6R4282aD16ZHFmsCQkS9BYLgN+lFgAMggAg9kSlAU0xAkX4MKzJFF93jvCYe80i1aEWgxvtJF4De+UyvQ4Akc3GlM465VD9VHxFGnXvbmTfLggISPMIzDN/S2lIxb/NydGbnFgR45+S4FVXPrEAP7QWMcpeS6uqc51NkqEvID37zDbn1e8RL8DQ3O8+CcOFbxzhj3vTf9J++o17MPb58+Zp946ln7LvPf0+grSpaTvn2TeVixnKFhORVADPJpH8iifS5eioCaOKTsMG/aHHcF68FJwNNwKp1+oWzSZEt5CzifXiMeWvoaVHcaUcUbepf/K//y7/0FoQm60WN082EMhN6v7+7Z5dubMmwMr8lNOrvIwXBH9fxjvRGv0XfvdFzP+n0w5T6Zm37UdKP22ZncvEOQ5elNNGNkVWY0yElk8zNWTJTslMrs/boQ+dtfmEmCIKY0Es9UTTGlc/wTrtRs28/8RX77tNPSxhL4rGRPfetJ+3GC9+1brthbQl5tjz7/2/vzZ8kTco7zyeviMg4M648KquyquvouvpuaCGgkQZGxqx2FtmMGTOaBbQ2yGzX9vpxbX8Ys9X+GWO7ZrIxLZhmaAHNIUBIQowYjgW6gabr6K7qrrsq7yuOjIiMzNzv5/H3zYzMyjq6aQ6t+ql6M97T/fHHH38O98fdrVAuBz3svEvd8qvLiJk99kEMHgRD3KuCgNV/neOZcUH3NI3XDTga731o0vsMZYiwu/j6ZXvlwgVrKB2GSpDhksmWHiYoVIJYRS4Ml+3ps++1R4+dlhAZcqEQIDRYDoZJrrz5pl29et1nBm0bisJ/Y13KcKBrxbGkZYtJN0xYxDFXSVh3qO17WCLkyDiZHrD+DSGwRttk6AYFpuackqDrl/ElYeBCTCg0V9q2tiwhukZZCBiWp7xel6HStKHhjrz9ruXKMjQnhyw31rVUoWmDCXn58pzplSCgmtib7oZouyWlRxC8x33g+ScspWOYHiIpCqkt2+pIqLc2ja1LMypzWQbL2RNn7fn3/a697z0ftice/6A9cvy9li8+ogrMKh8EKXSnTlGc8hilXAjcxRBHibtyULkZKu1z4QrR+COe0D+oyNdUHWzGfdL0M69P8YAMyLn6ggyyS3bp1jm7tnjZrsxd1vlrNr18y7oDqlsJYJTTSLpoY6UJGxHuKEgUakICPS+lmGNYRudJ0WC8NGqPnXzcnjjzHjt86JSUyUEZZ0UJ5ozqJOE8z8xhduFYlnE+e+emTd+8od9bPtzNcBC9uxhneaVVLFV96n4qjXHWZ421tt6r+YborAE4N31bBnrLe9jYo5J4IHicXgy29sEAdcXjJgf/oEswzGJl5TE3rkBlKOic4GgON8i8V0dMo3dRYhg03vOkeiSIPPBxaHP0SPM8XmA0GF/BUOCgzuK2FJ7t/JKH986oHW/jpXoGH4bV4ok99DYQzF4slqxYrlp2ZEQGVMJ7YzBc5+fmXS8tL837dnQMCdFzxDISLNiKURcffEesqvcYi7cxzpSJ94ASShH6a+mdkhJ1llGZvBdI9/VOR4Yay2Xk82kZDgGfXKHkxg+zuje3WpIPbF4+I8P/ji0s3bL5hTu6XvJ9cVknEMVPrUA7hmNFJKc5xg15su4Vk5+Us+qHiQwEi9N7pTYvxxB5EB8pltXQL0Yz9GKmLsPdTAhgogg9mvBIKi0DTHXHrGhi5TaImxJd03IYcVp9ay+vOuElJJLCgftp8WCOHrpMVtchhpZ9jDHoWB6DDcLhO6eTvifkoCueYkKIL42hsnoMHw1SzicOqAcG6sBAa9ZZjoLJC0wooGeKWZ8DVsjmbUyG2cT4ATlKY26QM0OVnlJiCwfIG+PF60gZi90Dm4mO8T8h5Pytw50N53vqkjJKjqjtBkNN+gw56Toh6AVoAI/D2zj+MwuzNj0r+dCpy6gadOOsNJJTO816HDC7oPhQpmQTBjttk15GnwTAJAEGbiIDEl7CQCNchdET+IB2ogfCEfoFpzkMaweDTk+8jJGBdjfQUchMpHZrzS5LuSyt1L3yA1H8z13g9R01xl6Ftx887Hu/KOwIkV89vJWS3Y8Ob4dGvyhdkdcbmxIrCDY1cPb4uzG94GvjrbbWbViN9smzJ+2x08dlxNGjRY+X8ozzjX/UOPC8uhstm770qv3or75m1y5fsonDU97Ovv+fv23zM7e88c8u1mU8qKFOTrnYxPvf1ss65xrAwIkP7iD08Z6C4RNwCGsDMeV8zb9BycSwH0/00ovGTJf962+8YT+/eDH0eqkhu2IRYVJqhGUabD5j5ZGiHZw8YuOjB70MrugEpIfBRoNn7bar167Z7TvTaoAqmZ6RXb97yfK3md1lLWt2Rdu1VSldgoM3JHRFU7V0lGSr2fG2bp2EbTRkKOg+pWVxTYRdrSZF0Wi5Z5dM96vcHasvsuG1FPMWw5MN3e9YcbzPSgdkdFT6ZJQpARmBnU22kGn5bM11CVHJWXnioreMrgEZZ+lEyg8Cczc3JNi78jZb8nybbetTeTDRsvJwJyuj9vjJ0/bep3/b3vue37XHH/ugTT3ypAzuQzaYLAj9QToPBNAeZR1iTzi8R1G3MTBD4DH1CZ1CvfTWjwPv8qM/xOG4PtA74ZplJup2+c4V+/7FH9l3X/0v9vOrL9l866ZtJpSflGptTc6GhCM9VyinPpV7a10fM0Qruosglpf3Xi0WrZLP27gU87Gp43bmxBP22Kln7eiRx6xcOiQlJsOsn2Ep5SvhypDR8sKyjLHbNnPnhi3O3vGlUhC89OwUR8o2OnHAxg4etPLohGXyI+KbpHCWUS1HgJ7fxmrNJx2wllSBLYAyUqhS4CwSSo8sv1xjMIU2ACUCrSBTMHqCIea9HKpQFFcX5RXxJ8D7DOd7UDSev7chaB+OQPM43eAEeX7QO2o/4Xfnnf0gNsx4Nxhl4Zd7YZX5dTowZPQkLS/HrVwtu5OWGM45XdgdYW5uzman79jS/JxPAKA89Hx48Do0kTJPoNB1sDRUn8qzJYOEdF3QiPPi9fGIe6UXdEt1QpjFkLwKjBdfJmQ4bdlMXsq4bOUKhnNRtIDvZQSKJzmoS2Y7NhqLMhpronFLFKADQ/JKAgs51cEwU15uGGDUynDH6GEolK2ZWB+RZYMwghiqJG9Wk/ehLzw/Jz0OEkYlQ3TUJfVHC1KNq1wcqgk3zNhejAVW6fmj3dDLxkK4vqUX9SN641Tl0zIycgXLqYz04DKk6DFhGBcYidQ7hi6GEUaR2jWbf8Oj9NrRwGi3GDFx3RHS4Ia3UBOaoo/qtUPbZrkK6ljyWQaaKKxnWzLQ1mRYy2hUGuxqUi6WbWJi0iYOHLSSG2cjMkSzwom12uQYghMGjeqRqoTNnNV0EXgxGGMxjzlnRvzoQ/6REQa99GA7AQ+RUVmd3/Ubx9mvyZldWprz+EHi8aulrE2MVbwjolgq+BIuvv6ceMZ5gnahX5zILfGAzEQdOJihhxtjmB5TH2onb+EQ8KYd4LBwhDLwLH7H/8XLbMTAR84AOmC2G2+8Zn/+55+zv//xOTE7Y6VeynvCrsT2gRgxoLdB75wF4Fn83n6w37Pe9PbCfnm+k7AfpntzuuudnjLcC6/ecj4I97006X3/fvTamwfXrOK8rgaGSi2oXbbb67bUVIND6Pcl7f3Pf9j+pz/+I3v2yZPGqvsstBgKqO+jbEmLg9iHSxdetpe//Vd27dwFa/YN21Mf/mc2KW/pB3/zDbt19XU5A0l5yqM2evS0pasHfKjn7Jlj9sjUJP0D7m3SABmmCB59MLhonAStgzP3UDDgAJcSZMuK0Ax5otgQWr00uRfg0bIY7otf/5r92X/6vN2eWZSHqxRloCXkfB0+ULCzj1aloIMnOzb2qD35xPNqxIe2GxxDXHidKFM2c/+7v/u2ff8HP7a1TlgqxAUalhBeptLMT8gQGpf9NSCBv7Fmg1syimSsDueGXEHN31m1zZaE8bLKXR+WsGV4cN1aEnJr8sC2EutWncra6FTG2jLIloRze64jw0NKOCWvOi0FPyyFNbCmGm1TOaJPnxRMLPTBRWWXIB5mAchNKSKW8RBd8S5RNAhfXh2gF02CjB0XivmijY1O2qFDR+3gIZbFmJDSYUmMYdtUwTaUzpaEHDFlpOWCCIMBAyLqEY0NA353gGfh+X58CiCs3SCDx+j5a8u4aa3YanPZZ11OL8/Ylekb9uaN61Kmq1YuZ32P2cHEoAxaFm4lzmrTjSoC/ZnSn0VBD6eskMnZAfHhgYmDNlKQwZAuWTFbsXRyRAKX4SFVmviMcrDUgi9+WmOhyhWfPUgP7IDwpa7Z7xFDLOerx2el7BiODMP99Ap5gDS9R04PtRl9h0L1AGIpDeKBCLjGeIMGDFExaxKlDv+RFvE9kWoSUTDKGM7GI4+Ev/DEkMUAYDYefInC9bakPODHsEl22/GI6wR8qAfqIK6fHWUC8C6/4dneOgK4x/veq+HKNLxDyihF3xNTdCG2iiUbAHqEllZXbXlJ7Vc0Rb7Qs8owL72Pjj9GJcO94kPHF3qhBHWu3IwtuDzWTGVjXTx+RRDvccPx9KVfRIthGUpJ1fuQDAJW9g8r0VN2Srepumn5GmEzs7dVx0sqj9qb2lBnc41cVA/9Ske6UQcB6g3Ju9VmPQwpir+ciiIXCprhTAzvOAYtKSMIA87rXQShRzkYHBtunLnRIdpCMYYjMcAwtN2RUTnD1kBhggQ7lhCHxmKnlRJhKeOSISNy4uTsSZ4pATcCWaKIoUyfBYmxpTIoR/1zNJyW5EedxT1kAReMLmYNh3UTqU/q1m0n4QjdWCAbq5idK9bbLN+B08LMxAEZpjmVOam2IgNXBhrf0lvH6vwVHSOlimXz9CSnhV8UWwxz4ayJVhhDNPjgqItOyj8MW4fDcYEPoIvej+VGwC3iXb4VLn3imbg3y40/pYe+YLh8euaOXX79Nbt+5bJtyACvlPKS8VXhVpCjSS8Z7VdlY39U6b51GXS+lAoz2gfo/RJt1GaDQQ9NaNOiruiH06QrxydgF3gsbl8x7vSK+wjCvj1oKgMf6Q1LKpOluVm79MY1KZd4+vDbhxgp/40ICOycBXgYRQr0vvcw3zxsuu8EvJWcfhm4P+j9/Z7H9/jrjXazI8HCzBSGCjCMEObrMk6K9sH3PWdHHjmk+1HXshqMEvDvgeBVmC0vzNpPv/9de+XHP7J5Cd0FeVXzqzIU1tbkzXas1lqzFsZAX8JmV1p2+dqMzchTVlZSkGPy9rJBuLvAkKAVxA0wHOJXnksYorDixgiv0jOAsENY0jDoeXgQ8D2Bsz8/f8Fe+tl575JHmNO2MdRGq2k7OJ4RXgg4Cc2OlCu9SOyp5woGo6TPhQzCF8V65coVu3nrtt53MahyMINTuOo9hN+aBN/aRt2G0gjoftGM2JANS7JFn6T75rrKvsahb7oSgioTXiybB4eZfE3Ll6Qo8gMS1mG2Vz63abmRrg0XVH8pGbLdpguV2PvdIH0J85QO0sdGYxXrhIT/kCoO3PEApelUVxI6+ialZ6PyeE8ePW7PPv2ceOCj9vSTv2sHDz/pw5cM9eHIdcUTGBbEzTE0vam8ujIGGVZDASkZ5w+G1KinEHMjcOGrH6owZiUqGKHkB/Wt7/Tr6zdJec4tzdqrl16xn5z/vt1efMM2E2tmaXn2/TKaJGCJ+VpZlDCtY4CsCxeVXb8tKYmmr7e04QvHZqQ8czJ8mF164tBxlfGsHZo4IeUxZfn8qBueCRmv9CQyfL6wOGc3bl2x6zfetFmUd501kloSyFu+wXxZSqfKkI2OkXLVUuJj3HicnWa9obzrMhLrqoeOirYhDsIYDvE+KI+wVyFKBCMkGFE1jEAUMb1OohXGTjhwXoICcGNM19skg2qkJ+8CR4WeHF84ddvJCU5zUHSBP4McQGmENsZ5/B4QfsJ573PugU/0mt+j3dI2Ufa0U97HwMrl81LKZSuK3uxHicNQE00YwpyZvmNzUpQ1OVjdVsOHIzGmvGdItE0SYybjzHv8OKCRcPW4PNHYWUd5u2EmR4ZeswG1OZlQ4nmMvISvF1gojMh4LlpC+ffLeIF3g0GEwYsM1JWcoWEZ7Kwav9Fp2sLsTdXDvHXW2UJNsqvdsI74gTZFWEBbv8TIsVyFCiyDjCUqCBGQcSE8dOKGFYaDz+SkzlRfPuwp2rnRKlx8IVnljTFGe/HeOZdl7DG54rOK4yD/NYxrHDUhzVAa7crDHcSrcS+8D01j1JO38vD4V5WRdqRs1SCpa91zwy0YX7RV1pVkqQ5f6FeGHnF/OL0M45MA7ZHwB/JhiJlwiOTQsOopq/rKe12zPA/Dq4VCwaqjozY+dkCO3bhVKlUrqg5wXJjJ78adUPHN3pEVIYPAh6pbZzXuCi/4Cp5FJ8D3AL1lGEW0ITd4dA1vQmuKCH29V1kXbggpQWQSOwYwW5NlNFjmZmVpxob6N3xYs1odsRH90mtGHQR8As8hvxkBWZceYIbuehR3ho4kFpmdViiP/Ce9F3BG9mPget3zK9y9nIAXMMKVy7gHLW54XhgXrrL09PKAEj3/0g/ts3/+F/azN24bs8hEK3/Pv/DztwY7ed0byPth3vuHApQkLk8QaAE46y1n7zNgv2fxnfvRJ07lodLbcy++hpmYmcOMMW4xJEdDX6k15XEO26c++Un743/7R2LgojyPFQmLmgdEw7RgQFoIzds3rtiLL/xH+/bf/p3S6ZeyqtihAwdsfKRoSytLNi1Fl6Vh9Q/bdHvQurJKMtm0PfXESfvo7/2OHdS76y0ZQVL4jNXD1PQesIp1XDwECsoX4YIRRoMOOMhx7LQ9QBshw/R8hkRcDalQd9FHB4rL10F78Sv22RdelCJeNaaV430VcgN25mTBTh4fkcAZso68pZo8ZhtI2cmpp+yZkx+UwDngcZx4+hwz0zPeg/bDH/9EwrzjecYeX2xosuRGt0+GRVKNVgbZRt+GlNeQlcZSSlo+2fqWrS2Zrd7qWmtRzRmjyQWBFI9szmxpy4ZLGzY4TAyEBLsH8jaFs7x8tef1dQneroSV5JgLX1GAuLrcsLxaCUYCdRmWgBpuUOkdjFIWj80kJFiloFhA9sD4IRs/cMyqY0csnatIEA7rG3mUIhyHq7S+IDCDwkf5oO7EPwhMjLEgQAIEVrsLVI0u1LyOnPeEO3STPFprr9nC0qJNz9+ymaUbNrd6w5Zbs/pm3YcES3IeWKdoubZmd+ZWbWk5BHtDb4YzCfhNJQettda2+mpLPKvqk1AcUKasWH7y2KP26LGzvp1UITcmOmW8DGx2zXILLBq7KL5dFN8SV4lBxpY8YUuhjIzqtHgj5wdKMbQjGcWtti8FQ29ZHE8JYXwYBtpEPOu9iX6fMjO0jkGPQc7yGvTUrXh5iLnC4KItUDaMNvB0z1t85QrElVpo05zD27xPGwGvEPei+tJzrsMEg1At3n53paGbIKOT4Aj5q552+IXnUJ5+5fdIEx7geybfsDQES2NgIBIfxlpuGBzMbF1dWlJ9qGwyeOAjejrpUWNNOWIdfeag8OHAwHDFp/TjssFbrujA0fFE8YXfAR0JtQkCtYeEw0AqYwNJ8e4AMkTlc2wjCKgHiB6EwH2M2I4MfrZket3m5q6qThqqInqXoKPkj/Lrp4dUxgrrejGxBT7I6ICHMaaoOwwoJnyw+DC9a5DSDUud9OsbDCWRLdQpC6LKlqDOwBX+WVuTASgjkFhRwhya4mV+caAxgphxn8/L+Bwu+PI/yG03UkQrr2cdlId6CbKTmNNg5ITtpzCO6PWToePvSO5gCLbYs1Q8TFn1Hj1mzEJkFrYvqaM69tmW9OgqOeqMZT+Ib2OIn3XMCPxnGzr2vyQsIO6lY6IT+gYjHqOumMtKBkrOqjwDupabqYqgQiiDaB4ZZtS586ryZcJM2C0jrtHdfAq/sfSIB+gLQWTJ4jI7BczawtwtGaCLqpOOZVPMdqUdI8PpVRUNlKfHhykdbw/615ZB1pRjvbZZtw5bfG229Z4Kzjv6xo1r5S2OFV1o16IqbUx4gCG9azGqod2qjBx8RZnu7kELSg2gglDKBIrPLyzYm1dvqGJUsTRYPfT34pcfEijcwwAE+P8zxOXbr5T3LftD0qX3rbdCy953OQ+CnhiM0LBROEiRpZVlW5ZQHR0fsyNHDqvxhfgrPMSYgf1QOsTgvHnpkl2/fkMNYt2Vytj4AWu0u/bTcxflvaypEQ/banvL6hsonbSMslF74onTSnvSFZF7lo4PQjh4IaSPYKa0OvXroCDC+D94YiiBPz1pzGBca0s46hmKivdjfuw95znDPRcuvG6v/PyiL43h7UZ55LODwl3Kt5A0iSmrywiqdeVVtpbkMdcsIUOtnK9KIGWdVvR8oNAvv/GGXb95S/jtxMM5fRxn4Quucq47TRRKv5VGMzZxWJ5lXvlISDOzkKUzZm+s+DCG7ABLZjZ8fbLS2ICNjG7acE6KyDsIt4y99Vj8FKErOSbPXwYjm7ejlCQ8UQADA1LskiVsfTJAjIgOjJTBjT7LSSkerFbtxOGjdurRJ+zpp5+3Z9/zYTvx6HNWqjwib7IkQsWbtyPsEPpBUfnQmgQtilkZudJwQzSSRIEr7g2uZKlDnUMXqoVlMW4tztibdy7bq2+8bD8+//f26ps/sNmVKypzWwopJW8371vZSCTbkuTV9Zs3bWaWno6uBP6Q92Kw+GW5ULQxgr3l4TNcSxzdkMheShfsxNQJO3XsCRurTqkOC5JzCWsTtC8Df/rWbbt9XWneuW215UURtas0hn04qVydsGJlXM7HqC8NwFpWKB1ibRj6pOfB19JSXTKECQkQyMjS2BuHF9w4Cyzt4GJcNICO8CXGFWtd8W28RlcwzIKhEhRveDe03ZBu/IwDvHq/CfkEuofhowB8F38fA3XHN9R3jCSf8ArpeaybeIAZbCg02ANnLlcs2khFRoOcslQ6I+Olz2qSH0yc8AkUs7dstbboziCxPQSnZ2Vss11TWs4BThVlD7MpQ7sKjmDAk9Og+3AKlK/yRhkSmZAkkJvZczm1p1zJkjKkWdZnU/y7oXaARAkpRcBFfABOHF1QTtE9k5UTUDmgcpSUj2itx/Q6yyxQ29qUvhyScZG3kWzJssMy2pNsUSenSe3eQ4S224pwxfCWYeI92i47sWoCfYmfrdWWbVXyk2FFAur5DhkILTBiSBP56MYJnC9eYRV672VUvq7wqVfkohsm0aG84APyczJCPOeP8JxeM3eGxSe8F+Sq6p5q168bQTrcENM92hwTIHgnTEBRGvT6q3zcwzDPugOTU3tlRQiopnckk5trdeeF2vKyjhXJuUVdLyl/4oed6Ns8CF0w4DBwAJft9NqJvt7jqHNkG+97uxKfCDF/ly+QpfOLi7Jl3rSLr523c+desXOv/tTeuPRzOdJX5RysyIg0K4zkrFgc8XgzFv4lkL8p47S+xgK+Oto1q+ndlfaStTDObM3WZZwFxysMwzIbmbYBd/GL0+uGoYri+Klc1FtwWoUjsk73SYIexK7oPvC//Pef/pPQ4MIRGjGphsQ5pcsUr+2NN67YSn1NViqWvB4AEeH2QtzwAZDpvf7HCFAJ4veCs43uBQGzPx33hYd49y2kdt+8Y9xgdAQAC0JSkzAfSqcpT65cZZPmSWe20PCZjRWEPwKAJQZmZ+74FGaPF1Ejuja9YD+/fNXaMs5GxLRdCaCalOWGGjErav/WM2ftPc887sse+LCYYxPyFle6F4mSifGDvVyA6DfuuYEKNA4aBY0BpcWaU/RCcM4RK6n4l4PGQu/KhYuX7NXzF21NHiOGD3ZVMZ+w8XEJ3Ey/GmjDVpqret7yQN3Qu9FwI62YL7tgpjHW1HauXL1md+7MuPcGkuQT4+AlUv4YSAwPOD59HSkmZaoE2OdvsyvPbE2CUuUuVs1GD8koGzPLlWRsDhNHIkUtAcFwCb1hwaAlbkzpd5nhJsUuA42hPGZh0ms2ZFJ4Msa2JEgHlX9aBazI8z55/LQ988Rv2bNPPG9PnP2gHT32HiuWj6nuCrauOqJngBhF4ixQKkyowGgMvZsoR5VFMsMDb6PyxbR94CG89aPyq66U1sLqkl2fvWmv3zhvF66+ZJduvGzTK6/LY5UAp0dVyg0lkRyQAk6EtceYrcXsWNavWllaDhuF11pWX5RQ1bEl+qTkwQ8PZVRuKbdun8/gPPnIGXv8zLNyDo5ZYihrzUbb5mbn7NaN63bz+jUZZtNWXxUPS/YxPFapjMpYn/S1ynIy+gYTKR8urS03fe/M1eUl8b6Et2jjQ3sql7jVedhbHH8i/o0PeByABuEXAz7wB20qhBIQxxJ6zGhTy8urovu6yh56x1Da0D20i0DXmL97ofe+nyvN+JwDCDhFbQplG73PNfmTL3XOuS/0KV6gl4H80/IiRkSXQrEshyLrbZFlY2Zm5uy2jN1pGbrsnNBs1GTYbMh5SPmwZy4vQ0rvEyROnJzPGpShqETVNlUmHeCKEgwGWcADZY9RSJA9Rh5LHtD7QXxbMpO3AbVHlvPB9Pc9MVVEV/jwMvTtOWIa+LUbBYFe+qP89KPWk8kWrVRg5X+VjXa2pRYlHsim81bIlCyXVTmSUvAMm+p7N1oiY4ykfGkar1+1VSMeDSOD2ZKs3zik34TKwKxP4kWDseP7tCodAAfQnUDJ3cTQsAz3sD6a994KhyHdIx/WGfMtwLx9YuTpezEjz8KWXLRj6Cn+UnmZjdmiPnGy3HCEDkJ1k+UfhC/rXUK8TdFR8mO9A07wJzqNoHgMJSY8MCSoc2SN8KTXlH1A2cCesvlQq4yotvilXpfsZMhfRtlAos9YX2xNBuncwpLNzc3a8sqy+IvN1kMvvxtfKjeTLzDSuIZXoSVloIZwLpx2KiOO+YKcNrZs+vHLP7Qf/eh7dv7cT2329hXrtpYtm5KjW8raSJGldjKOq8+WlVeu0kq2Kg3JeUJE1jp1XxdyjZCRTs06GyxfAm/oXelHva5z8aqooavAO05f4Se5Bp2gmzhA6CHjJa+gKwttin4+NK2vfWHf//l//OP/wxthfAD65R8JKE0pVGUmj+imBNX123PKmy5Nz1rPo2/2AE+3Qe/suv7HDD30cpr00m8fOsV1s5ee7yjsk+8uiPJDeXpQJkqUG2J+FoWly/vg5JSNjY7pFg1VgkTvwRvgzzo7eMqrS6tWqjJzrWKLy2yfU7fKYJ89Ppy0KQ+wFV9JqD3x2Gl7/reftUq1KCEqYSamhtkDLQKmNEjaIUoD/LxXNzLCdOHPaCcea6HnfOXeprxbFEhHOPmQifL07/UN33HQsFE25y6+Zj8//5oao7x6CY1kss+qpbSNVoatP7FpdQ8Ob1m3rcbUZi+6Td96B5yZmVQqHZBgSspoq8u5edNuSCmxwO6A2pMLeiHpSgZJKRwIAq63Gsb2ImuNdVtdbFhTyr6/X8qXzclVhkxaQjwnhZFoiggqh8pfq3ckgFGYKAEGAgZ8W6c08VKbEvAszYHxKyHabnY8OH69KUHXMctKIbBX5Impo/bMY8/YU098wE6f+YAviVGsyihLjni9IAc4qAIIy7poGzJG3GCgDDyLjLIQtC2l2kNT/dl1Hfosdh/UKfW0KKPswtXX7JUrP7XXp1+xGzUZZH3zls3LE88m5Hf3qX7EY6I3ygN+FCWVhHgORY0ikqJmSGV0pGIHqwdsojRhWRldm2xo3uj4sBKxjTw7+cij9ujxx2xi8qgNJQuipepWvImBtbK8IANi1ZdcyEjZV8tFX91/YuKQ+JPJLCWJyaQPXddkvNET0FJ9d1vsR4gRjnMjmojXAm2iQ3wYFKyEtJ7F/Lv3gE4qVSij6IxhglFB7xG8DK+ieH2/RfENgJHGEfd+UWe0C+914h4KQHjtBXDw9/QOBz0H4X3qTG0o5tUIBxQ9PYI4UDCFD2GKpoVixYqlUcsT8C2jiFGXFbV9DFwMs/nZO9ZcWYCJjDXgWFIhL8csn83pexkWBJPrvu+JSGeA9zLg2IF3UHoiR8DD15uCD6l3JkbImRIf0vORzxUsqbQGxOPmPKwyqNjObZIjahFoOF2F8gX5Eh0xbF+HX/4JIc/ZJxrIqMrkKpbOV8OMSfEd3M6eoOlcUflL2VMfomPC17mCbtCMIfeu6oSlGjCwiNFKWGFkxHtgoSVlaq+zzE5HZdqS0UAModp/kjpCnhGrxres98ZQIrNQiXfjHUJAGFJUPSpPejS3cOC6bP1ELCqr/BNuQY8rBikxsWpZ4Ce8WHdttbYknl6S0yGZJv6H5l7HMqTpicf4JWaV3eWYBS2OdRnLbFpfnoNeT8l131UEY0p1wKzRtOo6qzLmZOBmJe8LLEpbLOobGUTKv29gXXUtPNSeia9lT9r5uTnvVaNtQ39RTSwc83PMn3BEdDivqkSSj/VG027JGTh3/py9/JOX7M3LF2xtdcEyEo3jpZw9cnDUjhyetKlDE9JhZV9KI5VhZq3yEC/R5hhm3jK16X7RsU+GYn9beCoDn7UpPqCd611iztqqNxxYFsT2pSE59M+dWqwzlSuseabP9Q18R1tSK5fRSd3SuxbkWd+ln32/LZoEEO+RnYN+YEY30JRQq7Zo3/zqV+2FF//G5luqCGkLoaMX9bAHoq93Aewdw37P3y70pvswcL+830paD1sGzAIs+hhiQ6E3BW/wu2Bv6uH5dr0I9n6z9xlXvBHuhr/3L9/O2zHsvkIg4rGHHgs8LL6h8SFg2Cfwn3309+0P//Bf26HJCRkAq7ZWJ5aE4UQZaI26vfLD79pLP/yRNWUsrMqgef3qHe+VfeyRqp0dSdna3KLdavVb/tRp+6cf/Yg9fuZR2qHnS+PDwADEyv7LbRRDSx4X7zELlC52F7ICcG3LeCCAmCnO3PZeX31YV6NfkYJg6jwzi1hjp7fELEi5Ity+8KWv2p//xZdtbrVmyWFWjx6wgwdSNjlOAOyANUSLlg5marH2Tvh20I2zp07/tr3vyd+z8eqUTU/ftr/+22/Zj1/6ibwtCR81SvDHm2IvTOKSMGKJX+hj/zbWNkMgZyToi2bJApNzVO6NIZVpSweLckoRkM66GrM8MHrfPNhYjTwpHNiGhJgHFDtrq+HZIUQJ8h/SwQzM0cqEHTl6yqYOn5Dhcchy6bKEEr1+CaVDLwP1HHpr+EcPjnvyCBkBNUKMIXhAYOeiiIxRNbhQ5xakj275OfeQLdzsKB/2KL0hIXpt+rrdXrhltdac9SXXLDWy5TNZC2kp8NSIBFyfLS2vyhuel/JYFv3WVc4Q4J/2MjvTqE7EE8NpO3zgiATwCT3L+3IpMzIOlmV00atRHRmzcmVMHn1e76s+5cU3Vpu2SSye8CIv4nPgoXQuY/lC0YoZGRHKC++fiS0Y6Gya3UKJdVkKRfXkRMDgFE2EjwdpK43YAIppA6+6ERVRxmmMux3JY97DiKdeY7p6z3REf16Ah5vCe3FlWTy95AYrG2GXpOizwpleNSeyg3KSUgPIi9vu0AhCOwPXUNsO/ETl8Z4qHT5MIx5w40x4oUxYtBWDJCPasEwFccr0FtWbrMJPMDuKfsXjl4ib9CFMhptR4N5TQdwShkToKfO4HSl172ECDeoTVPTPHT/ooXI7DvT+eC8PvUvrclikRKWXRkbyNlqdtCyb7PcR+A9RdShJ1QzJ+jU5YFrEENdFDLtoET0L35AeN+F9tUPhikG1sjJnS/NXbH1tSUamjCQZKj7MpvcxfJjtxz6VTCBYU5uHB2g/3sOvhkEYQkaGJUtcID8XlxZ8YeVOp+4jWcPMcET5Kl83/mUgcR4HyXuvEkOPuueGthxgcKWHsyVHmhgvZHi7E4yuMEQarTfmBklwfAmPYLu7lRVmlUumCC/2CE0ncz4Zyjekl9EMLxDO4BMGlKc7HfSa6SAtqIWxRPkw7jBoidPM58oy4BnuTsuAxkmWc0ug/uKcL02ztLRozLyurzQcB0ZqSC6fz1m5PGojMorZDioRD4VnC5Jdw1ITzI7u+kgJkxpY6Hm5tmpLi7Me/L8wd1tZta1SzPhi0+VKyQpqJyyCPCTnl3ZNnCuGFsY2bRp525WhvMWw/ZZoyJZd0jv+jlhgQ4LMl/pRadtygluSHwxFY2ThYBF3zVNcLSaoZIezagcDtiZeTaTkdIomzHIl9IE4RO8xdiGJgfbKD1Z9rztgN29ugys9FeriKy/bZz/zRfvRxRu+1syArMnojeg34uM90Jvsfs/fLtwD3f1BTOdCKAZ9HMfEAG8lrYctA2kib33MPIZI6MTwMPnuze+e3+hBELAC8u0p78Pk0wv7lZFyeHe4fhEqCTx/3e9IaI9PTNrHP/5x+xcf+2/kCad3Jg1sSNmJd5ZuX7ef/fgn9qOfXrBLt6RcW107Kq/l9z70rJWHNuz6xcvW2EzYkSefsafe+7QMp5S+FRYR4rHhtQ3RI6ZGExuA8ksTfIqQF3OHWAg86q6Ehjw4jDQJEJoJDaHZrEsIzPu7xJTgucT0wqNlWPIvvvKX9pnPyUBbXJUw6LNCsd8OHklYpSIPtY/g4jBxwANd1YAxChMDwzY5dsieeuw5e0xGWqk0brOzM/atv/m2/fCHP1XjlVAW7cB5rUmPB0pcDXd4wwoVGVYyyGygbUloKyOtvSWDAU9KDRf9zzplLgrUZlkHEe85I2HJcAYTCViewFf31rHZaYn2m5aWki7kcm6Msn3KkcMsX3LayqWD8vAL1jeUFg4JUUcUhQb8F+Mi2D0eReXCGPYZl/T+9dRFMC90vad6YnBc9d/TRRmJzrSGlvBqS8nOLy/ahUuX7NyFi3ZdBtpKa9WSMoTHxws2fiBtmcKWSUS6kZJSGVEOGJss+Mom9AwpDvcnfSumXEYCWvXdrLWsTdyg8pscm7QnTr3XHjl0WobAsAS96L5WD+gYw+d46Q1ryOhrLBPPRaA1PRVpF/r0wiR0nhCNGW6iPL6shg9t0wuBV0xvSjC2UEpOQv2BJPCVD79EhlDMYzE/e49VxHtheE056PAYJa4RIEqJ91DQvEd8Sgz+nd5hRi492cwYJjYNfChDlqUrVB6Uuf54u3Uj0ZU7eAhfT07GF7IDYyMyxLx3VMrGh/9UbvDxsuptjA4WRM3R85XPu8IWw8ph6lhNbX9pcdFY6b9VZ3kMeh9wMiQzUgNypmS4JKVcE6znRu+hUlS+cvvF60rcURWe9G+JXMgQegnbagAY5CjOPjoH+jDSMHqgmQwAtZlBeh9wZtSmGO7OZ9kuqCR85bxBegrreewYZbuAZzGEqtoNfi+mP20hnIkswp2WQFuRYbo0bXPT18QrNe/VCvs1Cje9Ty96R4rc44xQ+Ow0ENUphgx0weBlyJ7NzpdWZ+TALHjoAgYXvWisvQcyYRRAFalykR5yAqMttEq4Nealroch4FB6PYKz8PAQBd3HEfHtq2QwwxNMGGo2mBkqeittQiKGZaCxVl1iMPTOJ1NZtTGMwQDsIDLAiIRkMHXpLKcz+A4jmBKSFiSj98uX/MjIOFKbHmQrPVU2PbLs2LEiuTA7M22LC0seTwsPUrdev/qWA6NGGcqhTbrhytAuPdOEpCyI/2ZnZtyRo62KbOJVORLphBxYzoclm1nXrOg7OuAkgCc4sqBxu9MUv7GkCc4XM2WRGfCcaCfB6xSUUwytqM+G5HqLxXel14g53ZJ8H8kkPY98viK65d0ALmSKNlY9JBy37Nzrr9rV268r346MNrWJ4UFLiGhqmcICh0XZXXrl+3dgDoim3Pi7L4gutjhzy/7icy/YX37r+7YuC5kAzAA73+3H072p7vf87cK9sd0PVPligDh/VbMzUAxvJa39ykCFBaG8k643ECRMBFA5XIW/vHYPMeHgDB1Ot+GX8U0MoQHt+bqHJ2hcgCtkPwm/NB4MomPHTtgnPvHf2of/ye/IU5AXVl+xhq+PJoEqIfTG6xftK1/9G3v1whU7SU/ZRz5k4yNJm7tywdoS5OXJ4zZ24lGPWQGNIEZ2YJeRpkfQGZxYZ60jAwnvjFgM3uNVV2YSMMRseGCxBJcbaPq8T4YHsS8oeohD3AEKlvToQWNT8y985Wv2mRe+ZDMLqzIMBqxUNZs8PGTlYspjlxg6hK4YMXj25JPqy9jZY4/ZB9//T+3QkceE46Bdv37VvvHNv7Yf/PAlXwID3dCfRCBuCF8ZGJlBy48MyRDYsE5/y7oIgHV2QpDglJLkfY9fkAAkQBzjrSPDhApjRhuzvjxoVwLDZYiMBukC71XEoCEofvLAYTt48FEZl4dkkI7ZYDKrdKUQRREOp4nTVcqY3gmVRc5xAD1QliqrTvYyUlxF/vEOxGwEtWkTPO8obdZrYtbUrcV5uzp9x24vzlhNPMIMMeJMCIpmkd5ytWgTB0pWHFWdDQRvnhijjIQpcT1sWL4s4b26smYD3SErFfI2IWGbkXJjCHdlQd6zDLgROQtPnn3WnjzzfssVxqwpYbu6suDDPAwHd9uSC6LlJrNrpegISB8ZkdDOZaWAUIT97ii0lCZLa/gsvA1mFOOc0s8opSFGJK4SZQlPQood0lE3KC4Umdq/CMO0fAgH9/Ce14HakBL1/EiALXOYfUzNbO8coMSJt8LDh+5uyHmPZtevWVoA45/9OmurNfF3iLX0pSmSw76fMr2nxFPyXoC4Ajkj0ZAuK8Kz/he9OBih4BQbrqwsz2KrTPZhIdNNGUctvVtXntC8rjpckwO0JdwwylgNnx4aDEXvLdM9Fj/1NcycXqKR8NrA4XGKMGwucugPMZs4PyxD46vlS3ESj0nvxFBSDtGQpKqMAuifSRWskC2rLRfc6MVgIWbWjWTah4waN1R7auedAqjIdmLIHW8nqs92fVk8ekt8PSOnqWYpGaes3UYd9Eke8TIGEDsO0ENEWAX4hVgtYskybvC3u6pP0bReXxUt2GtPOcgwoI25o4xhpV83QC3h6SLH6PFkmykcVTfEdI+eNJ8sIByd90SjtowxhoYxiX0/UOG41WXYLdJncm6p+2RfiPdKDKbcSGMiFOd9zEYlZs5pLOOCkQx9B0DuQHPxuhuGIU2JM5eZUg26I7knOddqgWfH6cMacfT4wcPE7cFHLKsS5LrwloG7LtyZbcoSJ9Bup4eQiQdh0edue014sm9x3qqVkmULBP0LN9GCMAEmD/lCzd6LB2eoPcnw39hiFxpmq5Lumjtl7ozpU7b0gnbE5GFIYaA1JT/qNTlIi3UfbUypTR6ojtipk6fs6NHHrTQypbaCzCW+MKUyD1hTDt6t6St2+ep5m527Lq6vexgNkzswXtmpQAba/3vOqSTs+LdjwuwGlN56q2bf/dZf22e/+FW7Ndf0yoT0gT0D9H5Nervv7MD+d98ahLwfHu6X51tJa990VOFOO9EpZs7eNO/+BiH7YCrs98ZduHqeJBfevv83elcXdxli+8CD3yA1CQqlx7AnCuq9zz1nn/zkJ+zppx6ToSCPQkKl3W6I2bt26dLr9uLnX7Q7N6btYx/7mH3kI78jh6Rrt69cssX5WaseesSqh48pVTVE4cfyEL2wt9yBylJSUng0SnqQUGTE38TGHOV0oSThgBAX1+uuFAf01z1mSBFnBO6sc8SK4gzBrEjZfPGrX5eB9qLNLqzI4+qTgdZnY+NDls/Jw1U69Nyw9x/CpakGjI5NDWXs8OQRe/qZ523y4HEJ5yU7d+5n9r3vvWRXrt+haJYp9JmcKkvnVSbiGMBItPKFL6XMUfvEs0l+EWlB54YELT17/VKMwz5Li3sdFlplVX89RInRv8M6XqXCiI2Wq1apHrSJiUfs4KFHrZifsD4JU4/FUaq+qrr3Qkg8SsDQawKN2BoGgxMFwMSCXUaxw4O4QogJ4AsW41wX/ZcbDZtbXLJrt27azy9esGvTt21AHuPQcMqaUh70IAyCh+pxTbzS3WhYUkZrsZS1YlnlzYCphLAEMMZOSsqdRZQXZlfEN3VjT9CiFNqhyqgdKo9atTSu/JM2fXvOaosLNjlxwE6fftpG8uMSog1bWrgjg6vm2iM5mHPFzurx+SKGWdGVDoYPGyQ31urywInvEl6iMz1HrE01KKMY2tCD0Cd+wa6S+nWFuZtRey44FfmgMfEocTvkml/S8/X2VB/0JtC7xDAOC6D6e1JUYTkE1Vsgs5KMEuVH32JkOt3loS+vrPpaWcREZtIZnxGJsUc8kGOFfomAumf4kXZK2X2tPD+YfNAv/s968D7DbwxLwgVtlGCD9bFkDNZqaut14UfsHW2tT20jYawBxuQJlp4YdAUvRYhVNojhFNowaSFDNoQ/UhTFS4woWxTBDxhlazpaMk66G02pq5ZotS6jk+FVepCUpP6kZLjnM6My0g7IuKmIf8XvKjuGLumRD72gDNfR+831Owc7mhPlTYVAXnYqaNbmbXH2uv+ubzXcYHGjW3JKPpVwE34YGXLIMDjcqJYx7cNuMqxJl+Ug1oj31a+viwi9EBB6Ch9hGDHE5waW2q6vXebrtCEXmcSkd/UevAUfI68xOOg5wwHhHw4qy+p4gPwAuh0el9El2ci/Pk+COF52FmEtvZwvmeIhIsrTFz7W+6FWdwBKoBOpWzGylw8e6EguswZgV/XDwrXLcsKYlYwMZtka9jL2JTx8iBiJzWLKGEwtJcMwN9dsHRXaKfRh+REEJzRwp0DOAT22mXzesjrYmonyQ8eODCQcLTUXd1jE9W7QsqvKFoVVUUSyYMS6gUtN+MvOo2zJRo8kYR8Ma7blNPY3O1aWE33s0EE79shxOZmHfSu4wUG2bYE21FiA2E7obK3ZHfHH61fO2/zKbZVrTXhLNhFKcf7l731LZXCPBYg/vhuomq7dfOOifeY/fd6+88NX1ehCIGrvR73fu2y/R4L3zufhgeTfCtwvz7eS1n7poJyDkKWxhHtBeAbYab4R0MK8wu8NNPS9b5BilPwO6Cb3Se6B3/S8ez/YL539gOoPZce735CXnrTf/dDv2Kc++Sl79NFHrNuSR9GoS7mu2c03L9t//ubXbX5uxt73weftvR94XsI+I4U5L+auy7sZsWR2RPlCOQyIHQxQfr303IEgpKA9q7J3pVS8J02CxvmPpzKefYFSJdfvPWk0eHyYEMOyulzzeCbWXWJIiCVD6rVV+9LXvmaf+cKXZFwsS+j3WWU0ZdVq0jLEo0lpjsjCoicBwUNPnUeDKlW8zZFiSb8pW5UXzSykudllecJbKl/KhnJCZEjeHcOXcsk6rOjfpDeEmBAEpUSavFZWJ++Tl8ZsczpJwuKTlEje5FYQmoMqfkLCBQ+xWCrbeHXCZyGOjUsw5MdUprxtsJyGhHqgJ4c+0n9sNAwBX7OMC9EL2rjhobf4C3XJcof2UZ14sw/p7IBu6j+3ms22zS+t2BvXr/mCv+cuvGa3Zm5bXUoXJ5/A8GyhIFmHQRKGTwcJaFb5+4a6voRIJjskBSDFID07oPspCWqWxmBWHpMi2H5sRkZYq9ax4b4hG1f5j04ctoNjh4Rt0mZvzdjy3IKVZFgcPvyIjRQqHrO3IYUAC6RklNHbkhHPpVhyQ160LxrcaNlaDYEvIS5jwGeOiX4e0O0OQBje9hKLVh5rw39nOJ3EEJHKQY/gUdoIPMqhG9FDnbqilIEsHiAVtndiP0r4AEXGCuf0MFAXYdPuoDjDpAMcGtJA4dIWhJPwoweERUWXlpbU/jre+8osSYLHQ1yUQN+FiT9qH116IMTHai88x4BGWWOcpWUAs74e+NGrQQ8zcWUMH20Kv7jksj0cpyEpxaSMsSEp2AGG42QU0vsS1tGEWCq/nBPyduNTXNPGmKJHRG2JHnFWaa83l6V0Geaqu9Fh3nPJBuYbMmIwANnrhKGlmtoya8OlrZCuWiE3bsOZsqWHhDfDbqItCzXTS5TLVsULo8ZOH/CqVwMFiCAuy9sFT9PP1GoY9hOuW+K5+uqcLS7flEHBEi0t0UmviM4ePC7Z4D1e4gvf6UC8xjI4YSIIoRTmhglrxEnK+TBbDBhdGCVu4MsYxjCxfowGGbmqK76j99nbqwB5zQGn4YjBUz4rU/9T4m/iwpLMJHVHTu9IBvmi1eIpZk0Sp+pOjdrhkN7FDggUg3JKDSGFElQmIawISRLyIRN673ytNXCSYQO/YXwRxuByVHzgvXFOIIHKxWQv+ISeKhYGDiEl68H4boXJFJsyrmRdKWsMYIZPQ1xqnzvlOzXKEGarLZ3EIeNYmAhf4aGDOOA1CVz43POV4Sv0xJviT/EQIwtMUGrjxKh8rG/o8Xd6vyCDcqo6bienjtmRQ8etMDJu/TJkTbIIneYEjuogUCpwGmKDLaLoKV1YmLabd96whcUZ4dawvh//l7/9D2wESv08CBBAnZUF+8bXvmqf+/I35Rl3nYF6ATWwF0LF3Bvezje/LNiLy8PiEci+G3ob+d7ncXW9HeDb+8F+6b6db+4F90oLI5RGMzJStf/6n3/M/uXH/4UdGC+HYaHast268Iq9/J2/s/RIwZ79Jx+xzEhFX4lKZI7HAjjB784h0PL+tYGA842BN9bN95fDc4++YahkXd4WwCKmdJfHQNzDsgy02vKS83OxWJRybtiLX/+qfebzL9rM3KqE/qCNjiZt6lDGxivDUgDybugCQADLuACIg0HUkJdP/ZfgRJEmB1K+0G5DHm3D1qy20VRjb6mYKFP9dCUAsVpEAnqGBobkQROPIAOtX8Kxu94v5QueSlseJy0uIaWTk3E7KYPsyNQRG588auXqERmG41KqeZGK5QSAmKOVgARK8Jol2HoaPJRwo5XhiQcC0SQBPGW6+SGDSMAMq8X6ggyxW3b55rT97NIVe/X8OVuYmVaNSnDSe6JftkpB4RPXxabpCDviX1hWRHpBdF23/tSGDef6dE80HZAwlvBlnaNypWzFfFWZDdrq0rItza3YykLNOo11S/UlJCAPyEg7YsNDw77+3OZa1wrDBTde2V+RxTvTubyEt7x/0Q+cUJDr4lE2xWepFHa4wOgAiHnxrh6oJKUDneiF8Z6y7VYtfnL6RZTB2PKT6HpbqBDbxRATeiTUg/4EhYlxpnPWaaJmmNVH1qzhxgrlKGHyTctwo2fBFfe2sxHADW3R0hPYriUpdrWJpcVVW1ltyGDq8xmTSSkv73qiN4/eAYbO9CGLp+aYECGDn+Fetj7aFF/Qe8cuBrSRBj0dtRCv50NyeocZhPSkDIkGtAuMikEZZqKWX0NH8DVvd7QT4SrFyOxCFmmmF5Ve6KYcOV+2RspqXQ5MR0qKdbLY+3JjoyH8KJdcIrUhYjcZ2oOALCNBzCs0YGZoKiWjeyivtpLRAR5Sk7RFyQViVfOSUZXyIcuiRGV0BIBwxLeBIcZBaNdvD0ir53t4QPiuqy7qy8RWXRc95/RacIwcVBTiw1xWwRuSD8yAxNCFGWSW6VBdiXcc4ibM99S9vnGecgh0YiKFp0dPlQ+tqx5wLhhy168b4iz1AIWUHu2UvSOHhkQ33YcvyY4Z0cTEwXv0nLHPZ1hwVnzk1N2Bbd6naig4N/RDJBodE7Q3eN1jE/Xrk0KcjwP9GUGI+RqjTIJUhh5usMov+mCc1eqroh882BKutEnhTKiH6g1SM9EqyHm3goP8lEHIMiM4hKKUeEvGnox2Av63+sRv8KRoBO3RY754t/InPdWSx8x2ZQw2m+JZdr5RuVmiiOjdQ9WiPXb8pB07elqO8aT4Pae70FWwPQvzwaCSW1v4LS3PyAG9Yn1/+cXP/5+PHj8owt0/EQjNLJt+NZ5XXv6e/YfPfMEuvnnTEmzR0AP7pQKr3A/ezje/LHCG6oFYwT8Iwld7S7Lz9d50Qwn3K/k/bCDOgM6BAwcO2h/+4b+y3//nv2/ZbNo6alDzVy/bmxdf8WnWR848Ju8i4cMp27R4AKlj/Rdgv5dFZWWOQQg7+zRzuod5omu8Uw6AYVC62rmilgioX15cNLbryeazLgi+8OWv2Z/9xy/Y/GLDRvJ9MoSy9tipko1W5DWCjA43ybwa6V9GlnTl4datqYbfVF7yRy2fGJFBlfDeo8Wm8ujUPf34W1bazgpXMGk28eJo9GprUYEH9Q6l4B5BruOVURsfP2KV0SkZwEdlOE5JKeWVPykGnuMshrjcqhknM3kin70Xhre5x5+IpDtc2wNRcjvv6S2dgisbky82Z2Wc3bbpxat29eZ1uzm9bLOrLVtlCZC66qMTEmAhSdZoKsk4R9gvLtdtdn7e08mPZC1boqdGdbhZ18sdvZfwo2uiXX3RPVZ6BQf7ZeAJh0EZxf2dfuuIbh3lMyI6nDp43I4ePGJpvQe67E3I8EapNCpeHHEcyI8eKYwXFpBlaM55g+KpfAkRiKFu4m9iwsS8QwzLNu0ETpNtCHf9TXpUUS6cO+hcaTAkzlCi39E56XLPZ8NJgTAsFdcZ+dCry36exJKxNhP3yN2ZIsIhhng2Mfd5L4Zms2Xz84viZdFaNEyL9gT3ezsgPf2ms+JV8X5a7TWhMlJn8CyxPCw7wm9HtBJiopEcCLUttkziWxjK8fI8w2+/aiimh//BIBTTQPuuDDO2JupsynmTMYaihI/qzVWfQNPR803Vf2gjog9tRu+QVYp6EYVZMiKuEy8pjO3E9sz0LEyscd7Ta+nBtHhpRAZq2FYoMZhV22ErriOWSo/oK3odw9dA1PzeUaB9gkyzPm+z09dtdva6+G9Z9BLGHKIp7wQ+ULuBB5BhKjfsROhr4Dxd+P+d3zDJBPkLvUK8JMNvSgRqRbnra4Yi0eX6Rcb0k6iAdKk35FF/f0ppCY8WvBrJKDk3GPc+9JggTirtX/E8BmjmWUbXgJ/zUoQfMn87dlKw084Cz/PqDi/xWZSa0uacshGPx0QveICygJ/TTs+dJ8Rnni4f6XCa6F14jlv9MvQ9reieMHIawXf0OLY6kt90LFAYlRH+boqPltUOWvWmpZXGAfHSgYr4R0b+gVGOg2o7JW8b0C7k/dYBXPgUvu/7v//9v//vfvvZs/LYmVp/b8DfwWIkJmb6+iX7/Oe+aH/73ZekjHS3x4v7xwzBc9iBvVTpfc6z7Wt5EbvgAfR8ELX3TVdp3u+7PRjcF+6bjhLyKd8Dm3bq1Fn7o0/+kX3o+efFNVKItWVrri4pL3pRhjzPyMfY4b0HFe6+sKF8BiSQ1z1oGUgNyZgi0chJxvPBO3IlrEa9EWU4MCAOX1v3JRharZp1pLz/8pvftj974csyImpWLQ3ZU09U7fSJEcsNM/THdyqVe61KU1drSldNW/8a1tqgy10CcZ3lYOV90jWkQq4idL3kwlbv8y1KMpWiOQvJjSHhp+cqA4GyGXmGrH9EcPzk+JSdOPa4fqVQMmVL6OiXB+u9EcrLIaKfiuOKnrL6tY7gpQqGnCIBAioBtm/uA/5ewjYGqMkwBDW3Om3X596Q0Lolz7+mdKE5PSJmteamzS7L6F1YM6qiH4UoepMJI1UDogm41xobNj0953QnUHf8wLiNTpZtI8Gw3oLKbXbkSNXy5ZSU2W174+oVq8nwG9hMiHdEm/4hG8kULSelMUBvXmvDyumy7wZw5MgJK0qpMCw5gNLRv5aELHEuLY8rw3BEg4tGePHKHxIwE82XHXD5Su+F+Mbbkmgck3mX9lYNbDMwz0QurmU4rscf0GOmfwQ8t+SF09tLh5I/EsEYWmRBXWLdGG5kWY5MJu2xM2lix8Q/YegqfLN9EiuvbYgzF0T1Ca7cajVUZwsLdufWbSm3hlVHyjZ55IhVx0XfXN4GhsMm/rxHTFBDxhKTDdYbq6rvwEf0VKAMMczS4suBIVVQzFcqOLTeadUBvGcPGsEbKlujo3Kuc6AIW96r1ODf+qrXCYoxtKgQ/+bB9bRPeoeEh9eR7odcVDBVDQNotJcwopOgY1C07thGSyf6z3O43jev9z0V1c7gS6UyWp20Q1PHRINxpRF4VJ/8UiBubpRhQzJieZmFkF9XO5kW+RqirTRshJ/3dGMsyIh12vGhihdqHnkOXVQqHwr1m54+95AH8BK87rMxRVMIkfDesVBGD4wHE5qACgytWT8xIydnyI0vZnMqRf2H9zIZ1mjL6b3QngZkxIENvX4xbLcLtUVRP5z3NA56qVxARLDT40dZolMBva3x6JynLzxc7tDjqrbCnpduwEZynsW3nXd13VSZeYZdkhGP0hFAvnwHTjojVWVCPZMOPWYBW515DxqOA8vokDyyfkMGV2113ebmFmxVsmpSNPjAU0/Zc7/9IatWj4iuGeelXYAQDifR78NC9N3GgPX97//u3334Yx/+kI2VCWLbIdx+wB7Ng11l1lqx733n7+3/eeHrdm163gZTWLqyeHnH3wwQGcUPhP1e4dP7QfAIdiDk/uuDgM3+hQW3+5Ph/k//YUGoB/dsBlP23HPvt0996t/YE2fOiL3UgFrLPhsulDjw29uquXt8FN9G0DObjdgJetJibwznij88IwhkUAIpBqJZ8BiXG/N269Y1+8o3v2Nf/Mo3bWWlYVNjGXv2mTE7eowemK6vsdNSOoNx2jqvK88FCcV6u67U9Ezps0E4zwtJtn5SXsofFDwvfUPwqYPOyVvYWiYrbzWZtPJIxQ4fnrLJsWM2Up60TKViWRllgxb3WkffCvyMPzpUOj8hjAII4UZ4pH4p2I94cVrxM09IoGuKp3/QbIUhzIVrdmv+ms00bokGdaW7YYWM8M1mLaVMvFz6tiWBsbyib2SodXUe6iGjutnw+wvLddFW9F5oW1v0JJeM0picnLSxw2OqHxkKGwsmUlilUrZCAURUNhVsUEKv0Wjb/HxdFDM7PK5vymPKP2tJHeOiV3ls0rKqX+hab7Ud/3gmpi4o3DZNWDbIf8OFn3PB4PM2qFyqteii5z60geT6Dd+HZ6AaoM2nXh9hoVApXF3HITZ8x5p9MU7MHqXXLEvcF3hF6cVi/i4pDe9Ep3GSXHtPgoB7fuZ/4Duygo56pjohFhC6875viM3aU6qbrvMxcaXgxNp5oQ7Zd5ZFSp1M+rNDo+0CBdAlMZ6k26LcXRll+m20V1Qfy8pLbUX8E+pFz0x5Rp+6SvE/JKO74ODnlIvfIPHBiTYTA3yhuxGt/EWB3tEpMT6UZ0ApIZtg0rZ4AygUKuK7ozZZOSy6V/RJyPtuCO9HCb8NiL8PAMewTuTK8jWbn1F7km7FIE35EHR4g9mr8AwUYrmH3SnEqMbtO+DFufN9ty0jVeXeljPhuYPfYphTFFQlp5IjHveYTbFQa0FUDO929TyiNlXvMNhVbcALe4C3SJb3PXnqn99dwOSm6JSn/j/wvn8pgTWg+qFuvdIBZ3raWcQr+vVYND4WpKLGBC85D8tI4322d0tlQyJoHUxdGqanE8tJnin7HRwC0CbrdSbC6B292q7re8kctRR75ugxe//7nxfPnFUT4E4o+zsNff/Dv/1fz/xXf/ARO3N8PLq13dmwC+gpiyEhz+T6pUv22Re+ZN/56U+5o/98Fd7q/b73u3caHiafh8Wl9713AnbRS8fbocPb/e43BoQ8iuYjH/mIr5F2/PiUdRgmoQFtl6wT0f6drgGl3GFYRumLN8HD7/lf5eY4ROfRMx46G+vk8mX4+wX70pe+ZYtKY2oqa889NW4Th7NW7yzaAoG+AqXshklC/xaV5p0aM9lCyiEt0SDHOXlkLdcJN+W3+a9kr1/pFRllUspKa3x83ManTtjExBkbLx0GQT2lB4p39Ta9PhFwy690L9ymEPzqT/R+9LMb4iSih3suA+hmXYnWraayTdudhcu2uHhHt3UP2ooOvZCFzsI1pMFfDr0ruiyKJAE/Pdft+mLH7typ2/S0nulhRzT2p9mElcZLNn543M/Ja1F5kVKplLCJUsmmxiesVC6JeKQDvVU/ev/w1HHlP6F3AwaeotL1Ibp6ze/FNATCqYT39r3ohJ9egsTnOydRWXqBAPvotAeYuLILdFnTi84jziYxryQsCR+pzImc+CABR/RAlHic2jbKgl05EDQdnQYIV9CEyQ1u+GVFO+UHXS5Ljt+Znvb0eQYeu/hLrJfTH5Yd4ftwM/wE0IVfxzcDHwYegblVPrUJqO9t3tskx6It6m6HYWvuO+zg6u01SjLUWZw+ScTvBZ4ThtvX/A33OCWlKPWoTYYvhZdOOtQ9v/WgmLMs8FuassMTU2qDhwMt/InS04lfkbTfjPMIPw8HIbVdgDyI0qQ9efuqqT78XT1AdnAFz8hgrkE7aLhtTIQ0o7cj2DmD/+/KNbrBWwnxGbTOiSdoU1kLvKETPY/Tia2kAD3sEUFPfrtA93sf9XzYy2Osc7g3hW1eEx7iPu74JaVx/SFHkR1aapEM4m1/gzpT2jW4LcqDegT8W93jH/IAPgSnwBkR6NVt3PSD/oDmMHAumbAzkjFPn/ktO37ihNqGaHUX5u8s9H3iE5+YePbZZ+15HcxIM2uGJ/cBf2t+3r7wV9+wL3zjr4ywBOIj3oV3YS/AG9VK1T76Lz9qn/zoR61SrYrDmr51x68KGiAhCPy9G+71jPvf+c537P/6zGfs+vXrMtAqdvp0WnxuNq9/lIH/uuPtIW2sm6FnUXpA2l/xl8K1vxXeA5rNeW831bTuii7VymmbOn1Kz3XOC7p/bwj5NHayUxmik7cM+tDT2cF1br5p1+cv2LW5C8JT9x3tOIOmpTMq61zT5ppz4Tnf63FV5VGJwmsC/4bP9LyXNlxf0/cXrs/Z/LV5vwUtDh8+bKempixTTVtDL83Pidrz8Iry1HPodPrUaTt9+JSuhYTScRpWd2iF89wU/vrD421w7PXuvUHY7veYpOKTvaAy7XN3B/Y8ZPhlTrIzBq8zlRWaeQmiPzEa9843+gV4Wdf7YeLpQB8KFtOIzgUBeMzruHDtmjV1AM6Hon/FRNuoGh0b/Y9Tj9P067hO/aYgwoMhVH4bqmP+eU3onj9VvcTAWzH0tsGdM4Hw3qld5SumB+8Aerb9csSh4gv/VRH0X/zQK2t4AkYC8chO7gFIIS15BT9NVQ4Lp6noya8OGqKP83zzenRHEJURjOd6ZOd2CXbxYQ8fxzf16xTTezxKS7ZUJWcq8EQl0DdTgVo7lHbQ+4Fd4gSBHqr1nG7jGN3zy546vRv0Yvh/79d0P7MLJ/BRWVV30KjZoFS9SOgTNSq/o3qPWD0wggAWhFLIokZPO4QTXcz0pFVROlU+FHKVypSdrp6WE3jYaQfszvWXA33/26c/naucPGkf+MAHrFwu+02y70U9wEL0G7+zYN/97nftT//0Sza/ED97F96FuwHugLc+/elP2x/8wR+EmwAKIjr9RWGPWNkDC+LR6FTw2sWLzrOnTpatfFIGUQ9rV/Qnxmlh4TX77pfE41/+U67s5AcC74d2vbCrnZwKH98DKtsK5aRf+l+r6JNy5ZR+T9pJ3Qu39a4//TXAwrxK9ZrNX5y310Sf1+wiN0MhhWy5TAEjZcmf1/Tea3qfawG3qGfIOf9aIOpJyRaOmDTkgLig5hf07UXlFYsP3kMO8RsD6XPwRbl8Ss/KdurUST+PZVEAJeL/hc02AXspGWEQ/fR+uRtiTPcCmO8BT353Hk6iKI2FbQWAwo1OwTBKqKKy+G/0N3wL7ODg5emFPZe7IX4Yvi+f3E45eqKMRcreNMOZ6pETpzM8qTqGJyGxA9JeL4gd4hZbORU/3JNWVFDV2vaj19SOHMILfhpQ7G1tUZnjitlD7EpUFn9BBAyoxt+GsgauiRLgdX8cEmJF+RiCmqNMAv+zGwd/rD+kSLsMCe/w8F3IvQOwgx0ABspDOL92kYLGT3UvQmKHnwKEsuy5qWQ8pV50eUX1W1b9SvSoVLyhE372wvZ3cbo7FIjv9Sbdm4Tf7/msvOvbGPbgC+w0gn1hITBqz5c6C/8FMTYht/heL47x3bgN7rTRGMIDSTvJmlN2qvJ+v+Y8hvBFKG3ERQ+A/Yj7cND3J3/yJ4nz58/7ENQZ4oTeEpy3F154Qce56PpdeBfuDWfPnnU++/jHIz4T2/yqOQdeh2eBwPN+KrgX78c8Hr5REbZx1uluILHzISX9OMSpxteh6B/3j/30jM5/rRAwO3+eUp23c70VEhVQd73Qji8E4EeHf7H9J4DTU0lul/9MqHMHbuo5eUHP7a904qkq7TPwh2cUwXZa4e0zd9ErzknQc3oX9Ka5CyKEf2G4G+l7pbr95j1x6oF7JNJ7e3d690p0D0J3IRGe974C7CSpP2o7u5LYfqj72w/O9dTrzts7Z1E98ifipf0gfuJvxwmePbPNd6S9C5fol7O7k93D1xHsn30oT4CdVMFop7y/anihh777QQ919ytn9LsNomMoSvzkfmXam/Hed/W895Xex3fdv18+D4KQWKDDPoW8L4Rv9/1KBLsbfXSUnwh+vfK5T8Izjj21z+1g9dDwr/yP/30X3oX7QjBxgmH0uc99LroSRMbPrwJ28atQECbhPIJ7tQD/4oWH5XNS2Vum3Y3+YVraflR56y10f9iddrjavtf7sDfDnvtxWfzWzh9BbzljuBvrYPBi+Ibr2IgLP3e/33snzuk3CcDvNwGvbfIJmV8HPqrRh8+4p1J763cveHJRmtt8d588dvPQzou7vtHj++W5DfE32y8/XNt9pyGgcZ9CR7AfXe5uj8DOzd7HD87hlwP3o+lunHqu4tOHrJDtLx9QyJh/HjLZXyr0bW1t9bECMeCLwr0tYEXi6PRdeBceAt4+r/3iEPN7LzwsPvt9ux94ajt/fgNhT5vdi+ZDFHM3yd5qOXfnH0j1m0qrtwBxoUKB/PQfJ6h+o7N7wdujTu9X99Y7u9vzQzDzfWAXn/7G1Ou9y3Q3vsBvAs6/KKhgUdniIj6MyNhFqV0XAX5zaWT2/wFoO2IVeBW0Mw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Placeholder 8"/>
          <p:cNvPicPr>
            <a:picLocks noGrp="1" noChangeAspect="1"/>
          </p:cNvPicPr>
          <p:nvPr>
            <p:ph type="pic" idx="1"/>
          </p:nvPr>
        </p:nvPicPr>
        <p:blipFill>
          <a:blip r:embed="rId3"/>
          <a:srcRect l="6306" r="6306"/>
          <a:stretch>
            <a:fillRect/>
          </a:stretch>
        </p:blipFill>
        <p:spPr>
          <a:xfrm>
            <a:off x="5572125" y="1511968"/>
            <a:ext cx="6313805" cy="3592855"/>
          </a:xfrm>
          <a:prstGeom prst="rect">
            <a:avLst/>
          </a:prstGeom>
        </p:spPr>
      </p:pic>
    </p:spTree>
    <p:extLst>
      <p:ext uri="{BB962C8B-B14F-4D97-AF65-F5344CB8AC3E}">
        <p14:creationId xmlns:p14="http://schemas.microsoft.com/office/powerpoint/2010/main" val="16777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71357" y="124585"/>
            <a:ext cx="10444162" cy="1033462"/>
          </a:xfrm>
        </p:spPr>
        <p:txBody>
          <a:bodyPr/>
          <a:lstStyle/>
          <a:p>
            <a:r>
              <a:rPr lang="en-US"/>
              <a:t>MacMillan Center</a:t>
            </a:r>
          </a:p>
        </p:txBody>
      </p:sp>
      <p:sp>
        <p:nvSpPr>
          <p:cNvPr id="2" name="Rectangle 1"/>
          <p:cNvSpPr/>
          <p:nvPr/>
        </p:nvSpPr>
        <p:spPr>
          <a:xfrm>
            <a:off x="100200" y="6537960"/>
            <a:ext cx="171157" cy="192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4627001-C886-4332-AB44-A6998B7CEE36}"/>
              </a:ext>
            </a:extLst>
          </p:cNvPr>
          <p:cNvSpPr txBox="1"/>
          <p:nvPr/>
        </p:nvSpPr>
        <p:spPr>
          <a:xfrm>
            <a:off x="-94533" y="1158047"/>
            <a:ext cx="5132698"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defTabSz="457200">
              <a:buClr>
                <a:srgbClr val="2CCCD3"/>
              </a:buClr>
            </a:pPr>
            <a:endParaRPr lang="en-US">
              <a:cs typeface="Arial"/>
            </a:endParaRPr>
          </a:p>
          <a:p>
            <a:pPr marL="800100" lvl="1" indent="-342900" defTabSz="457200">
              <a:buClr>
                <a:srgbClr val="2CCCD3"/>
              </a:buClr>
              <a:buFont typeface="Arial" panose="020B0604020202020204" pitchFamily="34" charset="0"/>
              <a:buChar char="•"/>
            </a:pPr>
            <a:r>
              <a:rPr lang="en-US">
                <a:cs typeface="Arial"/>
              </a:rPr>
              <a:t>Opened on 2</a:t>
            </a:r>
            <a:r>
              <a:rPr lang="en-US" baseline="30000">
                <a:cs typeface="Arial"/>
              </a:rPr>
              <a:t>nd</a:t>
            </a:r>
            <a:r>
              <a:rPr lang="en-US">
                <a:cs typeface="Arial"/>
              </a:rPr>
              <a:t> floor TAF Skyway in 2023</a:t>
            </a:r>
          </a:p>
          <a:p>
            <a:pPr marL="800100" lvl="1" indent="-342900" defTabSz="457200">
              <a:buClr>
                <a:srgbClr val="2CCCD3"/>
              </a:buClr>
              <a:buFont typeface="Arial" panose="020B0604020202020204" pitchFamily="34" charset="0"/>
              <a:buChar char="•"/>
            </a:pPr>
            <a:endParaRPr lang="en-US">
              <a:cs typeface="Arial"/>
            </a:endParaRPr>
          </a:p>
          <a:p>
            <a:pPr marL="800100" lvl="1" indent="-342900" defTabSz="457200">
              <a:buClr>
                <a:srgbClr val="2CCCD3"/>
              </a:buClr>
              <a:buFont typeface="Arial" panose="020B0604020202020204" pitchFamily="34" charset="0"/>
              <a:buChar char="•"/>
            </a:pPr>
            <a:r>
              <a:rPr lang="en-US" err="1">
                <a:cs typeface="Arial"/>
              </a:rPr>
              <a:t>Sundet</a:t>
            </a:r>
            <a:r>
              <a:rPr lang="en-US">
                <a:cs typeface="Arial"/>
              </a:rPr>
              <a:t> Hall: Conference space with capacity for up to 500 people</a:t>
            </a:r>
          </a:p>
          <a:p>
            <a:pPr lvl="1" defTabSz="457200">
              <a:buClr>
                <a:srgbClr val="2CCCD3"/>
              </a:buClr>
            </a:pPr>
            <a:endParaRPr lang="en-US">
              <a:cs typeface="Arial"/>
            </a:endParaRPr>
          </a:p>
          <a:p>
            <a:pPr marL="800100" lvl="1" indent="-342900" defTabSz="457200">
              <a:buClr>
                <a:srgbClr val="2CCCD3"/>
              </a:buClr>
              <a:buFont typeface="Arial" panose="020B0604020202020204" pitchFamily="34" charset="0"/>
              <a:buChar char="•"/>
            </a:pPr>
            <a:r>
              <a:rPr lang="en-US">
                <a:cs typeface="Arial"/>
              </a:rPr>
              <a:t>New boardroom</a:t>
            </a:r>
          </a:p>
          <a:p>
            <a:pPr marL="800100" lvl="1" indent="-342900" defTabSz="457200">
              <a:buClr>
                <a:srgbClr val="2CCCD3"/>
              </a:buClr>
              <a:buFont typeface="Arial" panose="020B0604020202020204" pitchFamily="34" charset="0"/>
              <a:buChar char="•"/>
            </a:pPr>
            <a:endParaRPr lang="en-US">
              <a:cs typeface="Arial"/>
            </a:endParaRPr>
          </a:p>
          <a:p>
            <a:pPr marL="800100" lvl="1" indent="-342900" defTabSz="457200">
              <a:buClr>
                <a:srgbClr val="2CCCD3"/>
              </a:buClr>
              <a:buFont typeface="Arial" panose="020B0604020202020204" pitchFamily="34" charset="0"/>
              <a:buChar char="•"/>
            </a:pPr>
            <a:r>
              <a:rPr lang="en-US">
                <a:cs typeface="Arial"/>
              </a:rPr>
              <a:t>Vanderboom Simulation Center: State of the art simulation lab with ability to house multiple trainings at once</a:t>
            </a:r>
          </a:p>
          <a:p>
            <a:pPr lvl="1" defTabSz="457200">
              <a:buClr>
                <a:srgbClr val="2CCCD3"/>
              </a:buClr>
            </a:pPr>
            <a:endParaRPr lang="en-US">
              <a:cs typeface="Arial"/>
            </a:endParaRPr>
          </a:p>
          <a:p>
            <a:pPr marL="800100" lvl="1" indent="-342900" defTabSz="457200">
              <a:buClr>
                <a:srgbClr val="2CCCD3"/>
              </a:buClr>
              <a:buFont typeface="Arial" panose="020B0604020202020204" pitchFamily="34" charset="0"/>
              <a:buChar char="•"/>
            </a:pPr>
            <a:r>
              <a:rPr lang="en-US">
                <a:cs typeface="Arial"/>
              </a:rPr>
              <a:t>Adjacent to new parking for easy access</a:t>
            </a:r>
          </a:p>
          <a:p>
            <a:pPr marL="800100" lvl="1" indent="-342900" defTabSz="457200">
              <a:buClr>
                <a:srgbClr val="2CCCD3"/>
              </a:buClr>
              <a:buFont typeface="Arial" panose="020B0604020202020204" pitchFamily="34" charset="0"/>
              <a:buChar char="•"/>
            </a:pPr>
            <a:endParaRPr lang="en-US">
              <a:cs typeface="Arial"/>
            </a:endParaRPr>
          </a:p>
          <a:p>
            <a:pPr marL="800100" lvl="1" indent="-342900" defTabSz="457200">
              <a:buClr>
                <a:srgbClr val="2CCCD3"/>
              </a:buClr>
              <a:buFont typeface="Arial" panose="020B0604020202020204" pitchFamily="34" charset="0"/>
              <a:buChar char="•"/>
            </a:pPr>
            <a:r>
              <a:rPr lang="en-US">
                <a:cs typeface="Arial"/>
              </a:rPr>
              <a:t>Community access / programming</a:t>
            </a:r>
          </a:p>
          <a:p>
            <a:pPr marL="800100" lvl="1" indent="-342900" defTabSz="457200">
              <a:buClr>
                <a:srgbClr val="2CCCD3"/>
              </a:buClr>
              <a:buFont typeface="Arial" panose="020B0604020202020204" pitchFamily="34" charset="0"/>
              <a:buChar char="•"/>
            </a:pPr>
            <a:endParaRPr lang="en-US">
              <a:cs typeface="Arial"/>
            </a:endParaRPr>
          </a:p>
          <a:p>
            <a:pPr marL="800100" lvl="1" indent="-342900" defTabSz="457200">
              <a:buClr>
                <a:srgbClr val="2CCCD3"/>
              </a:buClr>
              <a:buFont typeface="Arial" panose="020B0604020202020204" pitchFamily="34" charset="0"/>
              <a:buChar char="•"/>
            </a:pPr>
            <a:r>
              <a:rPr lang="en-US">
                <a:cs typeface="Arial"/>
              </a:rPr>
              <a:t>100% funded by philanthropy</a:t>
            </a:r>
          </a:p>
          <a:p>
            <a:pPr lvl="1" defTabSz="457200">
              <a:buClr>
                <a:srgbClr val="2CCCD3"/>
              </a:buClr>
            </a:pPr>
            <a:br>
              <a:rPr lang="en-US">
                <a:cs typeface="Arial"/>
              </a:rPr>
            </a:br>
            <a:endParaRPr lang="en-US">
              <a:cs typeface="Arial"/>
            </a:endParaRPr>
          </a:p>
        </p:txBody>
      </p:sp>
      <p:pic>
        <p:nvPicPr>
          <p:cNvPr id="12" name="Picture 1"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r="47002"/>
          <a:stretch/>
        </p:blipFill>
        <p:spPr bwMode="auto">
          <a:xfrm>
            <a:off x="5329313" y="2918643"/>
            <a:ext cx="3117865" cy="393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2507" y="1346775"/>
            <a:ext cx="2331209" cy="19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752330" y="1038998"/>
            <a:ext cx="2271830" cy="307777"/>
          </a:xfrm>
          <a:prstGeom prst="rect">
            <a:avLst/>
          </a:prstGeom>
          <a:noFill/>
        </p:spPr>
        <p:txBody>
          <a:bodyPr wrap="square" rtlCol="0">
            <a:spAutoFit/>
          </a:bodyPr>
          <a:lstStyle/>
          <a:p>
            <a:pPr algn="ctr"/>
            <a:r>
              <a:rPr lang="en-US" sz="1400"/>
              <a:t>10</a:t>
            </a:r>
            <a:r>
              <a:rPr lang="en-US" sz="1400" baseline="30000"/>
              <a:t>th</a:t>
            </a:r>
            <a:r>
              <a:rPr lang="en-US" sz="1400"/>
              <a:t> Avenue</a:t>
            </a:r>
          </a:p>
        </p:txBody>
      </p:sp>
      <p:sp>
        <p:nvSpPr>
          <p:cNvPr id="19" name="TextBox 18"/>
          <p:cNvSpPr txBox="1"/>
          <p:nvPr/>
        </p:nvSpPr>
        <p:spPr>
          <a:xfrm rot="16200000">
            <a:off x="5067270" y="5026474"/>
            <a:ext cx="1262698" cy="307777"/>
          </a:xfrm>
          <a:prstGeom prst="rect">
            <a:avLst/>
          </a:prstGeom>
          <a:solidFill>
            <a:schemeClr val="bg1"/>
          </a:solidFill>
        </p:spPr>
        <p:txBody>
          <a:bodyPr wrap="square" rtlCol="0">
            <a:spAutoFit/>
          </a:bodyPr>
          <a:lstStyle/>
          <a:p>
            <a:pPr algn="ctr"/>
            <a:r>
              <a:rPr lang="en-US" sz="1400"/>
              <a:t>Central Lab</a:t>
            </a:r>
          </a:p>
        </p:txBody>
      </p:sp>
      <p:sp>
        <p:nvSpPr>
          <p:cNvPr id="20" name="TextBox 19"/>
          <p:cNvSpPr txBox="1"/>
          <p:nvPr/>
        </p:nvSpPr>
        <p:spPr>
          <a:xfrm rot="5400000">
            <a:off x="7233089" y="3858871"/>
            <a:ext cx="2271830" cy="307777"/>
          </a:xfrm>
          <a:prstGeom prst="rect">
            <a:avLst/>
          </a:prstGeom>
          <a:noFill/>
        </p:spPr>
        <p:txBody>
          <a:bodyPr wrap="square" rtlCol="0">
            <a:spAutoFit/>
          </a:bodyPr>
          <a:lstStyle/>
          <a:p>
            <a:pPr algn="ctr"/>
            <a:r>
              <a:rPr lang="en-US" sz="1400"/>
              <a:t>Greenway</a:t>
            </a:r>
          </a:p>
        </p:txBody>
      </p:sp>
      <p:sp>
        <p:nvSpPr>
          <p:cNvPr id="21" name="TextBox 20"/>
          <p:cNvSpPr txBox="1"/>
          <p:nvPr/>
        </p:nvSpPr>
        <p:spPr>
          <a:xfrm>
            <a:off x="5752330" y="6592023"/>
            <a:ext cx="2271830" cy="307777"/>
          </a:xfrm>
          <a:prstGeom prst="rect">
            <a:avLst/>
          </a:prstGeom>
          <a:noFill/>
        </p:spPr>
        <p:txBody>
          <a:bodyPr wrap="square" rtlCol="0">
            <a:spAutoFit/>
          </a:bodyPr>
          <a:lstStyle/>
          <a:p>
            <a:pPr algn="ctr"/>
            <a:r>
              <a:rPr lang="en-US" sz="1400"/>
              <a:t>Parking</a:t>
            </a:r>
          </a:p>
        </p:txBody>
      </p:sp>
      <p:pic>
        <p:nvPicPr>
          <p:cNvPr id="3" name="Picture 2"/>
          <p:cNvPicPr>
            <a:picLocks noChangeAspect="1"/>
          </p:cNvPicPr>
          <p:nvPr/>
        </p:nvPicPr>
        <p:blipFill rotWithShape="1">
          <a:blip r:embed="rId5"/>
          <a:srcRect l="27348" t="415" r="193" b="-415"/>
          <a:stretch/>
        </p:blipFill>
        <p:spPr>
          <a:xfrm>
            <a:off x="8522893" y="2478352"/>
            <a:ext cx="3546697" cy="2273488"/>
          </a:xfrm>
          <a:prstGeom prst="rect">
            <a:avLst/>
          </a:prstGeom>
        </p:spPr>
      </p:pic>
      <p:sp>
        <p:nvSpPr>
          <p:cNvPr id="14" name="TextBox 13"/>
          <p:cNvSpPr txBox="1"/>
          <p:nvPr/>
        </p:nvSpPr>
        <p:spPr>
          <a:xfrm>
            <a:off x="4881254" y="6227167"/>
            <a:ext cx="2271830" cy="307777"/>
          </a:xfrm>
          <a:prstGeom prst="rect">
            <a:avLst/>
          </a:prstGeom>
          <a:solidFill>
            <a:schemeClr val="bg1"/>
          </a:solidFill>
        </p:spPr>
        <p:txBody>
          <a:bodyPr wrap="square" rtlCol="0">
            <a:spAutoFit/>
          </a:bodyPr>
          <a:lstStyle/>
          <a:p>
            <a:pPr algn="ctr"/>
            <a:r>
              <a:rPr lang="en-US" sz="1400"/>
              <a:t>Existing Skyway</a:t>
            </a:r>
          </a:p>
        </p:txBody>
      </p:sp>
      <p:pic>
        <p:nvPicPr>
          <p:cNvPr id="15" name="Picture 14"/>
          <p:cNvPicPr>
            <a:picLocks noChangeAspect="1"/>
          </p:cNvPicPr>
          <p:nvPr/>
        </p:nvPicPr>
        <p:blipFill>
          <a:blip r:embed="rId6"/>
          <a:stretch>
            <a:fillRect/>
          </a:stretch>
        </p:blipFill>
        <p:spPr>
          <a:xfrm rot="10800000">
            <a:off x="11191186" y="2833141"/>
            <a:ext cx="736701" cy="1179618"/>
          </a:xfrm>
          <a:prstGeom prst="rect">
            <a:avLst/>
          </a:prstGeom>
        </p:spPr>
      </p:pic>
    </p:spTree>
    <p:extLst>
      <p:ext uri="{BB962C8B-B14F-4D97-AF65-F5344CB8AC3E}">
        <p14:creationId xmlns:p14="http://schemas.microsoft.com/office/powerpoint/2010/main" val="489838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5242-3AD2-9D40-95C3-EC20B3619193}"/>
              </a:ext>
            </a:extLst>
          </p:cNvPr>
          <p:cNvSpPr>
            <a:spLocks noGrp="1"/>
          </p:cNvSpPr>
          <p:nvPr>
            <p:ph type="title"/>
          </p:nvPr>
        </p:nvSpPr>
        <p:spPr/>
        <p:txBody>
          <a:bodyPr/>
          <a:lstStyle/>
          <a:p>
            <a:r>
              <a:rPr lang="en-US"/>
              <a:t>Incorporating Human-centered design principles</a:t>
            </a:r>
          </a:p>
        </p:txBody>
      </p:sp>
      <p:sp>
        <p:nvSpPr>
          <p:cNvPr id="4" name="Slide Number Placeholder 3">
            <a:extLst>
              <a:ext uri="{FF2B5EF4-FFF2-40B4-BE49-F238E27FC236}">
                <a16:creationId xmlns:a16="http://schemas.microsoft.com/office/drawing/2014/main" id="{C39D1EE5-0E8B-E589-0385-C2492A838B82}"/>
              </a:ext>
            </a:extLst>
          </p:cNvPr>
          <p:cNvSpPr>
            <a:spLocks noGrp="1"/>
          </p:cNvSpPr>
          <p:nvPr>
            <p:ph type="sldNum" sz="quarter" idx="11"/>
          </p:nvPr>
        </p:nvSpPr>
        <p:spPr/>
        <p:txBody>
          <a:bodyPr/>
          <a:lstStyle/>
          <a:p>
            <a:fld id="{0F6880C2-9285-4126-A2C7-CF1F9D79AAAA}" type="slidenum">
              <a:rPr lang="en-US" smtClean="0"/>
              <a:pPr/>
              <a:t>14</a:t>
            </a:fld>
            <a:endParaRPr lang="en-US"/>
          </a:p>
        </p:txBody>
      </p:sp>
      <p:graphicFrame>
        <p:nvGraphicFramePr>
          <p:cNvPr id="6" name="Diagram 5">
            <a:extLst>
              <a:ext uri="{FF2B5EF4-FFF2-40B4-BE49-F238E27FC236}">
                <a16:creationId xmlns:a16="http://schemas.microsoft.com/office/drawing/2014/main" id="{70C802F6-AF43-B754-8BC0-349A12CCD636}"/>
              </a:ext>
            </a:extLst>
          </p:cNvPr>
          <p:cNvGraphicFramePr/>
          <p:nvPr>
            <p:extLst>
              <p:ext uri="{D42A27DB-BD31-4B8C-83A1-F6EECF244321}">
                <p14:modId xmlns:p14="http://schemas.microsoft.com/office/powerpoint/2010/main" val="3959901680"/>
              </p:ext>
            </p:extLst>
          </p:nvPr>
        </p:nvGraphicFramePr>
        <p:xfrm>
          <a:off x="2032000" y="91713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0859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39D5-0CCC-A321-F8B7-86AF28CB3601}"/>
              </a:ext>
            </a:extLst>
          </p:cNvPr>
          <p:cNvSpPr>
            <a:spLocks noGrp="1"/>
          </p:cNvSpPr>
          <p:nvPr>
            <p:ph type="title"/>
          </p:nvPr>
        </p:nvSpPr>
        <p:spPr/>
        <p:txBody>
          <a:bodyPr/>
          <a:lstStyle/>
          <a:p>
            <a:r>
              <a:rPr lang="en-US"/>
              <a:t>Welcoming, open, safe, seamless</a:t>
            </a:r>
          </a:p>
        </p:txBody>
      </p:sp>
      <p:sp>
        <p:nvSpPr>
          <p:cNvPr id="4" name="Slide Number Placeholder 3">
            <a:extLst>
              <a:ext uri="{FF2B5EF4-FFF2-40B4-BE49-F238E27FC236}">
                <a16:creationId xmlns:a16="http://schemas.microsoft.com/office/drawing/2014/main" id="{5DA61DEA-02EC-57C2-E29C-0DDB66A63375}"/>
              </a:ext>
            </a:extLst>
          </p:cNvPr>
          <p:cNvSpPr>
            <a:spLocks noGrp="1"/>
          </p:cNvSpPr>
          <p:nvPr>
            <p:ph type="sldNum" sz="quarter" idx="11"/>
          </p:nvPr>
        </p:nvSpPr>
        <p:spPr/>
        <p:txBody>
          <a:bodyPr/>
          <a:lstStyle/>
          <a:p>
            <a:fld id="{0F6880C2-9285-4126-A2C7-CF1F9D79AAAA}" type="slidenum">
              <a:rPr lang="en-US" smtClean="0"/>
              <a:pPr/>
              <a:t>15</a:t>
            </a:fld>
            <a:endParaRPr lang="en-US"/>
          </a:p>
        </p:txBody>
      </p:sp>
      <p:pic>
        <p:nvPicPr>
          <p:cNvPr id="7" name="Content Placeholder 6">
            <a:extLst>
              <a:ext uri="{FF2B5EF4-FFF2-40B4-BE49-F238E27FC236}">
                <a16:creationId xmlns:a16="http://schemas.microsoft.com/office/drawing/2014/main" id="{80CBC9AF-2CCA-C80D-5BEF-4793C42996D5}"/>
              </a:ext>
            </a:extLst>
          </p:cNvPr>
          <p:cNvPicPr>
            <a:picLocks noGrp="1" noChangeAspect="1"/>
          </p:cNvPicPr>
          <p:nvPr>
            <p:ph idx="1"/>
          </p:nvPr>
        </p:nvPicPr>
        <p:blipFill>
          <a:blip r:embed="rId2"/>
          <a:stretch>
            <a:fillRect/>
          </a:stretch>
        </p:blipFill>
        <p:spPr>
          <a:xfrm>
            <a:off x="1454949" y="1197604"/>
            <a:ext cx="9304491" cy="5138198"/>
          </a:xfrm>
        </p:spPr>
      </p:pic>
    </p:spTree>
    <p:extLst>
      <p:ext uri="{BB962C8B-B14F-4D97-AF65-F5344CB8AC3E}">
        <p14:creationId xmlns:p14="http://schemas.microsoft.com/office/powerpoint/2010/main" val="3298279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162" y="376238"/>
            <a:ext cx="11475720" cy="473075"/>
          </a:xfrm>
        </p:spPr>
        <p:txBody>
          <a:bodyPr anchor="ctr"/>
          <a:lstStyle/>
          <a:p>
            <a:r>
              <a:rPr lang="en-US"/>
              <a:t>2026: The Future of Health Care</a:t>
            </a:r>
          </a:p>
        </p:txBody>
      </p:sp>
      <p:sp>
        <p:nvSpPr>
          <p:cNvPr id="5" name="Slide Number Placeholder 4"/>
          <p:cNvSpPr>
            <a:spLocks noGrp="1"/>
          </p:cNvSpPr>
          <p:nvPr>
            <p:ph type="sldNum" sz="quarter" idx="11"/>
          </p:nvPr>
        </p:nvSpPr>
        <p:spPr>
          <a:xfrm>
            <a:off x="10900884" y="6335801"/>
            <a:ext cx="987176" cy="385673"/>
          </a:xfrm>
        </p:spPr>
        <p:txBody>
          <a:bodyPr/>
          <a:lstStyle/>
          <a:p>
            <a:pPr lvl="0"/>
            <a:fld id="{0F6880C2-9285-4126-A2C7-CF1F9D79AAAA}" type="slidenum">
              <a:rPr lang="en-US" noProof="0" smtClean="0"/>
              <a:pPr lvl="0"/>
              <a:t>16</a:t>
            </a:fld>
            <a:endParaRPr lang="en-US" noProof="0"/>
          </a:p>
        </p:txBody>
      </p:sp>
      <p:sp>
        <p:nvSpPr>
          <p:cNvPr id="8" name="AutoShape 8" descr="data:image/jpg;base64,%20/9j/4AAQSkZJRgABAQEAYABgAAD/2wBDAAUDBAQEAwUEBAQFBQUGBwwIBwcHBw8LCwkMEQ8SEhEPERETFhwXExQaFRERGCEYGh0dHx8fExciJCIeJBweHx7/2wBDAQUFBQcGBw4ICA4eFBEUHh4eHh4eHh4eHh4eHh4eHh4eHh4eHh4eHh4eHh4eHh4eHh4eHh4eHh4eHh4eHh4eHh7/wAARCAL0BU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PWkpD1pK0sSOoptFFgHVDf3lvp1hcaheSCO2tYnnmc9FRAWY/kDUleSfte+Ij4f+AevCKYxXWqeXpsGDyTK3zj/AL9h6GB+e3jLWLjXtdvtau5GkuNSvJr2Rm6kyOSP07ViH7w9hVi+YPdMFxtXCDHoOKrDnLepqQFooooAKKKKACiiigAooooAKKKKACijtn3xQaACiiigAooooAKKKKACiiigAooooAKKKMUDQUCiloGJilFFKKQCUopx6UBaLgApaVRS4oAaKdilApwFMCMilC0/FOC0AM20mKkxSYoAbik21JigCgBm2lxTsUmKQCYppGKfSEZouA2kwKXBopgN20mDT6KAGUYp9JigBmKKcRSUANbpTaeaTFADaKXFFACUUUUCEooooEFFFFABRRRQAUUUUAFFFFABRRRQAUUUUAFFFFABRRRQAUqkqwZSQQcgjqDSUUAeh+Dvjd8VPCksbaX401SSFAFFteyfaYdo7bZM469sV7X4O/bQ12GVI/F3hCwvYeA02mytDIPU7XLKfpla+UaKAP0Y8G/tP/CHxHKsE2t3GhTnGF1W3MSE8f8ALRSyD8SOletaDrejeILFb7QtWsdUtWGRLaXCyr+ak1+RtXdG1bVdFvBeaNqd7ptyOk1pO0T/AJqQaLgfrpRX5y+CP2m/i34YjWCTWodetlGFj1aHziOP+egKufxY17P4Q/bQ0iWKOPxb4NvLWXIDzabOsqY7nY+0jtxk07oD6zorzfwf8c/hR4pWIab4002CeQ7Rb3z/AGaXPpiTAP4E16KjLJGskbB0YZVlOQR7GmA+im0UWAdRTaKLAOoptFFgHUU2iiwDqKbRRYB1FNoosA6im0UWAdRTaKLAOoptFFgHUU2iiwDqKbRRYB1FNoosA6im0UWAdRTaKLAOoptFFgHUU2iiwDqKbRRYB1FNoosA6im0UWAdRTaKLAOoptFFgHUU2iiwDqKbRRYB1FNoosA6im0UWAdRTaKLAOoptFFgHUU2iiwDqKbRRYB1FNoosA6im0UWAdRTaKLAOoptFFgHUU2iiwDqKbRRYB1FNoosA6im0UWAQ9TRTSeTRmqsIdRTc0ZosA6vkP8A4KC+Jo21Dwv4TiZSbWOXVbkdwT+7iH6SfpX10Mk4r83P2pvE6eKfjP4m1GB1e2huV023YYwUgG1jnvlwxqZAjydj1bvj9TSDgAUN29zmipGFFFFABRRRQAUUUUAFFFFABRRRQAjA7Nz4CZ4pSw83bww9+CK2fBGjt4g8W6Xo0ce9Z5wGH+z1b/x0Gvtm6+Afw9udMtra6tpopgg3tFzg4GflbI6+mKBnwYCPpS19d61+ytoUoZtN1p1GTghSpH1Vsg/gRXHax+yx4ht136brlnc9cKYyjj25OP1oEfOo56UV7Hq/7O/jyzfCW6SY/iQjB/M4/InrXOXfwh8cWkpW40aQkZwR8pP4NjP4ZoA8/orpL3wP4rtXYSaJcgqMlQuG/wC+Tg/lWJcWF7buUntJ4nHVHjIYfgaAK1FJnnHQ+hpaBhSZpaePmH976UBYZS0qkHIGWx1AXkUi4YnDA/hg0gClFHU8c0oGKBhtpQppwHFORaTAbilAqSnbRQBGBTgKdtxQKAGgU4CnAU4CgBm2nBacBSkU7gMK0m2pQKNtAEQWl21LtpMUwI9tIVPpUm2nYpMCDFG2piue1IRSAh20FalxzRimgICo+lIVNTMOabimBCaKkI5pCPalcBmKTFPxSEcUARminYoxTAbSHpTsUmKAI6KcRTc0AFIaWkNABRRRQKwUUUUAFFFFAgooooAKKKKACiiigAooooAKKKKACiiigAooooAKKKKACiiigBDz1rpPCnjzxp4VeNvDnirWNMWNtyxQXbiLPumdp/EVzlFAH0R4O/a7+JWkzIuv2uleIrYABhJD9nm47h4+Mn3U17V4O/a++HWqyrD4g07VvDznH710FzD2zkp8w7/w18G0UXA/Vnwj4+8E+Lsr4Z8VaTqjjrFBcqZB/wAAPzfpXSnjrX5BIzI4dGZHHRlOCPxr0HwV8a/il4PjWHRfGOofZlGFtrsi5iUY7LIDj8Mdqdwsfp5RXxZ4L/bM1y1iEPjDwlZ6kQP+PjT5jbuT7o25fyI+lezeEf2ofhHryRLdazdaFcSHBi1G1ZQp95E3Jj3JFVdCPbaKoaNq2l61ZJe6PqVlqVs4ys1rOsqH8VJFXc07AOopuaM0WAdRTc0ZosA6im5ozRYB1FNzRmiwDqKbmjNFgHUU3NGaLAOopuaM0WAdRTc0ZosA6im5ozRYB1FNzRmiwDqKbmjNFgHUU3NGaLAOopuaM0WAdRTc0ZosA6im5ozRYB1FNzRmiwDqKbmjNFgHUU3NGaLAOopuaM0WAdRTc0ZosA6im5ozRYB1FNzRmiwDqKbmjNFgHUU3NGaLAOopuaM0WAdRTc0ZosA6im5ozRYB1FNzRmiwDqKbmjNFgHUU3NGaLAOopuaM0WAdRTc0ZosA6im5ozRYBrdTRTWPJozTsIdRTc0ZosBj+OteTwv4K1vxJIu5dMsJrrb/AHiiEgfiQK/KzVp5pp/MuG3TPmaU+rudxP6195ftx+Im0r4OR6JC5EuvahFathufKT96/wCHyqPxr4FuZPNuHfsWJ/AdKiW40RH7x9hiikXpn15pakYUUUUAFFFFABRRRQAUUUUAFHYk9hRVjS7KXUtRgsYVLNK4XAGaAPoT9jHwal5r7+Kr2ItHbRMIMrxuJ25/IPX1uxLP5jdTXIfCDwvD4T8B6fpwTbIYwG4weBz+u4/jXX//AKqTGhe1A6UjUopDFVpF+65FJJIxByFJPUFQQfwpaGGDup3FYb9ns5ICktlbsGGCuwYP4dKoXfhzw7eQGG80a1miIxsaMFf++TxU11dJHgtjrUsF3HKuCRRcLHC698GPhpq8TrJ4faFycgwMePopyB+GK4HWP2VvCFx8+k6xd2rd0YEj8mz+hFe/h48cO2e1OD+YPm3Ej86Yz5R1f9la+Wf/AIletRyp6Yw34q3H5NXMah+zH41glKxzQOf4T939CcfkT1r7YDKWAIk6cMO34U7bIrZ++n0oA+A7z4F/Eaz8wS6a52H5Wjblh6gHBP4Zrn734ceN7Vn87Q7mbZ1Ea5cf8B4b9K/SFGOdqhVHYHmkmjt5AY57WBs9QUBB/Ciwj8v5dL1C3kZJLG5Rx1RoiGH4HmqecSbTwfRuD+tfp5qWhaHqEItr/RbSeIDADRhgPwPSuX1v4P8Aw+1mDybnRoY17YUED8Gzj8MUrCPzsVw5xwKlXAIXPPavtrXf2YfAF8paylltX/6Z9P8Avls/oRXH6l+yTEzl9J8RK684jkG1ge3BP/s3anYZ8rhGxml+lfQV5+yp4qSVlS6VyB8pUg5/AkfoTXOal+zr8QrIt5dmsm04B5G78Dg/lmlYLnkK5pwHPSu41T4T/ELTIzJdeGrooM5Maljx32/e/SubvdG1qxmMVzpF5G46qYju/wC+etFguZ21SPShVXO0tz70GUeYY2VldeqspBH4UqyRsMedGfYHkfhSGOCepA+ppduKEZSdm9Wz2NPCPv4Rf+AnNADAtKVp7K2RuUr754pUUlTnOaaAi20hWrCxtjcVwKCtMCuF5pcVLtoK0mMixSFaeRSUgsRsvNN21NimlaYiMimlalIpCOKYEGKMVIVpMVIEeKa44qRhTSM0ICLFIakI9qaRzVANzQcUuKQ0ANIphFONJQA3FFONJQAhpKU0lABRRRQIKKKKBBRRRQAUUUUAFFFFABRRRQAUUUUAFFFFABRRRQAUUUUAFFFFABRRRQAUUUUAFFFFABRRRQBa0rUtS0m8S80rULuwuUOUltpmjdT7FSDXrnhH9pv4veH/ACY5teh1u2j48rU7dZCw46yLh+397vXjNFFwPsvwd+2ZpM8oh8XeD7qxU4/0jTZxMB9UfafXoTXtHgz45fCrxZMLfSvGVjHcscLBe7rV2PsJAAfwJr8zKDT5mFj9eUZXQOjB1PRlOR+dLX5TeEvHHjHwi5bwz4n1XSgc7kt7llQ/VPunr6V7L4N/a4+JGjxCDXbTSvEUYGA80Zgmz7tHwf8Avn8armFY+9KK+c/Bv7Xfw71SJV8RWGreHrjvmP7TDn2ZPm/NR0r2Twp8QfA/iuONvDvizR9RaT7kUd0olP8A2zbDjqO1PQR1FFNOQcHINGadgHUU3NGaLAOopuaM0WAdRTc0ZosA6im5ozRYB1FNzRmiwDqKbmjNFgHUU3NGaLAOopuaM0WAdRTc0ZosA6im5ozRYB1FNzRmiwDqKbmjNFgHUU3NGaLAOopuaM0WAdRTc0ZosA6im5ozRYB1FNzRmiwDqKbmjNFgHUU3NGaLAOopuaM0WAdRTc0ZosA6im5ozRYB1FNzRmiwDqKbmjNFgHUU3NGaLAOopuaM0WAdRTc0ZosA6im5ozRYB1FNzRmiwDWPzH60ZpG+8frRTELmjNJQOvJwPU0AfE37efiV774laf4fSQfZ9F0zzSA2cT3B7jsdip78+9fMbfdP5V3Hxq8R/wDCU/EjxHrwmMsd9qkrQMf+eEZ2R/htUVw56r+dYt6lhRRRQAUUUUAFFFFABRRRQAUUUUmNBXuf7Ivgj/hIfF/9q3EW6C0G8bh8v3v8A1eHwxtJKsaKWYngDvX6CfAXwivg7wNaW7QiO8ngXzseu0Z/Xd+dFwsd4MbUPZQABQKbtO0c8A05mAHFIYd6dTFYE+lOoADUd5IFjqYLuqlqKtuCrQBz/iSaZIVZD0qjY30yxgbjk1e1yMyR49Kw4WAfA6igDoIru44O/wDCtC31KZcb1zXNQzMG5z+FaENwSvXn3qgOhj1iPhZISPcUsmpZP7vOPXNZEThh8wBNSqwxtFAGzZ3kRXbNuJ9ana6jHCjI7GsaOplppkm1BIJO9TAZPrWNEXUfKxFWYJpVP3s07AaSIqc05drnLZzVHzJnPoKcJJFPNOwGkoA+7Iw9s8VP5r7BGXJT6VQhkJHzZFW4pFIxQkBMDtj2sUkjPVWXcv5GqupaLo2p2/lXmkWN3GBwskSsB9M9Pwq1EFwcnAp3+qQt1osSzhtb+EvgLWCGvPDlquGBGFDL16YbOB9MVxuufswfD6+m8+2jksweqod6/gGyR+BFe2RFZCGzj2NSuABwAR/smjlJUrHzNqX7JOgzFmtdUYJg42Z3A9uD/wDFVzV1+yLrMW9rPWo5xn5AxIb9cfzNfX8QUZEbMrGplSQL8zZpOBSmfCt/+zL8QLYuIj5+DwpXd/gfyzXMap8FPiRpqn/iQvcKBnEIJOP90gN69u1fomrTAYySKVtzD51DD0IzS5SuY/LnVPDniPSZvK1bQdUt3/uiFunuuMisk3FurlDHdAj7wCE7fqOor9Vr2xsNQthb6hp9rdwjpHPCHA+melcrrnwx+H+rPuu/C9iW9RGOOvr069sUWY+ZH5pCa1IysxI+n+TUihZFLQyRy4GSFYZ/KvvTWP2b/hzdO8sNrJbO3QA71H5/N/49XJar+yd4buMyWd5tbPBHX8jg/wDj1FgufHCrv+6Dn0prR19S3v7JFw0X+jaswlBOMNn9Dg/qa5fWP2WvG9kxksr6C49EkBOfxIB9OgNKw7ngBSmlTXquufAf4m6cTIuhSXcXrbqX/wDHfv8A6VxGreE/FWmTmG88Oagrg4wsRZgfdfvD8qVh3OfK+tCx7ujj6GlkeaNmWS1mBX7wMZBH1HUVC11bsAY2z9O1IBzbVbaxAPvSEdadHJG/G9G9m5pxV24+TjujZFAiuRSYqZlVB8wJ9xzUX0OR9KaAbimsKk+UjhgaaaAIyKawqQimEUwI8UmKeeKaTQAw9aKU0lADTRiiigBKKWg0CsJRRRQAUUUUCCiiigAooooAKKKKACiiigAooooAKKKKACiiigAooooAKKKKACiiigAooooAKKKKACiiigAooooAKKKKAChSVcOpKspyGHBB9jRRQB6D4Q+NXxS8K+SmleNNTa3h4W2u5PtMWPTbJnjjtjFe0eEv2ytdgaKLxV4RsL6MDEk+nzNBIffa25fwyP6V8rUUXYWP0N8GftO/CbxFKIJ9WutBnJwq6pB5an/gallH4kV63ous6PrlsbnRdVsNTgBwZLO4SZQfqpNfkvVzRdV1TRb5L7RtSvNOukOVmtZmicfipFUpisfrVmjNfnX4P/aW+Lnh1PKfX49bh7JqsAmYc/3wQ/5k17N4P/bK0qWIR+L/AAfd2svGZtMmEqH32SFSO/8AEelVzIVj6uzRmvOPB3xw+FfiqJDp3jHTreZiB9nv3+yygnoMSYBP0Jr0SJ0liWaJ1kjYZV0OVYeoI61Qh+aM0lFAC5ozSUUALmjNJRQAuaM0lFAC5ozSUUALmjNJRQAuaM0lFAC5ozSUUALmjNJRQAuaM0lFAC5ozSUUALmjNJRQAuaM0lFAC5ozSUUALmjNJRQAuaM0lFAC5ozSUUALmjNJRQAuaM0lFAC5ozSUUALmjNJRQAuaM0lFAC5ozSUUALmjNJRQAuaM0lFAC5ozSUUANY/MfrSZpGPzH60madhDs1xHx58Rjwr8HfFGtCZoZo9Pkht2XqJpf3ceP+BOK7XNfNP7e/iBbfwl4c8LpKQ99ftezqD/AMsoF4zx0LOO/wDDSloho+Lb75ZFhH/LNFT8e9V/4ifwp8rl5GkPUksajHCisSxaKKKACiiigAooooAKKKKADtTUy1DlhjA68U5lJZY06mkxo9O/Zp8LN4o+JdkjRB7a2lSSXcOMA7z+in86+9mZUdQvA2hF/rXgf7G3hGXRfB0mvXCfvtQLtHkdFJCjH4Ifzr3v7z7j2PH1pDEZwufTNZ2rXhgi3J1q+6sFNY2qrlGzyoBoApW+tOx5rQi1PdXGxyMsxU9c1q2txwM0AdTBqKA/N2pwuFn3P6CsCGZGU561d0qQb2Vj8uOPrTAh1Jd6MBXMrGUnYn1rqL9fmO09awr2MpIc9TQAQ4Jq5H2qjB0zVyLoDQFy9CeKnRjVVDxU6VSQmXIzU6NzVVGxUqNVqIi7G3FTx4JqnG3NWYTzxQwLqKKlCHrmqwcgU9Zz0qkBeh2uNnAPY4qVIzG/zVUt5QmH6nPSrzS+cA3TFDFcfGuc81PFGHU7ulRruZTtXr3qRJI4CsM0yoW6Ank0hNEqWoIBHAqU2TMvBpYGDyeWjxtgcYbnH0q5GGXuD9DU3YmkU4rZ06HNTiNh7+1WRQoJNPmFylY5x71XEr+aFxWkQO60jRRsM46elRcuxVaQKv3aQMjDpVry1Yfd/OkECY4FPmFYrFV9KXouAMVY8rFMdDytPmTFytEIX5c5/AmkEkqqcE/Q8iq8sFysmVPFIXmXqpzT0YXaLHnSImc7c9iuRVe+t7K8H+m2Frc8Y/fQhhz161Ek0zS7WXAq1GSDu3f4UuUfOcxqfw/8HaqrfavDto4Ix90Mv5HJH4VxGq/s+/DO+kbbo5tXY5BjbIU+2eR+devvsLFyoB9RxVW4uI4sfKWJ9DzS5R3Pn/Xv2VfB91hbe6aNecEgk+3TB/8AHq5jUv2RIxCG0/Vt7AcjfuP67T/OvqZQHAkVmAPYjBpxTjcjn6UrBc+M9V/ZR8Shf+JbfoZRxtf5wT9eCPyNcfr37OfxP02Urb6Wl8oycwnJx/unDfpX36ryYweKGmk4DMWHbPNKwz8wtc8DeM9Jdvt3hfUY2T722Ik9/wCH73b0rnpY7xciTT5gV4PyHI+vcV+q07C4Xy7q3gnXoFljDjH41zWu+DfCeqowvvDtlJkc/uwfyzyPwpWA/MUTA5wM46+opVkR/utX6Han8D/h7foXOmCJic4+8B+fP61ymr/sx+A7xVZXkhPPzITnOOPfjjvSGfDZKZxnBppWvr7Wf2UdJZh9h1hzH6MPmH8j/OuY1L9k3WI3kaz1lAmPkVl3gn68EfkaYXPmZhTcc17Nq/7OPxGs2k+z2IvFUEgwkPn8OG/8drgdV+HvjbTndZ/D14Sn3hGhZv8Avn736UxnLGk/ED61PJaX0RYSWc6lPvAoQV+o7VBvGOVyPbtQAEqP4hSE805WH8OGHowzSZLNt3Y9mXFACUUpUbtu7J9AKTK7evzelAmFFB4NFAgooooAKKKKACiiigAooooAKKKKACiiigAooooAKKKKACiiigAooooAKKKKACiiigAooooAKKKKACiiigAooooAKKKKACiiigAooooAQ89a6Dwv418X+F5o5fDvibVtMMZ+VYLpgnqcpnaRx0IrAooA+hPCX7W/xI0too9cs9I1+BRhjJCbeZvfenGf+A17N4R/a6+HeqSRwa7pusaBIw+aR0FxCp/3k+bHTnb3r4VopqTCx+pnhD4g+CPF+R4Z8U6VqbjrFFOBKP8AgDYb9K6c5BwQR9a/I2N3jlWWN2SRDlWU4Kn1B7V3/gj40fE3weyLpHi2/e3U5+y3j/aYTznG184/DFUpi5T9Ms0Zr4x8H/tja/axLD4s8KWWpEYHn2Mxt3x3JVgyk9emK9k8IftOfCbXok+16xcaDcEgGHUrdlGT6Om5ce5Iq1JMmzPas0ZqhouraXrdkt7o2pWepWrDImtZ1lT81Jq7mmIdmjNNzRmnYB2aM03NGaLAOzRmm5ozRYB2aM03NGaLAOzRmm5ozRYB2aM03NGaLAOzRmm5ozRYB2aM03NGaLAOzRmm5ozRYB2aM03NGaLAOzRmm5ozRYB2aM03NGaLAOzRmm5ozRYB2aM03NGaLAOzRmm5ozRYB2aM03NGaLAOzRmm5ozRYB2aM03NGaLAOzRmm5ozRYB2aM03NGaLAOzRmm5ozRYB2aM03NGaLAI5+c/WkzSN94/WkpgOzXwV+2j4mXW/jNqFrC4aDRbSLTEIwcyHMkn5F8fhX3Xqd9a6Zpt1qV7II7W0heeZycBURSzH8ga/LjxprM+v6/f65dcTapeTX0g9DI5IH4Cs6j0KiYTdPqcUUH7w9hRWRQUUUUAFFFFABRRRQAUUUUAJuPpwK3fAGhXfiHxXZadbRly86FhjPA5x+lYeCygE9DyBX1F+x14G3I3i+8jIAfdADxyW4/RP1qSj6T8O6XHoei2mjwgbbWFIhjplVAzV1/lC4PfmnM2Jix5JqNuv40ALI/y81j6gcA5rUYZPNZWor+89hQBx14hjuWfoCalhc/KPWpdbXDBgvFVYnyoIGOKANKOUK22r1lPtudpxtrGU87qvRMMq+e9UBrXrKWAAP1rJvkO7JBrYuMG3jK96o3C70akxMzkXirMZ6VXiGCwyanWmhFqM9Kso6mqkTc1Ou0+1UBaQg1MlVE+Wp0arQFyPpViBsGqSdqsR9KbQXL6sCKXbUCH3qePkimguTRNtxVyFs4Hb2rNZtrVdsm3GnYzua8LDy2ye/Arxb9sP+3NM8LWur6NetAiusRCnqzHrg5HTce3SvY1zuGGwa8m/bEsbu8+Eglh3s1vcKQqHk5+8cf7oI/GlYLnjfw91Xxk0EUl7r80pK5jjzkdOmCTj8K9Jt/F3xCtQBb3DhVbowDAjnjDZ/Q15n8M9bhutLtJbG3klntiDJH5fI7n+v5V7A/ifSZbD7Vdg2spGSD1P4HHpVcqMZSZLb/F7xbYqq3ujRzkfeKcZH0PP61tW/wAfNJgEZ1TQ76JG4docFlP+42OOnQmuatNatbq0ae0NveJ3U5Rh9QRWVLomn61dteSFLdCDuhGM/lU+zuVGoz1fTPjd8P8AUJvKTWoo3OMJLmNvphsZP0zXSQeOvC0xXydWgctwATj9Dyfwr4N8W6da2Pie7sVjfaMnc64+v68fhXpPgS3tLrwtaRmTdhtufQd/14/CpdMftj7Ah1rSpoxJHfwEEZ+8P5damtru3uOYZoZM90fP6V4DpHhPTkDQvqdxEVHmEbsr054J/ka2P+Edkv4hHpWuSqV6FjnH59PwNT7MPbo9r3rv2YyT70vykfLivm7XtW+InhlGih1iSZ05RZ1Dq49t3P5GuTh/aO8ZaTdG11LSYndCQ6qcjr/dbn16NUuLLUz68wSe4/lULqGJ44FfPfh79qHR57y3tdU0G4tzJgNJDJjnv8jfh/FXa/8AC/vAEd79lnvJYGPTemCfwOP0JoSZXMj0xo1OMCgw/LXFWHxd8CXshWHWombHIBGcZ/unB/Ktm18beFpvkh1aB1Hct835Hn9KNR6GtJEdpqpPaeawp1rrWk3qf6LqlnMCcDZKCfxHUVcZd+FiIc99pzgVakK5Ra3dTxmkG9T05q/5cnpTXh3AhlP4U7oZULqR8xwfemNIijnmp2RVGMnHuM1XkiUg9D9DUjK81xzxSJMrD5uDStGgXBViajaBXyd20gdD1NKwCTSLnhqQfvFGDiq5gaQ7kbj3pQskY65pWAmdTt+YZqJnkA+VuPTNIbkjhhVKaZweKVhourLKDwxH1GaS72XL7Z4Y7jj5lmiDD8M1ViuDtO5adFeBCRtzn3oGZuq+G/D9+hjudFsZoz95ZIQ/5Z6Vyup/B/4daiMT6NBu7EKQw59ev5Gu8T7pIlJz/CaWPB+9+opMDyDU/wBnrwJcyK8dsEUH7pBP65DfrXO6p+y54XnO+1u5ovbdux9Oh/PNe/zOqjGAPpSKCV3BuKVwPlrUf2T71vNm07XQ8cSGTa684AJPIwR09DXzf4r0q40TX7vTLplYwOU3A5yQcH9Qa/S2+maLS751i85jCQqDg+uPx6V+efxF0PXrjxpqUzaXdBfNb53Q4ODyc9OuT1qhHEnOBls0VZutPv7Vys9jcRY/vRkD8+lV3VkxvVlz0yKAEoopQC3AoENBpaOhwaQ5X+ID6igBaKUKxHAB+hpucHB4PpQAtFJkUtABRRRQAUUUUAFFFFABRRRQAUUUUAFFFFABRRRQAUUUUAFFFFABRRRQAUUUUAFKKSloAKKWigaExQRSikagYlFFFAgooooEFFFFABRRRQAUUUUAWtL1LUdKuBcaXqF3YTAhhJbTtEwI6HKkGvVfCX7SXxb8PvEsniFNZt4xt8nU4FlyPdxh8/8AAq8gooTaA+xfCX7Y+kzSRw+KvB91ZAgBrjT7gTLnufLcKQOn8RNey+D/AI3fCzxVMlvpfjCxS5cDEF5utnyew8wAE+wJr81aQ89eatTYuVH62QyxzRLNDIksTfddGDKfoRxT81+WPhDxt4v8ITibwz4k1PSznJSCciNvqh+U/iK9i8E/tY/ETR9kPiC203xJbjq0qfZ5/wDvtBt/NTVKohcp92ZozXzr4Q/a48AalEi+ItN1bQbg4DFYxcw89SGXDYH+7XsfhLx94J8WQLN4d8UaVqG4gCNLhRKCegKNhgfwq00ybHT5ozSHjrxSUwHZozTaKAHZozTaKAHZozTaKAHZozTaKAHZozTaKAHZozTaKAHZozTaKAHZozTaKAHZozTaKAHZozTaKAHZozTaKAHZozTaKAHZozTaKAHZozTaKAHZozTaKAHZozTaKAHZozTaKAHZozTaKAEc/OfrSZof77fWm07CueXftW+IpPDvwN11rdgtzqQTTYjn/nsdr/8Ajm+vzvviGumVfuqQi/QV9Y/t7eI2/tHwz4VjkHlwQy6pcKG/iP7uLI/B+vr9a+SGPBY9cfqawqPU0jsNHOT6mloHAAoqBhRRRQAUUUUAFFFFABSNnGRS0ckbfWkM2PBejza74pstKgXcXO5/oBk1+h3gLw9beF/B2naRbLgqgL/gAo/ln8a+af2LPBcV9rV/4mvFDpbBYoc+pO5j/wCOgfjX1kuSu4jGKQxXboKQevc00DJz2oHJoAG4U1lXKlieOK1pvu8VnzghSBQBz2tw74TtrFQhRt7101+ha2cYycVzAXbIzHPWgCeDnk1YHy4JPFVQ3cfhVgjfEOapAdBBIGsF6E1WnXEJNSaRte02nrTLjlip6U7CZkk7XqVHptyVExx60oj6GqURE6PU6PVQKaljzkUkgLivUyPVQU9c1ogLySe9TRy1nqzVLHKRkd6oRqRTAVbjmUcmsaN8j3qa3dmVtwI20gNh/wB+oKnFWbNduOayobjanynIq3DcbSAapEs24cMw5rm/jLpserfDnULdlUyoC0ZGckAZ559QBWzDKOzDNQ+IWkl8K6lZw5Nw9u6q46rlSM/hnP4UpIg+AtI1PUNJukeymEUYkIdojgkdvzrtrL4ga5cILe6sY7+HABWVdxI/Hn9a85neJb+7tfMEJSY4Vjj6D8q6/wAOX0c0aQxxxR7eCx6//XqXdG9CnGbO9sfiH9j08Ivh1IkX7wUEj8iQRz7mtbwH8QNIs/E66lrAMcQyyxg555PAJHtWHZWdu1u8l9GAuzAkCnBzXK+JNKtyDNaoZseo4pKq0zrng0onQfHDX9D8TeMEvPDcPylQG4wSe/Yeh6+tbvwHSFhdjViYoAwEKkE4OeP5H868itpfstwrIFVjxkdF4r0D4eRXOoaVqNmLgxsSNjjsT/gB+tbLVHkVocrPoC6jiktXSbULRYsYCpIC2O+R1FNsW8qx+zaZIgI53Bs561wHg7wDfahYytHqU9xPu2M7MeMHOBn6+tXZvh94ttLsG3vHlCYOPMIb9f8AGqUVY5bu51Gq2tzqVzb26xNLc7dofsOnP5187/FvGn+Orm1tYIndf3cjgdgcdRx1DV6V4k1D4geF4fMhZ2IGS0uWIGemeG7djXh+tXtxe3kt1dSSNdSH9+7cfNk5/Wk4G8GyC3uIY9UimuIQTEy7ScknJ6e9M8awmTxSYdmQWVQR6nk/qf0qWC1hk1C281sNHIrbT3YdM/jVrx1Yzf20TBhl2BlYnGeMfzzWfKdB31l4H8O6D4Vtbi9k+0Xl3CJBHEwfbkEgEeoyPQ1x39kyfazE19dRWjPlY1JPHbg5q94H1BG08abqEkxvcZ86XJC8dM11HlJO0EI+ygIp3TBidw7D2570uUZxvjDT/FnhiBdR0XWpZtLfjdIW+Q9eMggfTIrN0r4r/ErSGjih8QXUxTDDe28AY6fNk/ka3fiHraroC+HYpknjd9zBQD3z1/AV50OY44o8iQE5yMHA9aHED2Lw5+098RrBg2o29rfQrgFSvJ/Pn9a9T8K/tJ6prEG5vCEwf/npESVHr8h+bH0Y18z+CvDsniXXUtfL326N87AEY7f1r2KCNdMto9N0ePIUEMx59T/WocbFRParH41WM8Aa80mZHAy2xSf0OCP1qVvjP4BchbqaS3lB53rjj17N+leEyQ6xb3SmOZZM9Udc/l3qjfxWt/P9h1rTIyj8eYyg4z9elIs+mrT4g+Bb8p5GtRAsePnB/T736VoRaxomoSBrHWrOc4yPLlBOPcdR+VfA3xJ8Ef8ACL3C3em3U72MnOzeSqZ9OTXJHU9dt3ilXU7lSqZT5ycAdOvSgD9K2SHas0V4lxuOGCMCB+VM3fMVUECvCf2J9R1fVfDWoyarrE96M8pNL5jDBwOuSBnd+Qr3+UZ+6mOMjjrQBny/eIPWomVcdKtyqd3I5qCRaTGQgjH3aY6qTzUhXAqJ6i4XGSHC/K1QSXEka9c02RuarztkHFAxtxeMcDdWxZg/ZgxOciudePMsSjkk10oXybZBSAFdVkHlJtLdSeKpXFhpdzvS5sbZpAQd7KMn0561p27I5G5aurYwXCYOMVQHGXPhHwfcSM93otv5jdWVdufxGM/jXO6n8HfhtqTOZNF8st1aP5CPfK4H5g16nJokLjGeKiXRXjbakg29xQB8+6/+y/4FuYy2m6hPbuST8/H6r0/FTXB63+yfqceG0rxDE/GQko3Aj/eUcf8AfNfXjaRcqx2cj1qGTTrtGG0FWPUAcUAfC+r/ALOHj6xBaGKC6Qckq2QPxAJ/MCuZvvg94+swjSaPKobPYkfmMj88V+hj2t1HlnQ8dxWfNdFZAskJb0JXmkKx+dGpeAvFdihkuNDuggBO9EJGB7jj9axbvS9UtCftVjdRD/prEQPzr9L92n5LNBCWI5BTDH8aovo/hu9kZZtKtW3feygyfx6mi4WPzUdXUZeMp/vLikOP4XyPpX6Gax8J/hzqT7ZvD0MJAPzwL5f/AKDwfxBrhPEX7NPgi8GbGaa3YjhlwhB+q/L+a0AfF345HoBzSKd3SvqDWP2V5ISzaZ4gkdSBsSYAEevzqOfxUVymq/s0+NreY/ZpUmT+91GPquf1ApiPC6K9SvvgR8RLcFV0pJ15JZOvp1HH54rnrr4Y+NbSJ3m0aYKvcgj9en60AcdRWpqPh3XtOXdfaNfW6/35ISFP0bp2rOmhmhI86GSPPTepGaAGUUUAEnCkA+9ABRSnPR1XPtxSNx6ge4oGFFBxj7wH1oPHcH3FAWCiiigQUUUUAFFFFABRRRQAUYpRRQMBRSjpSAc0BYUUtLtoxQMSkIp4xjijHNAEVFSsvpUZGDQSJRS8UhoAKKKKACiiigAooooAKKKKACiiigAooooAKB8rBlyGHQjqKKKAO/8ACXxo+KHheOOHSvGWpG3jOVgumFxH9MSA4HPQYr2Lwl+2H4ggljj8VeFNPv4cAPLYSNBL7na25T244r5eopqTQWR+gvhH9pn4T6/KkE+rXWhzsB8up25RMnt5ill49SRXrGj6xpOswfaNH1Sx1GLAO+1uElABGRnaTjivyiq3pGp6lo96t7pOoXen3S/dmtZmicfipBq1UZPKfq/mjNfnn4K/aP8Ait4ZCQvria5bKMeTqsfnH/v4CH/8er2TwX+2FpcqLD4y8K3VpIBzcaZIJUJx/wA83II/76PWqU0xcrPqjNGa838JfHH4WeJo4/sPjHT7WZyB9nv2+yyAnth8A/gSK9FikWWJZonWSNhlXQgqR7EVa1JH5ozTaKdguOzRmm0UWC47NGabRRYLjs0ZptFFguOzRmm0UWC47NGabRRYLjs0ZptFFguOzRmm0UWC47NGabRRYLjs0ZptFFguOzRmm0UWC47NGabRRYLjs0ZptFFguOzRmm0UWC47NGabRRYLg/3z9aTmkc/O31rH8Z63D4b8Iax4guG2x6dZS3JPuqEgficD8aYj4G/ae8RN4i+Mfii783fDb3Y022w2QI4BtOPq24/U15U3OPc5q5qk0s0iyTuzzuDLKzHlnc7iT+dUz94+wxXI3dmwUUUUAFFFFABRRRQAUUUUAFKEkklSGMHe7AAUlej/ALOnhUeK/iVp0MiFoIGM0hxxhBu/mFH40mNH2L8B/DEPhH4cafZhcTXCmSQnqxPAP5KK7lT8hXqabIsa7Fi4jhVY4x6ADFNhG0k5PPrSGDDMRyKSBaerZ3A/hQOKAGTMKoykZOauPzyaqXBUdqAM+dWcsijtXLXhCXDLjvXVyhifM2YX1rmNYUrelv4D7UAVg9WYXFUA2TU8TdKtAdBo0y7tnSprnBdh096ydMk23IGa17vBG4cU0SZV2gB3U1HyASeKTUJB5eBVPJ2qOner6AaG8Z4alE2COM1lsz5+U8U4TmP77qPQE9aEJmyJMDIqSOYMOeKyEuXI61bhmVgPWqJNNTUkWNxzVKOTGKsBxnPrQO5es1UzAMcZOK9FOn6bcaOXhjU7U+8OvArzSJd0EqiPdlfyr0HwTuk8PtDIxLEYGe3H/wBf9KUgucjJGVkaMY2ButPCvnOa1Do2byaPezf3cDiqN5BJZOUkVh9auLJYsbMWGSa0Vk8yKeGbBWaMx59ARisqGRcbvU1eiYMAc1oo3JOF1X4E+A9SvBdGORXLGRypGCfpgj9KyZP2dfD4neW0vmSJ+ig45/UflivWrZgdznIVOvPUVoQZlUtDCxUjgbsEVFSJVOo4M8fX4IajBAYbXWV2KMLG3HH6g/pXNeIfg143W1kTTVtbvrlFcIx+m75T+dfSMEUm7a8gGKtblXB81TjqMc1idU8W5Kx8Iaz8KviJp2JJNDkeEnlANjZ9t3B79DXoPwX8CeKjeu11p0lpGygFZkK8Dvz9V6Zr6wMrTBoxnH+7/MU2GEwgMY0VR2VQAfypxm0crSluea6d4d1nR78GzYC3AO/Zk5Oe2Px6ijSdUFvq8txNcOmXwUYkDPpg/SvTYVVdxMeQe1ZV/wCGdL1K486aEqe+OOf5VSqPqY+yRwfjjVLXU4HjSxjjcDCucfN/jXzD8S9Fgs71ZoxF5h5MSYXnPXH5V9h6r8O9KvYTDHcSRp14P+RXB+Kv2fdO1xlmbUporhBhWU8Y7ZU5z+YqvaqxShZnyR5KpqCTMzmVnywz710/iaBdQ12GNpPKi8hGfdwRnGB+X869O1r9mHxHBun0nWYrl852P8px9G4/8erM1H4U+MrDWILm+smubcw4coMZbvwfQDHBNCmWcsPBNrO6/YNZhKyR9228455PFQT+C9Wt4Av9pBAgLBDJz9Aeh/A1o6l4burNDFPpN/ZS7yBt3Rknt7Gsa4hv7EI0z35X+7gg4+nQ0SkBHDo9nMnlzQst5k/vH53Y/nXF6vF9n1OdEHzAcmu8OqW8skcflShgOS0e1h+BriPE01qupyOpcM5O4dqVwPUfgjFHD4Yvb1NrzKOccnP/AOs/pXSWDKr/AMSOfvYrxz4beKU8N6yiSjzbabKspPA9+h9/zr297a0v4Y9S0m8ikVhkqrA4P4UmUiO4zHIjJIDz361W1VI5sB8gEdfQ0zUJWicC4yrL0x3qnqF1JcRBLUSB8dQKmxVyhNYDxJpd/oE0Zby18yAkZPHBI49Dj8a8F1uxn03UJrOVgzwsVIHscV9IeE9P1Szun1K5kWJFUk7lHI+leBfEa5trvxlqd5buj+ZI2NvQY4H8s/jUjPqP9hTT4R8OtWvlLb5rjk84AGVUfo5/GvfsKSd3QKFFeVfsh29vZfA+3WKJo5ZZmkkyOWJO1f8Ax1c/jXqqkHdkED3oGVZVxIFOcVFOqg/Kc1NeyA5YCqsDs2S1NoQx1qvIODVyTFQOKzaGZ8qVVlTg1pSrVV1+bFAyvaw5njHvmtmdui9ccCqVmv74sR0q9GocqD170Ax8S4AatC1ZgBiolTGBirUMfNArlpGyPmGKlTBpiJ0FTxxjNAx8fFSKoznAz60qpxT1WgA2K3WNc+uKjk0+zl+/bR59lqygxThSYGVc+H9NmO4wqjeq/wCHSqreFrAncrY+ldGoGKNq+gpAc2fC8eDslyO1Qv4ZfadsnzV1YAHQUjfSgDibrw/qUcfyFXHpnBH51Rex1KAfvLeT2I4Neh7fTNJ8p44PtigDzeRp4pf3lu8cnq4IJpkvlu+bi1jYnq2wE16PJbwyDlFI9CKifTbFzk20YP04p3FY81ksNMmVo5NLs5Ff7x8vaT9SOv41hav8PfA+oWrW954btdjcHy0CH9Bg/iK9dk0GwfP7vb9DVR/CliwbZLKmfRsj8jQFj5v179m74d37Ceya7sZD97GB/Ibf/Ha43Wf2VLWSQtpviBdh5VZBg/TcAR+gr65PhWSIHybxge2RkflVSbw9qMY+Vo3PfaMD8qYj4ovP2X/EUJfy7tHAHy+h/EZH8q5+5/Z48cQRsyQnZnjIyCPqMj9RX3ZLpeqQ/ety4/2Tg/kagZLqM7WiZT9KBo/PjUPg748sUaQ6Q80Y6lR/Xp39a5vVPCXiTSyBfaNdW4PI8yIqD+J4r9J/NaNizW4z67eahnh028Vlnsbd933g0Y5+vrQM/Ma6tprVgLq1mgJ6EgqD+dRZHRm/EGv0g1bwD4G1VNt54cslP96JPLz7EDg/iK4rWP2ffh1fzmVbI27HOdnyfj8vyn8VoA+FOB1/Olf5cE5x619e6h+y3oLvJJZam4jK4CuMFT9Rwf8Avmuau/2Vb3D/AGXWMDquR/UZH6CgD5n7UV7te/szeMIoHMEqTspOAvHH6j9RXMap8CfiFYwmQaWZQOvG0/mfl/WgVjzCjFdNrHgHxloyq2p+HdQtwwBVnhIBz79P1rn7m2ubVyl1bzQN6SIVoAiUHO32zR0Tk5fPQDtQeMFm69MV7b+yr8PtP8Ya7Lc6pEzWtudzNjI6+3PRW70DPFIyrdxStjNffc3wL+Gd9vV9NiB/vICp/NcH881zOv8A7LfgS+kaTT9QurJjn5W+ZfqCMfqDQB8U7T2alBYHnH419La1+ybq0EhOmeILeaLnb5gP4cjn/wAdrjtT/Zw8fWpkAt45QvKlDvDD1yuSPxAoA8b5B6Bfw4p6qWHOz6qa728+DnxCtEkb+xZZETqU+Yfpn074rCuPBPiq0iE1xoNyi/3ihA/766UAYKrx601lVunFXbnTtTtQGutKuoVPRypAP49KhdtqqWLbf9pf60CsVTEajIIq+RFwVlQZ7NxSPauTkKoB96QFHikwfrVt7Vh2xULQutAiL8KKfsY9qaVYdqYCUUoHGaT5fXBoAKKOPWkoAWiiigAooooAKKKKACiiigAooooAKKKKACt7wx408XeF2Q+HvE2raYqNuEdvdOsefdM7T17isGigD6A8KftY/EbS1ih1q10jXoVPzvLCYJmH+8hC/wDjteweEf2tfAOpypDr+l6roDsBmUqLmEHvynzY99v5V8P0VSnJC5UfqF4U8feCvFZCeHfFWk6lJgHyoblfM5/2Dhu47V0pyOuRX5MozI4dGKupyGBwR9DXe+EPjL8TvCsmdK8Yak8XeC8k+0xHjH3ZM47dMVaq9yeQ/SmivjbwZ+19r1qiw+LfDFnqYAwbixlNvIeO6ncp/DFexeDv2lvhX4gjAu9Xn0C4xkxalCVX8HTcp/MfSrU0yeVns9FUNF1fStbs1vNG1Sy1K3bpLazrKp/FSau5qxDqKbmjNADqKbmjNADqKbmjNADqKbmjNADqKbmjNADqKbmjNADqKbmjNADqKbmjNADqKbmjNADqKbmjNADqKbmjNACOfnb6mvDP21teXTvg+NFWRln1u/itwAesaHzHJ9vlUfjXuLn52+pr4x/bl8RJe/EfT9Fhk3JoumlpAGyBNOc4x67FQ/jU1HaI47nzhcyeZcvJ2LE/hUK9M+vNK33T+VFcxqFFFFABRRRQAUUUUAFFFFACEEjC9TwK+1/2TvBcWgeDxrMsO26vEwHPXBbt+CrXyx8IvCl14t8a2NjDEXiSYNJj0Az/ADx+dfobptnbaZYwWFsgSC2j2qB7AAfyqSiZuF9aaWwtO6kCoXy0m0UAT2y7jntSzcNUqLtjyOKiPzHOM0AViCWx35NUtZuF0/QrvUJwo8pDtH949B+pFaBjZpyw6dK4H4yaw0NhFpUTYMrAtj0HP89tAGV4R8YalrOqS2lxCqwjO1geoGf881ta6jSQrMBhQdv1NcX4elj0i+s4sfPMCWPoM4H613Wq7Z7dircY4poDnwdpxUkTHdVdWUdeSO9PZ+flqgZo20ipOv1rZnk3wk54AH51zQfaA4OTW5A4ewX1IqkSUtVlRLQN0NYgvnHBBxVnW2LOIwelUWj+VapjJJdQ2DJIA7mqOo+KNDtTzewzuDhkGG2nnr6dK5T4v3l1YeF7iS2ZlaUCIY9D1/TNeH/DqL7V4sIvZXluAPkY8/h+WaaJaPo/R/F66hr6WaQv5TZww4wB612Ecii5GGwMdK8r8LC7/tpP3TIucFNuB9RXpezkZyDimSbkDlx2xnGfSt3whYx6pqctoxJaIbjnoR7VysJeOHH5e5rpfAepQ2PjSGKaQKJ48D3Pb8zj8qAO5Xw+saOsaYAXqR1rS8KwNFC4YYGcf5/WtEzWqEiS4TdjlS38hVNNa0dd0cF5Hlc8Lzg+9ZNtgWnsY/MMhJ5OcCqHiHT7W4tceYkT44z1rO1HxNdRzxQ6Zp5cTEEu5xgk+n+Bq5Hon2lkn1Kd5GbDFFPGeDRF2YHD+Xh/LVyAp4z3q7bFtp+bp1pvidPJ1hpAMIx4FP0u3lvbpIYFba5GTjoK6lUE0XtPZ7iYr877zjI6AD1rH0jxP4gtfiBP4d1LRSlj5RZLsFSqkDODg9egHHrXZutloUB6PLxVFWm1p/NePYg4BPak5XIbJYbh97jJJPSrdjHKFLyngc81FI1rYRgKBJL65qD7XLLndwp7CnyphobIvPlAT86khfdnc3JrJt59oK4/Gp4pB97PNRKCQ0zQZ3Vht6VMkhYHnFUoZzu55qVmw3HSs+UZYLAIcrn3HFAkAHFVjIAPvUwv70uUCy0jbuuBQA3sarrJ/epwlUHg4pqIDpYVYN+6Q7vvKygg+tZkugaK7kvpNsVb7yCMbT/wHpWoLhTwxobnlGosBzF14A8H3G4NpEMaEfdQfKP+Anj9KwtS+C/w/wBTDLcaWrDsV6r9M5x+GK752cHmmCQDPGPpTswPF9W/Zj8E30LLa3lxaMfutjcB+DHP5MK52P8AZ88VeGyf+Ed8Tpcx/wDPJ24/75k/o1fRRc4xu496axAAC4PqDS1GfN2s/D34kW8YSS0s7wsODG+wg46ENwfwauK1eH4naIph/wCEVYMpyp2ZDf8AATyf+AmvsYO5POQPY5FLvkyY+PLIOQRwaAufnrr1z8VtUnf7Vaz268K0KRlW28duGPTuDXA3NjrWGH9kT5D4f5DuH4df0r9PLqzsLlCk2n20i9xtGD+HSse90Dw1MwhudHhYHPyvHlfyOR+VFirnD/srzY+E8Nux2On8J/Tg9PlC/nXpRZtjAt1PT2qjZ2NlptqbPTLNbaDOcKf8adLcSeYd36UWGmSyLuGDUODH8v5UxpmqN5CeTUsY52qNnqN3phcEVFxoV2qByN3FJK23nPFQmXcNy0DK0uqNFqUNrGvzSOF/z+RrpLCLdcrg8d656ytVm1UTt/yzBwfc8f4102kKRcF/4cce9AmaSQ7i3GMVPDHg0sbDbkVPEwzzQIfGlTItNU88VMMUFAKeKTFLnCk8nHpQBIlLxnpUcc0RQNuAp/mKy5HSpAfRTR04Jo3UAOoppY54/Wl3cc0BcWgijIooAQj8aMD0paKADFFFFABRRRQAhFRvbxN96NTUtFAFJ9Ns2OTCPpiqkug2L5+QLWwTTTTuBz0nhy3GRu+lV38OMB+7f8K6Zqb06HFMDkpdBuVPDAeoxxVS40+8t/u2+fde9ds4ZqQKwHagDzxXvIZSfJdG/KnjUJkfLlgfpya714Ufh41b8KryadauMNEo9iOKAONjuoZiQ8UcgPXK4NZGr+D/AAfqxLXmgWLOerLGFLfUDg/iK7yTSrWM/LGB9Kgk02Answ9xgigDxTV/gJ8NtQdmTR/sTt18klF/IfL+ldN8O/Aeh+BrSW10ePaJvvYGDngZ/wD1Y616DLpa4/dylR+dZl5pdwuDFODzgkf/AF6QChgkgjUB8/xY6UOxU8yYPqBxWfJeLaXX2OV/3j/xVJY2rSAqXb8aALu75PmbHvinwIuc5B9xRDp8m3AORVqO0bbyOaYEZMhPDRyD0kTP69abNa2k5HnWkMg6coM4+vWpxayqehpk6SovyigDOvvCvha9y0mj2/n9Q4Xac+5GM/jWBq3wi+G+sjzLvw5bxT5y0kK+WW+pTGfxzXXRTkNiRDz3FSmRVzjOKAPFPEv7Lvw/1JxNYzTwrghk6EZHUMuOnuDXB6p+x+SXfS/EbImDgSjP4bl/+Jr6utZkOPL4qf7zcYH0q0lYR8O337K3jm0WUw3UFxgjZsbOR68Z/UCubvPgJ8SLRSzaYJQBnIHT8VyPzxX6EgbQFjYk9/apFLZG/c/uOtJxEfmlq3wr8caaA9zoUxjP8aYK/wDfQ4/Wue1Hwzrdj/x9aVdQjsXQgH6Hoa/U+ZI5CPNtopccZZOfz61FcaLpF5GTcaTauT1JXDH8RSsO6PyfubHyfmk3xE/3lIH51AbcMuchh6g5r9P9Z+E/w61eV5brw3bRStncYB5ec+u3AP4g1wWtfsufDi+keS1imtHI+Xb8n6rgH8VpWDQ/Psw46U3yjnGOK+0NS/ZAtGDmw1k7s/L5nHH1X/4muR1b9k7xTBE7RXwyjfJtwwYc85XPHTqBRYVz5aCnO3qKCuBwSfrXv2qfs0+PrdfOhsku4+5XAI/LI/PFczqHwV8b2T4fQnYZxknGP+BD5cfjQB5MOnvSA5rtNY8C+I9LYfbvD97Ap6MYztP0YcH86wLyw8vCTLPbsP8AnohX9aAMuirUttHGAPPBJ6bhj9aY9rMEB2AE/wC1kUAQUU94ZI/vIR9OaQqR1BoAZRSnjsTSZB6cUBqLRSEnPWlK4/ioFcKKOcZ4NIvzdKVxi0UUUwEpaMUYoAKKKKALGnX19ptytzp17c2c6HKyW8rRsD7FSDXqvhP9o74saAIYn1+PWLeM8x6lAspYehkGH/8AHq8iopptbBY+v/Cn7YOly+VF4p8IXVqx4kn0+4EqjpyEfBx1/iP416/4Q+N3wt8UyrBpvi6zhuWwBBfA2zk4HA8wAHr2J71+cNBq1VkS4I/WFHWRBJGwdD0ZTkH8aXNfl34U8ZeLPClwJ/DniLU9MbOSsFwwRvqn3T+Ir1/wj+1b8RtKJTXLbS/EERzzLF9nkH0aPA/NatVV1JcGfcuaM188+EP2svAWpRhPEWm6poM+PmZU+0wk+xT5vzWvYfCXjzwZ4sh83w54m0vUeMlI5wJF+qNhh+IrRST2JaaOlzRmkOQcEEUZqhC5ozSZozQAuaM0maM0ALmjNJmjNAC5ozSZozQAuaM0maM0ALmjNJmjNAC5ozSZozQAkjAOxYhVBJJPQCvzU+MfiX/hK/iD4g8QK26LUNRkaE/9MI/3cf8A46or72+Onib/AIRD4VeJNdVyk8do8NsR186T92n5MwP4V+bt8NkiwA5ESBPx71hWeyNIIrHqo/E0UfxN+VFYlhRRRQAUUUUAFFFFABQAWIUck9KXb83t6mtnwPo9xr3iiy0u1QvLLIFAAzyTgfqRQM+qP2OfBTaboEviC9g2tOAYmbrySePwVPzr6A+8vtkj61R8N6bBouhWmi26gR2saxkgYzgAZ/SrwPygDoOlSMBwSWOKLdN8uajufuAetTWUZRR1GaALFx8seKrr1H61NMd2ATVeTIXj1xQAxnWC1nuSeEBrxTXbs+IPFwfloohxg5yc5/oBXo3xJ1VtK8OyW6nbJKMdcHn/APWK8d0u8bTrk3DHJboKaBknieUpr9v5OMQf6w+w4H9a9HsZPP0xOMkoCTXE3GnhPCtzrN4v7x8Fc9T3/mRXReCb55vD6buZcfMf8/jVJEKTuVJz5czxgd6k3LgUmpDbcswzlutV1amUy2prVsLhfsrAjOOlYiyfKcZzVm2m8uIqepqkIjm/eSu1QurbMlSKsEMoZvLUqerHtU8MDPEGbYyfWmM5Pxlon/CQacli7bIs5Y+pri7DwnY6DeCeG3YyKMByOp6V7L9iGOIyoPTPNNk06B1UTQh1U5GP8KZLON8LLdteFmiwufvYrtY4MJ5shzT4IYYowoj256cdKuw2+EAwSvqOcU0QxkSxqvmTvtWMHPHAFVoLOa61ay1rTb6GaKKZVcRyBmUepAORjntU2uXsel6LLqF5Ji3A2uVXkjv068CuetJ9K3WV54emjuIJJVMwBO5MnJyCB+tXYm+p9CNoVjNFF9oMzSMoKliOfqKqQ6VYWetQmO3RX3dN2cmrkd5JPp1nds5KuAMg965fXd2n/EbRpHmYQyck7sAk5wD+pqFGyLOx8VXUekaHJdeQp2c8D/PtR4d1JtW0u3uuqtz9QKj8ZW633hm8VG+XZuXHPPb/AD7V5tc6t4h0f4cR32jRKzwud0bMQSo7cAjoCeRWaV2KTsdvrmg3Gpa1uRljtyg3DHK/5Oag1nxJonh7/iXQzQi6IwWLAY4P+IrPs/F2pal4a0+6+wyWtxcoPO3AfKepHHXAxXiHxjW4fW47gGXgDc4JHP1/KtYwuQ5ntFnqUF9expJdI5kcYJYY5NdBq+prBcHTrN4o8Y+XIB+v6V8v+ENUnsvFdirXVx5csirk+5xn9Sa6n4ieL1fxZM+kXBjU8bSxGAOB+gH51qoakuVz2mPO795IGk9M5qRZG3fMhB9q8Cj8a6tH/G+7AAIcbT/n6Vp2PxG1lSFfnH96tuTQVz3BZCBz0+nNTxyHswb68GvI7D4p3EUgFxYggdT2/I//AFq6Cx+KGjykedb+V+n/ANb9az5LlJnoSySfdAx+NaIffZeYONvXJrh7Pxx4duUH+keWT2JGP8P1rpPDOradqkcqW8wkVRzg1nONirllZARu3ZB70F/7rVRa+sWV1W6RSspQISM5HXipBLC7lUmQsAOAeaFHQLlkTY4JpTIDVEMwbDAqfepAHxkcj2quUC0Jcd6csxzxxVEsy8UhkYDilyjNATsPvUvmo3U4rPWYnrTmkTaSwJPYCm42E9i428dCCKieTH3iFPb3qBJIwNxnKZH3cYNYvjLxJZeHfD8usXzZiiIHK/NyccD9fwqOVCTZ0QuMYcRg+uDSSTZPDHB5x6VzHhLW7fxBoEeu28sn2OVQyNtOCCM9CM9CK1vOBGQeOxqWrGidyzNLkfKcUguvLB3YceveqhfnrTC5FA7EzTMclm+Q9KgJXHrTHfIwaYDSuhpDz1pjLxSlgKjkk4qWMjdeajdcCgvUUsnFZMpDJBlTzUEhIg2J1zzT3kwKbHIo68DvQA+11bTLMPBcSqJhjOfpXS6JJHNELhTmNlAU+1eJa1I13q0vl5Vnk4Ofy/pXs/h+NItHt4lyqLGMZ64xQBs7tvC9Klil55FURM34VPFID9aANGM+9TBveqMbnFP800AXTJxWD4+1ZtG8F6vqifft7Zmj5x854X/x4itMS151+0fqyaf8KNRLIrGQfLuPfouP+BEH8DSA+M7f9or4kafqV0V1o3dmZmEcdwN+BnAweGHHvXW6P+1t4ws2Vbyxhki3ZPzb8j9GHfufpXzhMY/MeaNfldztQnoM8VEeoXc4Oe4yKQH1zY/thXCn/SNMx2yhJH1xwf512Gj/ALX3heeHN7bXEEgAzlMg/iOf/Ha+FzjzBuH4inFQaaEz9EdK/ak+G96EFxqElmzHGWiMi/X5ckfiortdD+M3w81Z0W38R2jlu6uGH14yQPqBX5blBSqzqwdXZWHRgeR+NAj9crHxBo2oEvY6lZXcQALNBcKwUe4B4rRiurcpuikWQeqNuH6V+SWn+J/ENi4kh1i6Dr0LSEkc+vX9a+s/2QfE/jDWopLnUdQkuInfau9y2RwB15/hbvTGj7AjmWQZTkU/NMiXZGqnGQACRT+1IYoopBS0gCiiigAoopG6UANNN70pNITQAGmGncGk6GqAbQelO4prdaAGn6kUx29STTjTTQBBI/rzVeU+lW3UYPFUnQ5oQEUsjLxWdcO7NIWYgDtV6VsEnHQZrJ1p/JsN4Iy5pgclq2G121nkXeBIM89f88CuwiVhMSqjA5JFcj4nZbWGwm/iMu4+/oPz/lXonh+FLiwjlABBUZpAVrXzWl+VWwPataO2lIDFavx28OMqoFTgbVpAVFtzsHAzS/Zl/ijq32opAVVtIApHljnrxUY0+25Hlgg1exSEcUAUI9Ntl+ULjFOOnw54JFWSRkR8njrSj5cr8x+tMkotp6/N5bGqC2d8tzuydmfWtxWH3VB3e4pSyjrkD1o5mOxnp544dTUiRnORkVdDKehH40fL6YoUxcpWSPHVc0MAD0xVrAoZFI5FPmBRKbFcY2K344NAwF6SKf8AaH9akktlaniLaMKxx6E0XCxHvcjg8+ooKHduZEZv72OfzpVhZW+8cVII/wDaNF0KxSlsbKUkyWUJY9SEAJ/Kud1X4ceBdVWQX3huxkaT7zrHsY/iuM/jXXNGfXNNKmq0YtUeK63+zX8M9QjkjispbQPnHlEKVJ+nB/EGuD1X9kbRif8AiV60SP7sq7f1XI/8dr6kPvQiLu3AAH6UWHc+L9V/ZI1hGL6ffgNgcBuCfwyP0Fc3rn7Lfja2IaH98D2A/qMj88V96unOV+U+1NIkX5lkLH3qR3Pzjv8A4A/EWxc+XoTXEJBO9Pb36frXJax8P/EemB/t2g3sAQ/MzREL/wB9fdP51+pQlZTnuevHNVZLa3kdjJb20m7hsx/MR/WqsNSPydutNkt0xcWc8K5wGkjIB/HpVM2tt/z021+pWreAvBOpCQXXhvTi0n3nhiETH67eD+Irg9a/Z3+GOpI6Lo4idiTuiAjbn/dwD+IosO6Pzw8mPIw4H4042ZwCY0df7wODX2jq/wCyX4Wkz9g1We3Y9BKox+Y4/wDHa5bWP2Sb+CUmw1iN4T02tjP6EH8h1qeUm58qfY352Fsehpn2cjozZ9CK+iL/APZd8YQy5trlmTk5wefyyP1Fc1qXwD+IVmz7LGOYKOhypP4jK/rQo6hc8Z2N3GKUL6122t/DvxvpaO934fu1iT7zeUSv/fX3T+Brlb62urHC3djc2xPQSwlQfoT1p2HoykUpCpqRmB+9mM+4xRuUjtn61L0CxDg0uafuGcFSKCtFwGcUlOYYptMQUUhpwxQAlA4YMOGHQjqKG47HHrigc9OaAO68J/GD4l+F1ij0nxjqYt4j8tvcSefFj02yZ4+n4V7F4U/a91638mLxR4VsL9BxJPZStBIenO1ty568cfhXzHRVKcl1E0mffnhT9pX4U64Yo7jV7nRZ5Bymo25RVPp5i7l/EkV6ro2s6RrUBuNG1Wx1KIdXtLhJQPqVJxX5XVa0rUdQ0m7W80u+urC5X7sttM0bj8VINaKs+pLgj9Vc0Zr8/PB/7RnxV8PSKJdeGt2+ctDqkYlz9HGHH51694T/AGvtOkUx+LPCNzbv2l0yYSKf+ASYI/76NaKrFkuDPqXNGa858I/G34X+J4x9h8XWNrMesGoN9lkB9PnwD17E16FFIk0SzQyJJGwyrowZWHsRwatNPYmxJmjNNopiHZozTaKAHZozTaKAHZozTaKAPnX9unxA1r4U0LwzHIFGpXz3NwobkxQDIBHoXcH/AIDXxdI5eRpG6kljXuX7ZXiBtW+Mup2auDDo9rFYR4PG9v3kn45bH4V4W3THqcVyVHeRvHYQdBS0UVAwooooAKKKKACkPQ0tHUEUADZYA9BX0V+xL4V+3eKpvE91H/o9jIBESv3mVdx5+pSvnm1ikuryCCGMvJI6pGg7knA/nX6A/AzwlH4T+HmnWgQLPMpuJz3LPyP/AB3aPwpMaO/cnczdzk/iaaowoX0pynfuPYDimMdopDFK+Y49BVvhU4qC2G6piaYEQO5qAokmCnhV5NOPUHHeszxTfLpnhy8ui+xmUqh75PA/nRYDyX4p6sdV8SR2cbZjQ5wP8/SuUvIcXUcUnybSBWt4VhGpa99rm+YeYXJPp2/pUXjuGGHUFkDYBOBQiZM1fF119o0qz0q1IIcAsPTHzH+lN+Hc2ZprVjt2dc/T/wDVVbwLC0lzNqV2d0USEKD2z/8AWBrP8O6ssPiq4aPpK54z6n/P5VoiInY61t80KnRc8+tZYfmtDXZIhH9okm8pNuTnpXORalZTReZDdRuCccHJpdTQ10kGakaTI4qnEVkGYpEkHqpzU0asWxgmrQjE8aXkljpDTLKySueCGIIH+c151pviHxBAWaPUpdp5wzH+Yre+Jl29xfR2aNkKOg/z9a5mONVGxuBQNnT2fxB8RQKFk2yAdx3/AC/wrXtfiZeDHnWpHvjj8x/hXDpCo78U7yQc7aZB6InxQjBBe3BXvx/n+VakHxL0mWI7laMkYyPf6f8A1q8m8njay8U42yEDKgg9McGqRLPRfiJ4s0/VNGt7GzkJBPzgHj8cfT9a5XRJLizuE+x3DwozAyKHIBx7VQgt1bYFQ7h61orCPs6Mhwxfcx+nStYq5B9ReBJ7nUPBEETSlWaMlMEHGOPpz/WuY8SJqtjaaTd6rctLLBclXIB6Hqe+ABwPrV74Uzq3hGCNZfnVMt/h+WKu/EARXOiLfM5QxnhP73P9TiqcdB3PQLDy9Q0iFmcLBLEAwbHJPWs/S7HSNB0m8hu7q0lh81pZAxBwSe/p2FeWfGzUfEKfDrRbnRbqSzgciFynSQkYGQR7Ma8bnuNVuIplmnu5SuSrbyd578571hyFX0PcfHPxw8H6TEWtbOW9mi3LCIlBXcTjJGRx06E1l/EDUryaWw8RJpqT6bqUIPzKwAb2P1z17CvJ7bw7ezW4jiVbiSUgpAiA8+hJ6HmvYtdknPws0uzvLVrWe1IVYGADKBwOP91f1rWnB3MZo5rwxcabear5kmiAGBCWkVdvPQYI479xWNdt4Vvr66nMFxEWYhMjqM46jj8xXW+FIZofD+pajJsH7vC8YIJGAPzJrAjs4ZogTAp9DXTGDcjK9jOXR/D8wVYdUFs/9ydSAf8AgQ4qZfCYlI8jUrbB6Fm+U/iKsNYwx8FKb/Z4B3REoT/dOK0nGxUXcRfBOtc7fJkTth8/kRxVaXwrrcW7/RSyj/PXp+ta0AuIGHlXEkTeqsRmrKalrEMoMd4S3uCD+nWqjFCuzlptL1CzUTSWNzGRxnbjP49K634P+LLTQdWkt9QjuEe6OIvNBX5j0HTB7d6eNc12PJbyZfYqAT+XH6VXl1+4k2y32jQo0bZR0jweO3HFZVIXGpGD4k1vU7XxDqH+kOkRmYxDdww9fx60yHxRrFurRi8Zs9t3HT8q7HxKPDt/ottr9zprGYnYyw/J7dOnXiub+xeFsupkntvnO7zU29R2IyDUcpVx1v8AEDX4QFW6kwBwGO4frmtWx+K2tW7jz7aGUZ6gEcfQ/wD1qoL4V0Cfa9rr0Khugc7f15U/pSXHgWYPGqalAxcfISwAb8elQ1YpM7Gy+L9o67byzZD9OP8AP41rw/EnQbhQUdUYjkE4/nx+teV3fgfW4neOIJK69UU5/wDrfrWTqnh/W9NslurnSpIoT8hlwQCc469DUuRpc9zTx14fdULXIUtnuBx+P9K3dEvota+XTQzgdZCvBHH+NeeeFfh54ZsfC8eua9fFopLdpSitg4wSP5dxWNJ8X/7NjuNH8JaRFZW9vn95JnLdBkenT1IrGpNvRAe5RRWEE6reXEXnjnZn+lZPi2z0fxNYyaPe2sF1YScnaVODj0I96+XJvEOs3VxJdTXspeR9ynfx6Yq1Y+L/ABFZkqt9IUPOxmyB9P8A61LUasfSOk6fb6TpK6Lp9uYrWLJQL/n6fgKfubb5YAyPUV4HY/FDxDaqFMqzAe+cfgf8RW1a/F25EYN1bBm9R1/z+NF7lJI9icsvUEH9KY0mB1FcL4Z+IEWuXqWyROr4ywIrrS/Of0oGWy+RTS+Kq+YSAaTzeaze4yy0mTUUj1AZucUyST3pASlqglbmkMvFRGQE0NDAsajvm8qxlk6HbgfjSNJg1neIZ/8AiWv82KgLnNaOv2rX4lxnL5r2WKQC3VV4HAH0rybwPCZdZWRQOOpP+fevTY5flwuSo4BoGaEcmKsRyL9KyxLzUqyc0AayycdaUTDPUVmCU+tOWWgDUMgrw39tfWzp/wAMI7WM4abP+A/8ebP/AAGvYhL718xft76yzWdjpUfEK7VB9SB/izf980CZ8foMqpbp2FOoGCg/2TiigQnOThjz2pcmiigYZ4ooooENfLfKvNfev7Huhm08NWEjIBld/TsMD+YJ/GvhbR4HutUtraNSzyTKFA6k54H54r9K/glpqaT4ft4cjMFskS8ddoAJ/EgUFHqXmDcaUyCsxLj1pzXA9aANISjFIZgBnNZhuQO9RNcc9aLAaxnX1oMw9axzce9ILjI+9SsBrmY+tCzk8Gstbg/3qetxnrQI0vMFIW561RWYetAm5ppBcvhqUMKpCbinLNRYLlzikIquJRThJnvQMeRzSNTS+RRuBFADWGQcVCyHrirAwBTS46GgDNmgLn2Jwa5zxQ5a8ito/ujkj/P4V2atGIpH9AcVwUkjXWsSSdELYUmgDnviOnl2NmuTlXDA56dh/WvSvAjNJ4dgkzncAT7VwPxLt0awUMeARz7V23wvuopvDcaRtkoMH6//AK80AdZx24paQU4UmAUUUUgCkalpG60Aee/HHxovgvwLNqhm8m5YgIFwT3Y9fZf1r5K8P/tNfEhpt0dvHdqhYKqqVLe56r/472rU/bJ8bHXPG8Wg2U5e0tN3mBTwWyF/kh/Osr4Ox21n4fnvYNJgu5mJbEqBtp6A4zkdCeK1jG5Ddj2DSf2hvE2n2FvdeI/C4Mc+MFf3bY/3hlT0PYV1tp+0B4cmtzdXen39pB/C1xHhTx2YZH54rxnWbX+2LWKe5n4Jx9nRT8vX8607K60nQfA2r2OpTxh7mBktg65w+MLwT6tn8Kr2RHOe3WHxt8BXhKf2tEkwUEAkFD/wIEgfiRW9YfErwbfW6SW+t2r7vVwMfjnH61+ekUMLec21VnVj8yHaWWr+haZf6vqMNjpbTpcyMFyGIx+I+n6UeyKUz9F4PEWhzKGj1W1A45aQAc+h6GtCG4ikAMc0bg9MHrXxb4f+GOp6JeZ1PxJdhyNxhWUg7sDuOv4j0r0jwpJa2b+VH4gvbeZRghnK5/A/Kan2Q+c+j8/7NHy/SvBvEWuePNO059V8Oakt7FCpJQj7/XsQV9K43RP2oNZtmeHX/D8cjRvh2iOxh7dwf0pezY+dH1X82RtPHejIB614Bpn7TnhebJvLG7gXG7DLg/hjIP5iuzX4yeFfsVvdyXHlRzjKLJjP6ZHf1odKXYnnPTB94jBo/wB7FcPafFTwXcBXGqrHkfx8D8+n61r2Hi/w3fyhbTWrcsegLgA/nwenas7MrmOgJU8EY+opRGtV4ry2k+VbiMn0zUuQw4wx/wBk4p2YXJCq00x0I+4sACpHYigOducZ9cUncehBLG/1qJ/MUdGHuKve/al4x0FPmDlMeWWQtyCT645pVO8Z4z64wa1TGufuA00xR/3cVSmLlMtgfY+1QvmMfKVXPVcVqTQq3TFUrizZhzWl0zPqVt02MxSbW9qY8jkh+DJ3YDk077K6nANRsrRnkUWQ7MibymLNNbQkkckIATWDrHhPwjqiuL7QLCQvyxEIUn646/jW+53DkVXYLnmlYVjy3Wfgb8NNQTauiC2I/wCeOEB+oA2n8RXH6p+yz4PuJfOsblo1zkp93j6jj/x2vfpm8pSU7jmooJFbPQNSsXFny1qn7KFs8jCx1h4c/d3HjP5HP5Cuc1H9lfxRbq/lXiTKBlWU9fw5H6ivscyYchsD6UqM6nKSZX0qXAq58Fal+z78QLaN5IrSOcKcbclW/M/L/wCPVyGs/DTxppMZkvNDuo0Bxloyo/Ang/ga/SQXLKxPykn1FRHbJu823iKEYPyjH40rDPy7u7C/slBvLG4gU9GkjIB/HpVUle4I+tfpxq3h3w1qSst7oGnuSMF4ohGSPcDg/jXG6z8G/h9qk2+fw7bpkkmS3/dP+IHB/EGgVj8+A6jpIcehoO08qyk+nQ19r6n+zZ4DuJWezmubcHPyMen6YP5Vzt3+yvpzStJbasGjxwPunP6g/pSuFj5MYAHkHP1pBjP3X+mK+l9Q/ZY1By5tdQHH3CTj/EfqK4bxL+z34/0lWkjtVuYwTtI4yPqMr+tMDyEkb9oDfiKK6nWPh7400mIS3+g3kcZH39mVH/Ahx+tc5cWd1af8fVvNFnozqQD9D0NAiGihTvP+rZiO6njFHfngHpQAGt7wv408XeFz/wAU74l1XS1yGKW9yyoSPVc7T0HasEcjNFAHvPhX9qn4j6X5UesQ6Vr0CcMZoPJmYcfxpgZ687T1717B4V/aw8B6i0UWu6Zq2hyMPnk2C4hU/VPmx/wGviairVSSE4o/Tjwv498F+KNi+H/FWkahIy7hFFcr5uPdDhh0PaukO4HkEfWvykVmVw6kqwOQwOCDXc+Dvi/8SPCjr/ZPizUDCDk290/2iI+vyyZx17YrRVu6IcD9IaK+PvB37XGu27rF4u8NWeoRZ5n09zBIBn+62VP5rXrnhL9pX4W65GBeapdaDP3j1C3IH4Om5fzxWiqRfUlxaPZaKoaJrGk65Zi80XVLLUrcjIltJ1lX81JxV2tCT8zPiVeT3njTW7i6kMlxPql1NKx7kysB+grmT94ewrc8fOJPHOu46f2lcKPoJGrCHOW9TXAdAtFFFABRRRQAUUUUAFKO4HTAyfekp8UbSSCFBlmdVA9WNAHrf7MfgubxF48tL+aI/ZbN85xwSoz392WvuRURFEMYCogCgDsBXmf7OfgtfCfgOyuJlAuryIStkDPzcj9Nv5V6YowxPrUtjQ5uE2ioHy0gUVIDwSadaJucsaBliFQq0jZ3U8fdz60g60wFVdw2gfMTXmXxz1Lalvo0b/Pjcyj6f/XFeqW+FBdyFReST2FfPHii8bW/Gt7frl18wiMHnjOQP5UwLfgTEMTrtBfH+f6VS+JcKy20e3CuDk/5/Kq/h66mt9fZW4UdR/n8ah8bXD3t6kaNhepA/wA/ShGMmRaLqYh8Nywx/wCsmIX654/lmqOq2h0w2cykrLKQzdsA/wD1q0NHtrdbq2hbGByR+lUPFlw2peJ1iibEEJ6+w/8ArCtEXHY0vibqW7QbWxVlZpVAZunbn9SPyrziHSUSEbbqVSrcgHPNaGq3D6hqAaRyyJwv86ImbaUA4BpDGQC9hGI76THuScf1rQg1XXo49n20zR9snJH49aqguD1IqUb/ALzMQD3AqrjKUizXV6090x3dzQIAWJX5gTVoffx1WpYlAwoHFAMrpAMfdpTblfmFaKou3pShAaZBnGPI5FOihORuFaBjX0qSOLLDOMVaJZDBGEbJFXQi7SoGDipRbBircYFTohwWIB7VaM2ei/Bi7ZrK6twymRF55xj0/wA+1dV4n1CG/wBFn0rzE+02yhiFOOAM/wBc1wXwrVLTULpdxDbA5Hqew/nXbXOnWMrT6o8Ll2iIYevf6810RjdagmUPEPh/VPiB8IbXS9MvksLmKYKJZGK7fu5IIzghBjp3rQ8DeCvDujWsGna40uq6sqfvQAeMjOff6infDNv+JJcwyKWdZyOuMdyf5D8Kdq2rWth42jub25CRqoIIY5z17e2BUOn0RlKpY3dVgg0nw+bvRbKGxdAeXwzle45Ht0NeZXc1zfgzXEhkDNnc7HI+g/pW9rPjK58S6pHpumKD84R3YZUgkZOe2MnvVbUdW8H+H9rXswuJ15cF8LnPv+HINdFKk0tjP2lzRv7J7DwHbQvtP2uTd8g7Dgfjkmubgs2jjTcGjcEcdPxro9Ov7zxxvk0HU7WWNcubXJR1HXuNp6isnWptV0HUPsmpWciwyRnbIynaW7AEcVpSavbqFRWKb2bMxwSzfSnxW7kD93uHtTYtSnMmyaPYeT/wHFRSa4tvZi8uF8i3R9gJIGTjP8q6nTTRi5tRLccbK/zR8HvU0sLBT5i7ou204NZnhvxZ4U1bURp99qMkDOfkuCwVfoc8frXZeLfCmp6Rpw1LSbqO9gVcumSAR6jqPWuepKNOVjWlexzH2df9ZB+OTSbcsxWNt4XOUbIqpYazFcQPcm1YFHKSpu4DDqM1I2qWyhViheFZW5LDoPrTlSlU1QOVmbvhyy/tKxu9JnmCl1MkLKvCt6Hn/Jrm7uJtzQTbRJGdhXaMHHFaGnanBA0N9FI8LwzqmeRn/wCsK3NX8MTX9x/aWmmBrWYl/mbOSec5BOD/AI1lUSiaRdzhBaxKxCQqCeoA4NPFqsa7ofNWSP8AhjbAH4dK17/Sbu0DG4s3jjzjeDuH6VQ8uMRsY2RsHBOcGsZxbRSdju/hUuh6XONQvNdRbiX/AJYzZXBx6/d7muj8U32j+NvBuoaXp9ysjlGA42jPOG7c9+DXjM1jb3DiR42Vk6uGIJHcVj3Wj3dvI0nhnXLjTX35dSpXdkdMqf6Vn7JPUvmNm70nxx4f02KK6je8sIowIw5OEQDAHcdO2ay49UhuTbvdeH7dpl+V3gGxXHfIOVNe9/DjXtM1Dw9DpupXST3sEOZQ4xuz74x/+qvJfH82mT+IbiPTh5cAblEBx7fpisX8Vi1sc8G8Lhit1pr2bE8KuQPyORU503wXcKNl5Jbu3QNkD9cj9arMIwNq5K+jHNNSGMgrsUr6Yq2lYZafwhpMq4t9YiRz05Az+fB/OqN54Gvkb/R9TtZT6Y2sfwJwfzqC5srbH7uPZ6gE4P4VDFZyR/6p5o177ZCV/I1gUdN8NtF1XSPEe66EDBsBip5/I+2elesvvklLRYYd8GvnxotThDNBqcqbu2f6GrNrqHia0Ty4dUfBHc5x+B/pQFz3bE2cFSaQ/ka8ftPG/iy0KrM6TBfUdfz/AKGtiD4l3WV+1abk/wARU5/Q/wCNZspM9E53UjMc4yB9a4X/AIWXpxOGtJEPfg/yP+NTR/ELQ5Jdsh24/P8AXFJNDOvc+w/A1GWUttziuei8YeHbptgvVRvf/Oav2uq6Xcx7YdThcf72T+XWhgXZGCtgsKxfFDfuFj3Yzz/n9a1FaNvu3MMo9AwP/wBesDxSzLPDGMPxng9KkaNT4epsjmmP4fy/qfyrs4GKoFB6CuR8FbV0+TGcEj/P866NWIAw1Ay+ZPWnrIvZsVQWRt21qeGFAF8P704P71QDe9L5h9aANKNyXCjknpXxp+3Hqhn+IVno8bqVtot749enP476+wbO7SGQyPnKg9sivz//AGjNQGp/FbV7pZvMHmbDz/d4/mGP40riPOyMO3pniig8HkEfUUGgAooopiEoPSlxQeh9e1AzsfgxpX9rfEnTIWXdHA3nuD0wnI/8e2iv0X8FhbbQ1+bDMAuTz2z/AIV8S/soaOtxrt5qsgBK7YEJ69mb/wBkr708IWFvPpSeYgOOfpQMFn28sAfcGmPcMeUDFe/tW1Lo1u/3GZP1qnN4fYnMdwQe4xSAzDPk8Pz6Hika4bdzVptBvB/y0V6hl0nUI8/Lkdsc0cwEYnzR54ppsL5f+WO6ongu1H7y2f6jn+VO4MsCb0apEnHrWaSyn7rZpVmH0pCNYSju2BTxL6MDWT5gx1pVkx3qkI1/O4609ZvesxJGwGzxUnncehoA0xJkdacJCKzBKwxmpkmakUaKycdaDJVEy+9IZjg0AXRcGlEm5gKzxIalhk3SKPfmgVyvr91HBZuqOQSP8/zrntNQsRk9eTUniS6We+MS/cU07SItx+XjdhfoKB3M34ohTo8bupGBge/+eK1PgrOH0meJUVRGRgj+Lr/n8ax/iJdWVxdQ6deSbIgM5/z+FdF8JrC1tdMmntpWkhzlWOec8/XoBSA7lGGBngntTxTV2thsc4p1DAKKKKQDDXL/ABH8UxeD/B2oa7cQ5+zxMyDdkM+04H54H411Djg18xftR3fifxLqtj4XsdKuP7NEm6eVflONw9eD9zt601uJngNpoOs+I7q61x7YSmZ8As3GAMZz+fWr1nb69oQSaGwmjQcN8u5fxI4roLHw7f6NO8NlfXlsocM6SIUwcZAz0P5VY+3eJbMma+1JUDNiNgijd37cH8RXVFpIzcbkfh7XNR1K5ktIrVbWfbuLMvHWsf4h6bqqFbjVroMir+7VWyCcj8fTrXbNGzi0kvFCXT4zII1XcMd8Vw/xF1F73XBaRsHEShW5HIxz+p/SquibWMTw7ot14m1mCxsoCMoA7AZwpIH8zXvvhjwZYeEYRa6eiyaqESRpXx1IPHP1NcT+zdfaTY+NJotSZLd5o9kZkGTgDgcD1JP/AAGvXPENvcW+qPJDFIyDBDj+Mf8A6qtNBYI4VZ31K6xLK4zuPr3wPTils7eJkeSRYyrj7pUEVXmmieNYjJj2pkt6CDDDC74HG0ZzRoS0N8NqYPE0mnqVjsZUOQemT2x9P5187/EiG3tfHWqRQsVAnfJU8Zzz19+Pwr3zRVm003PiDxFam1trVy6KW+aQDJABHX7tfOeoXba9r89z5TO91Ozbyf4icn+ZquVWM7sf4U0hdS1SNp9ws0ceYwGRjPP6Zq/q2oQ397JJHcKYlYqirkYXPHFdFexQ+HfCdvpaD/SrhcyMPvcjJ/8AQq5KKOMZhWHLclmxzj0oQ2zc8H+G5/EWsLZ288qxDLM6MRivY/Bnwkg3yTSarLGuMJ8xGT744/SuM+AWtf8ACP395M2nT3ETrtDBDweevfue1ez2XjbS4IgJrS4jkLE48o7fzHOfqKykrsxbaLel/D+TS4zDF4guUdh8hEmF9uOVP6VheKX8eeGdr2OsNJycEIAD9RyD+ldGfEOiaiq339pm0MfRXXcpP1FVPGmo6WNGbVpb+OaNFDExNkZ4GB+nWnGkmNVZI4zVPjl4g8MWsY1iyt7qZs8J8h7Dtkd/SrNj+03pckSm40O5hYgc9vz5B/SvC7iXUvGPi0JaQB57qYLFHJkbNz8fTrXuVj4B0vw54dtE1Vkk1Vm+YfLtI5OPyx3pypRi7MuNaUtkbln+0N4YBVbmzuI95xlwV/n8p/76rctvjn4LZ0Rp3QP2I2sPz4/WsRdP8MpaBpNFtVkAAd8beT346/iKo3fgHwvNaS3ckFtEjrkbVx79Bx+lZugi1Xa0Z6VYfE/wReSrFH4gtYpWGQkzeWT9N2AfwJrorHW9Mvjttb2CV/7it8xHrj0r4q+LHh/S9O8P3r2McsVxER5MkUh+ck4AA6HkivQf2Nvh7rVnNdeLNYvrlopEWOCFyVB+bJOOh+6O3esp0uVG0avMfUTLx6GgJxyaWMYXJzk9aWudSZryogeDJqrdWrBc1o9qRunzVomS0c8y7SVIqB41Y1tXcMTAnGDWTPGyE7a1QipLCpUjdVJrcgkq1XJC1Qv0pNCKU1vIwyGpsUkkIIbmrLE+tQSDn1pXGhDcrjkUjXUaryAQexqKTaOoqCbZjiixZYimi3ZU7R9amBDf8tKycADhsVG0zr916mQG0pUHG7n6ZpqrJk8rj2GKwxqE0bbs0yfXnVMMMtUAdAfMUHDUI0q/MhLetYlneyOnmPkLWnbzFxujIxQBO3lynL28ecYPA5rI1rwv4X1uEpqXh2xYjG10iCNx05Xr+NazZPzbqPmEfBouB89ftE/CPwLbeAr3xFpOkjS7y1CgGMhd5J5yAQDxk5x2r5A3N5Qd16HaK/SH4m6CniP4e6vps4OxoCxA6sBzjgjrjH41+dGr2rWOqXNm6soikO1T25piKgDDO7qe1LSsSXLHqTSUxBRRRQAUUUUAFFFFAFnTdQv9NuBcabfXVlMCCJLeZo2yDkcqR3r1Hwn+0V8VPD8SQNrkerwIRhNSgEzYHbeMP+teS0U1JrYGkzX8anHjLXT6ajc/+jWrIHAArW8bf8jlrfvqdyf/ACK1ZNIAooooAKKKKACiiigAUZYc4Fej/s8+El8W/EmztZV3QQqblxjOQuB/6Ey15w3+ravsn9jHwvDpfhO48TTRf6TdoscRI5C/eP55T8qAPeBGsEMUMa7I4kCIo6AAYA/KpByQe1R5MnXrSjgYyajqUNuPvbV6VatV2x81XjXcwLVcO3bxVIBpP5UoHGabU8K5PPAHJ+lCEc98SNYXSfB9z8+Jp1KIAefm+Ufzz+FeSeDNOaW4NzIMgEt9T/nFavxX1dtV12HT4WzHDIM4Pcf/AF2/Srmj24s9NDJkNxkiqsKUrI4LXY5rLWndcgE1RiZrq7aRiSRXR+P1MdzHOqLhxg1z+nqikryXPOe1CMtx7syOWVsFe4rDuJPIt7i46O4KD8eK1mDHfhgT0rnvEcxE8Vknc5P+fxqzVbENnEhiWRu2WPv6VYiUKo461FbD5WQ9BxVlDmkA7yww4oZSMDFPTd0FOO7PrSYEaqCPu81MqHGSvNOiI3DIq9sVlGMVSArRx5HNKE5x3q3HGAQWp8tvvOV4qkSymUGdp61IkLY4NJO0MTL5jZYVVutSGf3IHFapGbZpRkwrh2GKd9stY2+eQVy5uLiUnfITk0scTMQGOfTJraMSJHXaV4oTTtTS6iBdRwd3cVp6h8S9Va5YWkGYW7HGB/X9a4dEaQZBC460vR8KeO4rpjEx5jr9N8ca5BDNHayeW04IbngHHWs//SL6QpeXBlnLZDE8LWZEvy4ArUtMCJUYLtY7TnvXXShGxD3PS9Ll02OGHw54VuoptRuI1e6cdU+Zjjn2FeBa6upaj4nu4GjurlYZPLVGThueDnvxjj3r1z9mrR9L8P8AxAujc3Kq8oPlB3wBkdMk+hY/iK+ih4f0j+0RqUOmWjzMMGQKORnIOR1/GuSripYeXumjpKUTy/8AZl+HV74VsL3V9Qfy5rwDyYl7Jyf1+X8qs/tF3McNho1orq13JPuKAcgAZJz9dor0fxR4l0XwxYm4vJoo9mAibhnHPQDn9K8L16+k8VeJn1mdSLJmYWmc5wG4P5CscMqter7SRWJahTSRzvi3Wn0bWLPR1Hm6jOAGAHY4H8z+lbnxV8Ca5qXhrRLiwhVoF3Szwg7XYsBg9MfdHr3roPEmg2+r+G7DxJCsEmpaW+6VD8xCL/ERnIwMnjqTXrfhfXtO1TSLe4jmSNtoVgxxjA6V04jFSh8Eb23MqVNTirs+ZfA3wf8AEOr6vEdQsZdNsoJlcIwwXGSevQ9O2etfTxtrXSfDEtoyILWztcZbvtXJz9TUmq65o+mWb3N7qFukMZyWDD/JryH4j/EAeI5pfDfh6RnhYKZLkAqrDeuRz34Ix71wP22KmmlodElGEdDjLJBN9ukVgLdLhgP9o55P4nP5U2eNmDxzsEER8wHrwOatusNvZ+Va/wCrI3L7tmoL2GW4tpVgUzTmM5APbvX0K9yFjiXvM0fh94b1DxpqZYjytIQFZHGV3MNvHHfBzWH8XfFUPg/W20Hw99sleIZYyvynU8MOvavXP2eb6GbwjJp6qkd1BM3mJ0JOev58fhVf4ufByx8cXSatbTfZbsKQw4AY+vTJ/OvCdZKt72x1wpHlHw9+I+p+ItUj0S6t5L+dwNkYXcSM4/qO9Xddgtd00emkQvE/76JyQV59D0rX+F/wH1Pw34vtNe1PUlQxEmFI2GWOCMEfjnIJri/j/wCD57P40JrVu32aynKeYkZ29AM4wB/CF9eSa3eIjUnZbBOPKSDVL6NiH2lc9qd/bke8JLFg+oFVr9QWyuE9hVHaNxY4/GumrCHKZp3Ny3vrQXP2i2neCbpvRyD+lTO5kLSK6szdWBya5SWNM56fSkFxPEo8uUn2NcEqRrGR0UkeTSpGV5rFg1idCPNXIrUtdWtZl2yZQ9u1YyTsaJizfMeRTCPkwtWd8bnKsHFP2IVyMCsSrma/UAipSIyvzKG4706SMF6UqNuKTYylMAWxgFfTNIiRDhJJFPo3zCnzJ83FJsrNjQ2RFb5WVPwFUprOCQHfCPwq2681BMGA4JqSjLn0u2zgFlqD+zY1+WGV1GemeBWk5fPLZFRkiNs4zQBCjapCBs1CYbeRuO7H512eh3F7LpnnXk3mScAHn+tcdNJkY5G44rs9JjaLTIxuz3IoKR6F4XCxaese4HIBJB6/55rWVsvw1cBd+N9P8M/YvtULSFxjCjt6/wA+1aVh8Q/CV1KWF1JEWGcOvAP1H9RQB2Cv1yeacJSOhrBg8RaHPzHqERB77gR+Yq3FqenSfdvIseu4Y/Om4tAaomU4+Yq3uOKd5nTkH6VSEscnzRzxOB3DClMjcFVVmHTmkBYv5pbfSru4j+cxQu+0jBJA4A/HFfBvjPwX4puNcvNTGnyTQySkB1ywwBjPHI79RX214kvTbaHcSOxXPY+3/wBfFeZRTOoU/KR2INSB8jXuh6xZg+dp90oBwcLvH6dKoAPg/KwI6/L0r7Dvoo7ofv4I5COjFRkfj1rHu/DOiXbF7nT7d3/vFBu/PrRcD5S+63JAz6jinFSPvPGvHHOQa+lrr4ceEpwzSWmxiOqnp+XNZUvwj8ONEVjZ+TkMeuPwx/I0cxJ8/Z+lIfuu3pgCvbrz4Mae0RNrfFHHqc/5/KsS9+Dd+ZEWw1OOZWYAo4wQCeeRwePYVSsNHrv7Kujx2/hiCYrh53yeMH5uf5bfyr7B8HqE0oyY+Vm4+g/ya+f/AIT6Uuk6ZaWHk+W8MRLYbIyen6V9E+GVVdFgXjAUD/P61NxmjG4fOOg4o+6c0Iqj5VGO5p2BQA0sp9M0v4/nUUrRLMsbHDMM09UCjuRQA8gEfdphRfQH6inrjsTQTnI70AQS29vIf3kKE+uKqz6Lp8vJhwT3FaA6fNS5z0IoAwJPDcWcwytt9G5qJ/Dz4JWXB9CK6QcUm5TxmncDmBoVwp+WRSfY0j6VeR/w7vetm5s7gz+ZHIR9DSOdQjB5DKPzouKxhvb3afejz71CZJFyrRsPetx7y6jIaSNSD6ioTqVt9oRbi12luhouMy0k4xuzSq6njPNJqLoL1hGu3viqqswGTwSaYMuA0k84t7eWRjjC1XVzmsjxVeNHbeQp+ZzQSULeT7TO8p/iauj0iNUiaXPCiua09dsaitrVrgWPh5sNteQH+X+JoSA868TNJrHiJlX5izhEH1PH9K908KWC2GhwW20Abeg/T9AK8n+G2mtqPiNJiuVhYyMT+n6kV7WgxwBhQMCpYD/Qe9OpF60tBQUUUUAIeoqA29u0rM0SknrkdanI/Ogg+2aEBltoOjyeYW023HmjDgIMN9R0qg/gbwxJaG1k0q3aIknYUG38un6V0lGabkwscj4j8A+HtasY7WezWFIwQnkgDaD6Z+teUa/+zRoV1PNNp2rTRXEmThl4GT6HPt0Ir6E4oxQpsLI+SdQ/Zd12GeOXT9cilMbZVz8p/I5Ht96uq0XQPilp8Q0m+d7iJB8pfow57tkfka+ijGu3bjikZW42tgDtV+1aJcUfM2qWfiqxn8yfwvI5HVo8jI+h4P4GmSeOvEOm2DrpvgW4N0oKs6htw4PRG5/ImvppumCrKPYZBqM2tu67WtoSD6oMflVqsS4HwV4w8WeNNaeY61FfohkMi2zIVH8XBXAzjPXFHw3sofOl1bUImUQoXCNkBWIA7/U190XuiaRdRNb3emWtyhHKSRhl/I1zt/8ADzwbqdq1hHp8UKKQZEibjHXGDnFX7bQh07nxbreuR3mvPdu26MZ2g9hn/wDVXWfCrRdM8QX0l5eyKqo37uJDktxzn86901b9nnwNqU4aFLm0B+95T8H8Gz+mK3dC+EXhbw5au+kWKSXig+W8pyUOD0PXv3JqlXjbUj2bNTwt4f0ez01CLBCjDIRoxuUn0/M9K1rvTbOedZG09HKdHaPDD8etcfNpPxIjvTLDfWxTDAIqjBH0Pf6Gqj3vxYhjCm0t5VZwrAH5gPXDc+vQ1m566DVK61NvxF4N07Wpgs1tFHFkbnVcED6jmvmz4u6omma7/wAIzocksljCwZ2c7gxAz1PP8Qr6outQvLDwh5+p2s7zyR7ZEt13OhIxwDznn9K+W/ip4F1aO7k1vQrbUbyyuNzzK1qRJFnnkAnj3x/OtYVRezSOD0mfUrbVEvLIqt7E4kVhwF56131xqHjvWHjvppPO8scfNux/Xt71w3hLULa21V7e/gaBlbawcfNge3X/APVXoMXjPQdNiaP7Yu09cDOPqOv6VnUqOVQ9DB4eDWoTeNPE1rpzW+qaZFdQ53FlALD8sEfrWPP8YJY7P7IumSsq5wGY4U/Xt+VY+veKLK4nkktZhKh+XepxnvXHQrda/wCJI9ItSxEvR05OeuB+VdUZKxy4qjGE7o9j+Fegar8XfEK3WoRLb6Vprp5kYP32JLA5HsuPxr630TTbfSNMttNskWOGCMKOOuO/1Nct8HPBtt4I8HQaLb/NOoU3Mp6u+0A/yP512+B93tXDUnzMpRXYWkNOpCeaxRQjEBc8CmqdwycYqpqe8xYiPzDqap6RcTSSyRtuKIRg+ppgakkAY5qlc2foK0ulI5HSqUrCZzV1bMp6VSljI/hNdRPGjdqzriBcH5a2i7knOy9agfPWtS6tlyccVnSxEA9aJoEUppPUVWkOalmD78dagkOKzsMhkbg1Rnyozuq3KeKoTnrmpkUivLMyoWJ4qCxt5Lubd1ANSRq9w2wDgGtmxtREgCqMn0qQLYtSdOKhcEdTS6N9xkbrWlp0JMLhiSO+aqxIqTvt9aALCgY4/wD101vm74pwK7cDrSqy9xmgBD83yyY8pgVYk8D3r8/v2i9Kj0f4qajbxqw3lZOc/dP3R/3zj86/QDO0/Mu4bTge9fKn7bfheKz1ay8SRN5jXSbHY9sY/wDr/wDfNUSfM55NFK3LZ24GOKQdKACiiigAooooAKKKKACiiigDW8af8jprvtqNwP8AyK1ZNa3jT/kctc/7CVx/6NasmgAooooAKKKKACiijOCDjPNAGn4X0S58Q69ZaTaqxe4nSM7RkgMwH9a/RzwtpNtofhiw0u1jEaQp0/z7Yr5c/Yy8GPda9c+JbyHdDb58piONwH+Lj8q+t8DG7uTx9KQxOR0FNkbbgmlZttQnMkyjsKQy3CM4NTSfdAFNChUpUHTJyaYMIozVXxJqUekeH7q6mbBKFRn0P/1s1eiJ34ry/wCO2ubpU0e3fAACtjueh/maESch4WjfWNbN7cZIeRn/ABPI/nXZPtR5LVcZI4qh4MsUs9NSbbg7c59z/wDrq3doFn84ck1ZE2YXjG2FzpSlcloj+grg7ZmjnVM9+TXpF/uaxuY2XJZa8xnd4i24ZYN29KQRRbd1SZ3P3E+Y/wA65OPzLm5a7bl2bIJ7ZOa6LxTm30ZRGRvnXsecZwf61hWjCOJBjtmkaFi1XEh3dKuBAOQKhgAIz3q5HtAq0IaoyOmKADmpD146VJEgbrRLQBsOD8u3mrkCsO1Ot4V8wjGB6moL3U4bQNjDsvYc5qoq+wXJpHSP553CqP4ax73WH8wrbg47Nmsy8uri8u3eViEPIWo4TtPIzzXSoGbJwZJm3SOfzpemcU+Mgih+SBWnLYhixpU0Y5pIhgVPGoIrSKIYo6U6KPOGAGKCtTwR8da2RmyaBduTxntV22UNGVwWcjIx0B9KoMyxqWLjA61AdVKttjFdNKJjI6Dy5L7y/ssklndKMecrFSfxFbmn+JPHlpp/kt4ot0ii+X5jhlx/trg54/iBrh1vpJPl3sAewNTpMY0OAGZurNyT9a6nQhUtdEuo4o3rySHUtQ+16zeXV3KoyBvzG54wSPw6irp12TeFRiqjoo6D8K5jzuF54A45p8V0gzkc1vBQh7qRzuo5bnTWuv31pcNJayKpIO7coYMPQg1veFNegm1CLT5LEx+edryW7mNlOPTof/r154bg53L0rp/ho/meKoZZAGWMGRvw/wDr4rKvShylxqtIZ490qC38RT2UmpXd/asQDA+04PfJHXk9/SqAuFH7u1VLW3hUgBOCRnpTPFV2s3ie9dGPyyFSc9T3/XNZXm7WbGMN196KFKMIl+0cjWOoyGJAufLUYT6UxdSmVgySEH61liZlTaCMDoKY0vfvW6UJIyas7l/S9e1jwv4nXXdHBm3MDPDgfMPQdO3v617x4V+NnhfUoYv7VaSwukA3+YpVc/mRj6mvnuO4bdwzKT3HIpHigkfNxZoX7Ovy5/xrzMTl0Ju6R0UsRKOlz6M1v4y+A7G1kaK/S+miBZI4lyxb/Zzwe3Q14frnia+8ZeI5Nav1+ywKWWCJm52lj+uAK5cWFjb3X2hbXDZ6mn30zMwIbaO2DWVLARhK5dWtzG3c7iflcMKqyAgYZaw/tFxHyshqaLWH4Ewqq0NVYUXoX5Rgcc1Vl57bT6VMt3DMPlYZqOVQXGQawbLTGMSo6VHIzBfSpeN/DdKimNZtJmyY2C+uoGyjZHoa3NP1iGVAJCQe5rneppwHHQD3FYSpoq51yNHIu+OQH2FNk6cAiuUhuri1cOh3Y7Vq2fiCKVfKuVKN6mueULGkS6+c55o3cU63aOQllkDA9MVM0agVi0WVTzUcpG2p3RWOFqCeLaOtQMoSg7qZtVqmfmoXQ54pjsMRVNwiNyN3Ga7i1jxDFHzyO1cZYRebqsS9gRmu7iX/AEuJQOn86BnK+PxHNrEKuEzEgVFI7f5zWTFaxyS7vKhJPrwfzrQ8VssmvyvnIXgfyqvbqojye1IBBY25PzpJE/8AeH+IprWssZPl3cyHs245/PrV2J1dflX86cBlsbfx7UczAyv+JzE26DU5QfUOQfzHNW4da8WWxEcOoSMeud39R/Wp5Y1zggZ9jimxQsx2q2MHv1pbgbtrr+oXvh1rDUyks2c7jgE9+3v/ACqjbyqqqq52gd6ktoI1wxO5vSpPI8xjhcGnZibHGVStJty2c0oiKKQyg8URjcPvAH60WFzEghVlqNol6cipY43z94U9x8vYmhwC5nzQKPmzkCqbTNARIjIjD7rAfzrRl3SKypheOc1Re3lmCqAMK2SfxpKLC56N4JMz6ebybZ5oAUspOD7fzr3fwrIG0K2K9gM/lXzN/wAJXfaRaxQWdkssEahnbH3iBz7V7z8HdUn1jwPFfXCmFnckqR06H+RFHK0O5269WP5U403HelFAzLkeZtVdkUMirjn/AD608XU6nfJsXngD0pNKQrd3B3Fhuxz7U6/0/wC1TI6uVEZBwO9AEMmsPHIFa3PPcU2XX7eNgHjZT6Y5rRS1jVQHUNRcWdvORviQ49VoAi06/t70FoZPwNWwBn7uDUFrZw2ufKjVQe1WeBigAfpVa+nW1tmmOMjpmrDcmqupLG1pIJvuUAPsp/tNqkx+UsucDtU5GRyahskWK3jUDB2jNTEnGV/KgCveKJAq8YB5rG16OKS6gIG0IegrdeNX6hsHrVO7tYEdryc5A6LnigDmNTbdffKO3NRnpSGQzXc8wI2MflHcUE00A6E5cZ6dTXG61efbNV4ztQ10mrXP2WxlfuV2/nXFWjmR2lbqxphY6XSNruMjiqXjq+3yx2cZzgAED/PvVzTJBDbNKy9B1rn4Y5tZ8RoqLwW5/P8A+vVrYR6J8LtL+yaU1064aY8fTr/hXa9qyLeaDT4ILJVbhfpWsGUR7s8AZNQxDh1xSmo4po5ACpFPOe1SULmimk4wvemk9VY4FAElFRhj6Ej1pyuDx0NFhXFNFLkU0tg0MYtFGaOKV0AUtJiigBaQgEcijNGaLAMuI/MhdFbYWUqGHUcVzPhLwvcaJe3l1NqEty08hKqzFgF4wOemAK6k0U1oIjjBHc+uCKBncRtx71IOlBFDYWGqOoznB5pcU4dKKQyJ4UcYZAQTkgjrUU1tHJGY3jjdcYCsoIAqzmloTYmkzjNU+G/hHUpPMuNEtSxznKhhz7NnHXtXKaz8BfAt8W2WbWzEHhW3L+TZI/AivXu1Vr6aGC3eW4k8uNRktnGKtSKjJxWh8/6n+zP4fkJFneOkR7BiMfgcn/x6ul+EPwR0jwTqc99MwvJGHyeYM46f/X9etenaNqthrKyNYXEc8cbAMVYHH5fSr5JPzL36cdKJVJW0Jtf4h0a/MWqT3psWdnNOqI7DDNIx5HfmlprHAzTAr3IXY8KH52p1hbrbwBe5OSabEjPceZ2q1toAMZNMkqSmsKAKrjmq8+ccirsinHFVZ9wHIzWsCWZdwqsD61l3KYzWzKBzkVRuVUnirYkzCuYz6VnzqQa3LmPJrNuk9BSGZNw3VV6iqTxtKw25PrWlNFum8lBlmFW7SxMCfMvzGoaKKdjZrGgOPm61oRxbMN3zUsUODVgxhF3t0XmpsBOs0drZPvxuNcpcXrLOzK1LrGpGRzGrHANYV1cbV65oA1J9WeFlZjk1saXfGdVLdCO9cfp0Ul9OA3QGuyisvLtUZBgrSA0BgFN5wvQkDJxXi/7Wmjf2r8LTdvE/+hS4QIMk5Gdx46BQw6jlq9hi3lAzHpWd4w0e18QeGr7TJ49/mW7FBjI39h0PU4z7UXCx+aJLOhYjAUfrSsuw7evrWhr9mNN12/sowGjimZCWHbPBx79fxrOoEFFFFMQUUUUAFFFFABRRRQBreNP+Ry1z/sJXH/o1qya1vGn/ACOWuf8AYSuP/RrVk0AFFFFABRRSHrSAWrej2M2p6pa6fbqzS3EyRKB1+ZgP61UPFe8/sheCzrXiY67cwqbe1k+VmGcYGD+rj8qAPp74V+GofCfhG209I1RmiUuAPXJ5/P8ASus24/CnzsryyFR8uRj3poOck0MaGOy9DS2qqX3Cq0rZkC+9XIgEQCkMmNCD5iaack4Bp6LsXnk00JkjSR29tJcvwEUsc18363eS654ve8ncmNpcn2Gf/r17B8X9VbTfCr28LFJbhdvpwTg/purxOBo7TTGmkb55JAqn2HJ/pTEeqWzRHTY1hXCH9Kp3h/u5JFU/DN39o0RNpzzx9P8A9eatTMWIRetFyJJFcZdhnnI/WvMfFW6DW2t4lyWb/P8ASvSnmENtK2cYzg15uknm6hdancndsOVz+dO44syNfkknvBBnIiAT8qiEOWRewoik8xjNIPmYlj+NWYeXBpFkgtipzUijHFSo3rSOoBBFXshCDk1ZjA288cdaijUtnFU9Zv8Ay4RCrfNQlzAyTVNUWKExwtlvUViKzEb3bLGmRoy4kb5s9c1KdpJFdUI8qMpDRgmpolyMnmofLNWI1YYrREkoXA4oT5mo3ECnQitBE6rxUiYUVGn3qk8xIwS3NXFGcmOCnbvY4UVXnv1jBRetUbq+klYxrwuaqk/Pz1rZIhsmM00kp3OduKljJzlRmq6dcVZjO0VvB2MZF2DJ+tWRuUfMcCs4yIq8scsRwKk1O5VZVtY5DlEG/IySetaSrcoRjzIulz2ORTDKR1rLjuX6KWyOxFSR3jE/MhIHWpWKuUqFjWjl/dGuu+EjiG71TUriTKW8JO3HUAZP67RXn8VzhXiUbpJXwvtk4r2fxFoWl+D/AIUSa5Hua51BI4wMfdX7xJ/8dHOetZzxsHZSJ9hc8rmu/MkebdlndiT6nPNR+ecEmqdpI7DYMCPGdx9TTZLu3MpTfuZflJzxXTGtBx0ZPLyl4TUNcMgyoBPvVQOCPkINMkldZo49mWk+6M000le4+TmL8U4CZ3KPYinySrsQ54PHByM1u6f8PfGN3Zx3FvpJxKodA5C7lPIOTx3HelX4Y+MruCT+zYbZ7mM5lgEih146bSR+mazeKUdWzP2Luc8byJSYfMy+PuZqpLIrZxnr613tn8H/AB3MCkyRW527g7rkg+2Pm/Q1wetWNxp2o3WnXTK8luxBI7nNZfW1N2R0ewaV2ROfl61A5yOVpGl3R7+R2xTfN44olqKIwStGcq2KuWuqSAgSkEetZ00mfvLUatH6cVjJDOljkilyUcZNMk4OCa58TNEwaEkDvWlaXyzKFkIBrGSLiy4F7ikYlRSBowcc/Wkdx61mzQilbJqE8mnSHk0i4NZuzNUyzZak1rhTkqDXR2V/Bdxja3PpXIupA+XkVEj3UMokhYcGsZQKudo77W54+tQ3LswwKqaTqD3SeXOBuq5PEyDnp1FYSjYtMqNkU3dzUrNk/dpm0M59h+tQty76Frw6m/Ud393nNdhaPsnaXGSnTPrXNeE7fa00rY4OD/n8q6FMrYyEnB7Gk9xHFagpn1SZscbuvtUltGpbPUelNlkjSWXzJByTzWedajtmwn3qpRbE3Y31iVTlRgGmukags8y7Rzwa5m41y6mLKpK5BGRWa810x2yTsRVKAKR1V1qVjGNu4P8ASoP7csQOI+e2a58RjAbduPvSNGD2wauMEDZsy+JJDIVgjG7saWHXtQY9vwNYoRhjpUqhsdav2ZDZqXesalIpjZto6571Vju7zduNwR9DVaQuEG45oRSRletPkRNy9HqWoITiYsvvUc17qJP/AB8HntmoQxXhh+VMcxt8p3Vagh3JPtd55m9pn3dM5qT+0b5TxMcdxUSpkUo2AYapUByZOdXvwgVZSoYAHH93ua+zPhXCIfAOkxKAGMKvIMY5Ybj/ADx+FfFAQfaoeMoXXcP9nPNfc/glWj8NWCuhVzbozj0YjJH4ZrGqhx1Nyk7GlFFYGhTtExOzHvVwKB0qCHmUnHFWKADFJzS0UAFMyC30p56VGV4PY+tA0Q6jdR2dq8zZwBmsmO/Oo6E9x5DMyjOw5571r3cKXEXlSLuU9R60ltGsMYWKMRjuMUCZylr4wuXSRv7NkO3jOeKdp3jKRrtYb20aFG4DEf1HH8q6kQRs7boYyMDHFZniPRbXUrI/KscyD5SAKARrxSCSISRtuVhxXO+JWut6xB8Ie3rUPhOa8hL2Em4qhyHxkAY+teJeOvGXjCy8VXtrHIlzDDKQFLcqe45+uODQB6uN4kKlCPcUqttbaeRXjH/C0PEIxus1B446/wA+fyNalp8XJIWRdT0liDwWQ/0OD+tNAdb41vNrJZoTufnr+H+NZVmnyBcjI61mTar/AG3d298FKF1GFPatjTAry7c9Dk0wLmtXP2bShCGALDFP+HN1o9rqHnX92sb9RuOBn8fw/KsDXbnz7sRA5VawbrTFmkMiyyJ7o2DVsk+job3SL2YSJe25cdBuAyKvO0M6FRImemQa+XU0ZoSZLW8nhc9SrkZ+o6VoWEviLTwDba1cR4OQoOVP1U5BrNgfSltCsI4xipwf7uMV4LpXirxjaqNt6kv/AAED9Dlf5V0dj8RtcjTZe6ZBMR1eNtjZ9xyD+GKLDPVGcKHY9QO9eKfEv4i6tpfiEWumXIQRoC6DnJJPUHjoB+ddVF8S4WHl3WkTFTwxRhnH0PB/OsLV5vhtq9w0t1bSxzy8sxyp9Oh+X8jVxWomZOmfFvW1hVLq3imPqvyt/h/KtqD4ukIFmsGVvXP+f51z914V8ESZ+w6zJA3UK+efwbr+BqsPAKTELYeI7Sf/AGHJjb/vluv4GtLRJueg2vxT0yRF8+Bkb1U4/Q/41o2nxC0GXGZipPUHg/kf8a81Hw11osq295DKe6kgfz/xqu/gTxFbyEPanPt3ppQC57TaeKtCuCANQhVvRjtP61rw3lpMcR3EbH0Dc189N4Y1yJm3WMoK9Qp/9l60kP8Aalnlf9KiI67c/wAqTpRexXMfRhIFGa8F03xTrtoDGmqyEf3GHA/A1tWPjzVoUwXjmPoDg/kc1P1Z9CXPU9gP1xRzjsa8yg+Id0x/eW4B/u4x/n860LX4iWocLcwOnr/n/wCvR9XmPmO8B57j2pc461ydp420+XZ5hEbOcDJ/xrfk1K1jiWZ50CNjr15qHRkh86LynNFU4NRs5v8AVXCZ9D1qzuVk4YH6VDg0NNDs0oNRqxZc4xT14zUoY6jFICKWmAVna7YrqOl3FlNIY4pUwWXqOeOlaNJTA4v4Z+CLXwVBdx297LdfaJN7F2JI44HPPr+ddngAc44oIGDxTWHyccCgCO43sn7k81Ssb9mmaC4O1u2auxLjncCKwtbuI21OO2tVzcDr+dUiWdCG7Y/Glb5l21mDUPsqqt7+7461bhuIpoxLbyo4PTmhxYKS2ZZXC4UU6olLY3MMGpAcipKFooozSAY9VZmGcGmX16kOcnFYlzqqljg1tBEMvzOpYiqE6qSagF00h3DrS7yQWbrViIJk4qhPET0FacgKpuan6fbec+8jgUmMo2emlD5zDmpZoG6gDr3rfaHjbjAxVS8ty0YC8c1NyjGSEmTAx9ayvE98ttb+SrZcjJArZ1a4h0+zYMfnxXn2oTSTTF2JOaTC5V3EqWYnJqs0Mk8oij5OealYlpAF610ej6YIoTMwJcnJqQuP0vTltlTaOSK6K3i3Wu3HAFV7SE4BI61s2cOYSpHakxmKNqMfQdqarByFLbYxkAgHPNS3SbbgqBnmo0YqwkXG0HmkB+f37QmkvpXxT1dGiMUU0vmRDGARgew6AgV59X1B+3LpGnQXOka1bxKLqUMHbbyct8oz/wB9n8BXzCyFXWJmAYgMTj1poTG0UcduRRTEFFFFABRRRQAUUUUAa3jT/kctc/7CVx/6Nasmtbxp/wAjlrn/AGErj/0a1ZNABRRRQAUg+8falHWmjLKV7sc0mBLDE09xHDGMs7BQPc1+gfwE8Mp4S+GWm28kIS7uIlkk45+bLn/0ID8K+OP2fvCsvi74oadYrGWt4m3zNjIC9P6k/hX6Bkx7wqKAi7kjHovrSAcf4T3xTJCdvHFOGPyqG53AcUFIgjyJ9zdKsbyXB7VTUv3q1E3HNAFqM5celWLdWeUM33c1Ag2qPek1e/j0jQLi+uGC7FLDP+fQUxHjnxu1Y6j4rexgfMNsRGMeoGD+u6uZ8T28VtotpCP9cVDFfc8n+YpunO2qa+1xcthZJNzM3ueT/OtLTbMeINevbgti1iVipJ4A5J/QD86YjQ8CzeTYiJ2BGMY9K3m+V2ZemM5rz7wZqA/tG4SRsKshUA/5+ld/LIMhs4TZmgzkzmPGd59lszErAF/lHvn/APXXEa03k6ZHCOGlOT+J/wAAa2dfuP7Q1gZOY4Tn+tc7qE63moNj7iHaPw4oKiiqinCrV23Q8n0pIowTmrdtGT24NBoMVSeAcVJEjbjvPGOKfNCU9jSj7yE9AKBMr3lx9itmZjkt0Fc5K0lw3mN1NWtduTcaiY1+4gqCMqe2K6qcbIzbFXdtAalzg0u5P4hkUiDc/A4ra5DHoTkVZjbikSNcVJ5fFUhCSMCMVJFjFRLHluatRxcVaExQUWFpH/Csi8naV9sbcUusXBwIVPANU4w6gEda3iYSLES7fvHmnMPmzUfJINKz8j0rZEEig7smpTyODTVdSKdGRvHNMLJlixjjE6ySIWRMF/asC814XE9xdQ243s3yE9uf8K3ra1jvBcwtcmGSQYBzjHFZF74Qv1gW0t9SjyMupzn26j+orCs3IuCUSPS7q8uXMjoBWiXKj94wUd6raf4e1+DSjhfPkB6qc/yq03h7VjYuZY2J+nArCKa3NXJDNNuVvNe0/TYGx9ouEjL+mSB/jX0T8ffEelaT4Ps/CciAzzRJKQfvICCR/Ja8L+E2jyL480i0u7eQM0oJcqSAWOOo9ASa2PjlcS638VNQupI5FhgQJGMYCrjAH/fIFYTs5GitY4JXuLy3EQkKJvyMdx2q6lpHbgbm+bqTnrTgyqFVV4XpkUweV907mb061tdxtYycUyYttGY2qXwy02p3sNrH816Z1UDB+XLAfpmq0W3zAG3JjnGKseBWj0/4n6ZdszR2nmh5WK5HJx6fU/hWk6suUIpI+5PDjtDo9ramPZsgRSFHIUDgflWVYeGo9L8Y3GsLLIRcA5QcgdPy4AFXX8SeH7XTpNdbU4I7XC7mY5AzwBxzXL3XxS+H8WoB18RxGVh03YU556/d/AkV5nM7s10O7tmm84hpmMOTgE5r5X+PfhObS/GkmpWkMhinOeB1/lnjH517XcfFrwHuWCDVFkmc8H+Hv0PQ9Oxqz4q1Bb+C3ureziuoiOWwQfzH+eK6MPJxldBJcysfIMvmRyETRPH6BlxSFl7V9MX+neFtQj+y3mnCOefG1VXgE8ZJH9RXz9480ldC8ST6fEcxq2Vb2/L0/nXpe3Unqjn9lyrRmBMaRRxSPgnOaXcuOtPcgaTjtUTMc5Xg1OzLioZMAZFQ4lo0LHUgzCKUKD0FackamPzB0rmEXD7q1bO53KUJ47VjKJaLEh5pUBxkVGW5qRH4xjFYuNi0MlVlTdzUA+Xlc5PWrU8gZQtQHG72pMsSKSRGyrEVuabqHnqIZm+f1JrGOMZqFweJIzyKwnEaZ2KARjj5qWdAyxtGOvJqlol7He2/lyMFkUU+W+ie4srSGT968ixgcdCcf41z8r3LUjptKs7y10xHktmIkO4nHrz/ACo1+6W10OVlUhiDjPb/ACTXuNrY2raBa281uuWiViD1GRxnPtivC/jcPsc62tuoVW7D/Pv+lOEbsZ5YZp59zvKQc8CpGijwHLHdUZUqSe9TRKSmWrqUUkSxxQlQc1GFOeamzwFkwoI+WlQsTtCoSPQ8miyECrxxSszAU5W4+ZSv1FNLq2euR7U3TTJGj7wYtnPapS4AHBNQLJBCN0jVDdarGEJiUE9qnkktgZd3Mw+6cVJEQpAY4GeTXPz6hct8y5FQS3M0ybd5Bzzg1fIzO51bSWoGGlGaqzXVvGOZgVJ7VzhRtvzOx/GonCn+Fs/XIpqMrjUjo11CzzxJz61L9qtG/jUN2yetcoqoW+ZWU+tShCp3N83HHPNacoN3Z1dhcRnVrXJUr5q/L1yAcmvu3wo0knh2xeUYdoV3fXHP65r4Q+D3hw+JvH9jZpK8W2QFj04B3H9B+tffenW4tLG3tQdwhjVM+uBjNcVc2gWRR1BpR0oxxXOaEZOxaenK0ycEqAOuaegwooAUUUUUABpppT1pDQJnDfErXdS0qe1XTJxE+CXB/iz04PHb9awI9b8STWeGnHmEckcf/WrS8fLNca9bwyLmInABHbuf0rW8O6RCJJPMjzjAxjinY5ZzkmZHhrxFrAvUi1Jv3f3c4r0RCGj3DDAjg5rj9R0PbfK8Ks8SvluDXXWf+oT5SBjoaR1LYpfZ47e7e4XerMpZtp6/hXzP4z8uXxPqSsPMHnMCwH8Wfm/XNfUcikwuzj5tp4/pXyt4mV18SajubJaZufXk/wD66GMzo0XJTAHvTLuDFrIrhdoXJPtUkS4znNRT7mtphg9OfepTYHReF5S+nxy8DHArobdxbWk8h4JNcz4YLJpMe7nn/P65rZ1GXEQhHU9a1i7gykZdzPI2dzdKWAtjZuIP0qPIDBau2zq3G3BFNkj4yyJhlD04DKj5cD0qWNUbhm5qZo1C8CpQ7DYHwMVfh8vle9VbWNdwODnNX1tgCHzWiQCbVPyEL+VQz2sI58pD+H9KtvCWwY+T3pPs7j73WmRJlSDTLGZv3lukfHDISOfpUv8AYtmo2o8gP14q3aQPyM4zVkq4GzBPvV8tzNyKmn6fJDIRa3U0Y/u7zt/I8VvWdx4gteI9TYpjo2CPyPFULTzF5Zt3t6VfWdvKI2hx6MKagwLsXiDWv9XJHbz4PUDH6HNOl8Q3TL5d1osEydxjP6H+hqhb7Vk3eWyH/ZORWouySPLD9KtU12Ju0ZUmqeHbgeRc6G0eDwNucfgf6Gq/9n+EbknME0HuuT+h5/KtV0Vnx8rD0Iq3FawyAKyRgY4yMiqcbbMSdzBTwx4evJf9H1Ro/wDYPX8jzUr+CYJcLbanGXH3c88/Q4NbqaVZlv3lrGR6rzVmHRLGWePbHJtU7hnlVI+tS6ski0mc3B8P3nZxNeKkq9Nq8Z/pVWbwXr8G+SW+lvI1JCxpjjpz7/lXR+JPFEGg6pYaXDatcSTEBmVSdg5JyR7CrMs2pXV65gdouhwVyPpURqu4mrHCG01S1yPLuVx1AUn9K6Dw5q01ho89zeSSSEttiBB4AHp9TW4JNWku0juI49g43dv1pNTm3S+VdWAeMH5eM8Vq5prVEptHMR+KtVmkkKnEQPyginR+NNSVgG6enX/P51tBdOaTy5dNkCf7Iz+h5pW0nw9c/N5ckR7jH+TTTpvdDc2U4fHMqkedbhh6ircPjy0JAnheL3HI/wA/nUMvhbS5xm3vgf8AYyM/41Un8EJIxSC9BOOjEH/69KcaT2EpM6rRPFOm6tP5NtIC/p3/ACrcDAjrXKeDvD0WjRZbyzMWPzA5x/nJrqQV+o9RXFUjb4TpjJMcOabJhQWY/KBzSrjadtB2lCrd6zV+pRQsdStrp5lhXmIgH61FbWNuLh9QdAbj1x0/zmrNlZQ2obyVxvcu3uTVnH3htA9KtEs53xdJLLFFZQRkyyMN5A7Y6fqKfbaD9mhCwTOHxnJ4x+VbCCDzdx2tIDj3BovGlS1naFd0oQ7R79qpVNLE+zd7kOmLdo+y5bd75zmr5JJwOKp6J9qXT0+2HMuOc1dJ+YDvis2aRFHSo5m+RtvXFErFRWZqNwyovUDdzjvVxjcUjnPHOr22kaRdateHyreKFi75wTgE8fka+fYP2jPCo1wWdwrm3GQZFOCTnHf5T+ddz+0TBrWt+E20uFtkLOWKhsb+Ov04P5180/Db4cSjUprrXtP/AHVszbFK/e+YfMSOD3rZxsjJbn1/4V8WaFrVutxbXyoDjCSqVPPv0/Wuv2Jt8xWDA9CDmvmvwtoE+pajGukB7a1H3nXgD8vrX0NpgtrTT4LTztxUcn1pJFmgYDcbVArXsrRYIQvfNJYQBI1fjnpV8J82e1ZykCIPJ3VVvGS3hlZ8Dbzk9q02OB6DvXE+NNSDu9pA27I+Yg/59ahMZyfiS7a+v2w37sdT/n8axZGLOUVTmr0yNsKj8TU2i6fNe3Q+X5R7UwIdE0zzZ1kk6A7sfSuqgjyu0Diplso7bCovPc1Yjj54GKAC3jzjjpWhEm1KZBHxVlMYxQUYurJtcMuFOOeOtZyRIIGBc8mtvWYFKbgaxwF2lWpAeS/tT+GbfXPhhPchHMtod0G3kk8Z/lj8a+FsLyjLvcHkiv0y8VQW914T1KwnhWUNbM3zdAcHH+P4V+a+qAR6ldRqhiRZW2Iey54/SmKxVHA4ooooAKKKKBBRRRQAUUUUAa3jP/kcdc/7CNx/6Nasmtbxn/yOOuf9hG4/9GtWTQAUUUUAIeBQzYVmHsopQMn9BXSfDTw3J4r8X22kIpaPePMx6ZwT+WT+FSx2Pp39jLwedJ8P3PiO6iKz3BCRblwQApyfzcj8K9/RTwazPCekQaF4dsdLt0CLEmSB/ePJ/nWuTzjsBQFhBQaKKBjDGh/hxSeX6EfjUlNkPykdz0oAI5Muo69q4P466yFtrbSYpOXOWUdx0/o1d1Y7zIML93kcV4t4vs7u++I8kNwxb7uM9hj/APWaoTMuOIQ6ajNhZXyFA4Pv/Ot2YR+GvBj3MSgzXKiLPpuOP5A1z3ilTa+KIrNWwsMY3DPGTyf6VYvhea9eWWkncLZXDDGcZ6Z/U0EGFawf2RPDNeSHfdYk5755rs73UlGgG66EqUUZ69s1zfxXETa1Yw2hBa3UAqO3+QBVTU7qeWxt7TPYA4/z9aBWKVxOYNNluZDhpTkfjzWJaqypuPU81d8RzCQw2cfQHn/P4VGE2oBSLiS25bb9auxM/GKggToKnVWXkdKLlEzSb1+bk1CzYjdm6KKkTOScZqO7BXTpZB1NVFXZMjmApklkkPUtipF+UdM1BGJOnbNToGH3uldi2M2DMrL0qS2UsKjIG7jpU8OVFMgmSNlHWn5Kimh6C+TVoB6Z3ZqZ5DFC0n90ZpkR5qPV5Nli3vVJ6ikYrsZZcmpEzVa1bILmrAf5a64rS5zyJB0pp60K3y80zdk1pzIkmRaeOtRI1SowDc00wElkKhztBZu/TFQzNO2pLNG7bAoAO7kCpZ/mHFMGGrOVmx3NG31O6hJeG4dBnjcP6irUOu3ihgZCSzfMT/jWRtcRnDEgc4zxSFmHEa/JjJLHoabgrDvqeqfBS/Op+Nw00CSGNCEbGdpIxnPsNxrD1HxD9p1m/ubyyC+bO3P95cnA/LFb/wCy3bxyapq9/Im5ILcrv7Avx/IP+dXfjBo41OztJLOJLVi2crwSO39TXI9GbdDho7rQ7p1jezVFz87LwRz7dfyrpG8JeDb+KF9L1xIrsjOyQAjPplen4ipPAHhGyFwI9UjMg2ZbPqf/AK2am+Lnhvw7oehJd6fDIlwzfK2c45A4PUdSevarSjJk3Zg6r4Q1yKSRoYbfUEj6GFhJ+YHzD8qgA1a4nsrG/wDDMSxI6h5VTJAzz6MOM9a5GLWdQtYmuodUm8xXAXc5Y7e/vXoPwq8dLba/Mvi+dbiwmiO1pBu2scY6g9ge/etXFWM22XfjfrOg/wBgaV4X04ztbOqPOULZDhec98bn/wDHa8yGk6LIyol08bIu7c/zZ/rTtdnin1a/uoV2RTzM0a45jDNnA+g4qm6KpKsBL8owzLzioWGgw52jW8HaXpsPi62+1TQrahhuyOG5yc/gP1r6b0/V9BazWCz1CFY0GCUcbQe/I49a+TZCqskewscdc/1qSGaeGTcklxD6PuP86ToqLLVU+hviB4p0ywgdbMQyT7fknypHfjP+eteD+JNSk1i+F1cP8+Of9o56/wAqo3V1POQZLlpPXJzUUvzYx1q+UOa4Fc0wrTl+tP4quhBCy4FQsfxq24GKquPmqWwQxmfqOlJ9oaKRXwcVPtXbSMmUqbmkWzWhPmwiQCrCbSBmqmiyKYzB95iDj2q9GnyHdjNYyZoiCaMdc8UzYDUsyjAPrUYBrEsCny4qFk2HK5PtUzlqiZ6TjcBEZo90kOVZhtP41reB7NLvxjZCV84cdfU8Z/UmskPuSSMcZ4zXW/Bu1S58bwqxJC4z36nH8sms6kbRGj6dhXARG4/djA9Bj/Cvm/41XQl8bmEsGWFckeh6/wAzj8K+kfMQTNI33AhJ/wBkD/61fJ3ju6+3+LdRucksXI/Xn9c1nTWpojnlDZyTn61ZjPHIpiYqTG5SF6103VjO5DIFkCyN95W2n0FbY8I+IlMdy2i3MtvIOHjQuBx3xyPxqrpFktxq+m20oHkvcL5g9RnLfpmvtrQ4bSTRLQQ28ZAUEZUHB9vxrmlOzBM+H7zzLAul7bzxqvqpOKwLnXNzlIZAsfuM819/av4Z0XWXWTVtItLtlG0GSIE4+vWuO1j4GfDnUxKz6IsRkIOVY5Q+x4YfnTVYOU+JftKyuS0qD6nil3cYVVI9VbIr6v1D9mTwq8OLO+niOOPM+bP4jBH5mueuv2X1SMfZdTxJ3IOR+fB/Q1rGug5bnziWlA9RSI3Ne66l+zN4ghLSWepKw9Ccj8wAf/HTWVqH7PXjm2U+Q1tcr2YZ5/IZ/MVssRFkODPIyzEUjsNvFdnqvwp+IGnqfM0G7faCd8SeYmB6lc4/HFcpcaPr1qrtcaNd7E+8yxllH4jIqnUj0J5Gyqhz1qVlHmRrwfWqv2hRndDKuOuV4/OlN1GrK7ZXPQ0uZByHrX7LMXnfFCNjgKqs7KSOgwf5hR+NfaytknrwcV8W/spMI/HtzebBLti+UdcAEE/qU/KvrGLxJCc7lZNvXPrXFXd5G8LpHSUVmwavZy4xIM4qdb63LbRMufTNY2NbEtxII8E1Kh3KDVOcC5KmOZCFPIBzVtMbQB2pCFozRSUAA60GgAU2TbxzjmmhMx724sTdJHPCDMSQpIq5psYjZlwAc5rN1mMTeILOPAyqs7H2HT9a2bFCIg7feI5quhkleRORnrzSHqDk8UoOaGAwc1BsRMGaNlDfMy8e1fL3i/7Mnii9jjkQkSHgHsOn6c19PXbhC3OMoQK+ej8ONav/ABnqmpXU8cWnyNJKHz91BnA/IAcigDkUXMme1SXSxiB9uCTiqf8AamnLq1zpUbF3tJSjv0BI4/nU0mRvCDCMOp5xVKIXNzQo/K05G7ZqWeTzbpj2WqukTf8AEqwcllYAe9SRfLAS33yeatKwh6ff3Yya0Ibdjh2OB61TtwQR8uTitO1llVdrL8tSxD1hG8EZyKmOQMVJbsFQdyW6e1PlaMyfNtiGOpFVGNxcwy2ST7wYKucH3rRtGVWK4Z/asaXVrK2bbIwdhn7nSqE3jOZpvLt7QKV6NjNbqmJyOxtZTC/zKF3cgEVJO0bne00akdhXn93ruqXJDS4GT2qobu+klzJO+OwzWkaJi5HpEGpafESJp4wR05607/hIdHOcuAVH5/SvN7dnkY73LfU1ZiC8/LmuiOHIcrHdv4g0hTviXr2z/k1E3jDT1YotoxPY44rixtzjbV2ERkDKrn1xzXQqSZl7RnVReLLPdxCNvoRWjD4q04oD5ZVj27Vw7wpj5VGafaw7sqV5zVewQ+c7ceILM/OFBqeLxFYEgMhI9c9K45IABjFAh5APSs5UbC57HolrrmnkgGRl+tblhqFlMBCtwOm44NeX20XCryRmtGztpprmb7KreWvBct09MVhUw14j9tqkd/cW1hc3n2toIp5IwQr4BxT/AC1LB1RsOOgPFc1cXFh4b0z+09W1TZAi8jOS3H59jWB4O+L2i+IdX/s22WRHz+5cr8rjsQRn+lcypNJ2KnVu0j0kKqQld+W9CelO2LgK4Zj71jza6tncC31K2KmTlH9R+NaiXdrIi5PB+6a54xna5r7SF7MlMQ6AqB/ddc0ktvGR80aZ/SpYiHUkAZHf2qO7uraKQeY3UdBStJlPk7lWaxgYfNEM9iOaz7jT0Y/6yQAdOelaQvbVpFXcyZHJboKmKb1DRski9u9UqkoaMjlvqjnJbG7Rsw3zk44BOau2f9r29lJI0gd8ZAPOf61faBSwbH5VJaxytNgthPSr509wV7k+jtcLYRveYVyuX9j+NXN6NypBHqK4u48QX8/ikaP9lkW17yBTjoT16eldesaqiRKW+QjHNcp1kwxStjaaYOHZeTxQjZXJGDnoKGBk2Fi1jfXd7JcAq2Sd/buf6VPHqenlt0d9bkjhsODz/Suf+JOqm10g2sJ/ez/Llevc/wBK8Zu7O7tJVkF9KxV1ZsvnHoPUVvTo3iTKZ9KowZFbduB5BFPHXPesfwlcC60G0k3biEHOc54/ya1xnuRXPNSUrDTB1yKo3sHmIAemeavjgcVFMm5SM1cHYUlc4D4gaFLqMSm0Y7lHQf59q8+07Trg6g1rdW25HBV8DBYfhzXuM1sNjbeSRjmsubTY0IcQru+lb35tDLY5TQ9Dt9GjMNpCFjbJwSSeferTWrKiuGYsp5NbTRjfkjkVHLDmIjHNW1oO50mjOJtOjIIOB1q8eu2snwuxNmykYCtgf5/KtC8uI7eNnc44rlersWtjN8V6kLHTXWM5lcbRg159cbnZXbmSTk/ia2tZnN1LJMzZQD5QfzrJCFirNy3YUmrDK0FjJdTiGPJ+bk12thpRsbYIvDAckirXhbSYrO0F1Kv71/UdK0r8BEeRiAgXcT7UDMGWP5VYqRuPekACiuHh+ILy+Ojpawt9meRlRscYHf8AIe3WvQI4Ss89u/8AeDD64/pTCwRjC1KnSgREU4LgGgZX1BA1sQK5whlc9Dj1rqXUNA2TXM3KBLrLHjnA9aAIrdVkk+zuxMcgKyt324OcV8GftL+HU8PfE26jjjMcc48xAccg9/zyP+A196Fv3e6NcMDzXyn+3RpoXXNJ1aGML5se1jjoBwO/+8f+BCgD5popSvyHc/KjIA70lAmFFFFAgooooAKKKKANbxn/AMjjrf8A2Ebj/wBGtWTWt4z/AORx1v8A7CNx/wCjWrJoYBRRR838PWgYo+Vgccqc19W/sbeAkt4bnxPqMWXYHy1K9CBgf+hN+VfM/hXR5vEPibT9FhBP2m5SJiB0BYAn8s1+jXhLRbbw54YsdNtlVVSIA4Hfqf1NSM0hzITS+tB55FGeKACkPNLRQAnQUxyv40rmoFJJzQBZDGNQcgDua4zxhpMcGsPrR6ED5gOOw/lXWu+4BaxfHmmyan4Za2jY5J7f598/hTuJo8e1PS7jVNLuvExkI81yVyei5OP/AB0VZ8Iah9ngW5YjeidT2PQfzre8cOun+DLXRLUAMcLtHVu38l/WuG0klreW1f8Advn8aBWL1vZtrEer61KvyqSIyR78fkBWHp91HPbyTMMpApYnvwK6/wAUOmheB0tYSpN0m089M/Ln8s157MpsdA8lWy9ywyfbr/hTCxVSXz7xpzyvar8REhHBqlBHtgRV7CtG0TC1LGizFgHNWNylar4VWHrUh+UZoGPHANOljDWLqMZI702Dk/NU5i3RMucZBq4Es41tu4hex4p6thOeaWSPFxIq5wKj6Lj3rsi1YzY5ME1bjUYqrEuTVlV+WqRNiQqvaowvzikJYU6Nvzqr6BYsCMjBBxVPX9xsgE5zV0v+7qLURusSO4FEdzOTMNI9kCAU49eKRJMRYPUUAqRXatjLcc2QuKFqNsg9akQg0CsSr0pxIPWmrikNAWHMwxioxz0obpSquFpWCxIrblZN20kVWnk2QFS3ys2CRTizA+1OdVaEIVG3Oce9U3pYSjZ3Pffhto83h34drf6SpkknJaZj0IAwOo/3qTVrzUdUgg+1QRjacqq8HOPyryLTPiF4n03Rl0WznVbYEg5XnaeMcY/rVaDxJrNuDILxy7N0HQDHXHSsHBnQmrHs9k01ndRySQlxxuIPP61598Zdfk1XUobWMukUQ5UcHPr+prGTxdrlqR5c25ccrn/Irn7+/uNRvJLq4OHY8gU6cLMzYRM0ckjxxwsSMASfTsaYI0VR84lZmyRk/Iaj3HNPR8YNdDasQSH5t249DTZFbeTnrTXwy4yRzk0jsSxJNQA9Sw680h+4VC/KeoNIrGnhwaAsM2x7AFVgfrTSxz0p5pm4GncBRQN2aemKcaQxhPGahapJelRDk1DEHvSb8nFOYUzbzUM0jsWtIYxX3qWUgVuOCKwtLIbUAfTgVvStlqxkaIrM3OD2oVhQVG6nGLjNQWMdlxUJ2ntUskZqLy2U5oAfEqhJJGGB0Fehfs7WscviSaXBJVSc+nb+W6vPZVZYArdxmvYP2cbMCC+vFXaAAgPrn/8AUfzrGpNtagmeqa5dLa6NqMx+6kDZ+nU18lXrNJqd1IejOc/5+tfT3xCuPsvgjUXb+PCr+HzH+QH418uhzJucjB3GoptXsW3oEac1IqkMCOoNEZ+WiWWNQjE/KAdx9605bkGx8Poftvjmy09mLjcMHHfOT+gNfbmmwR2dnDbYwI41BOOpA5r8/vDXieTQPF9t4gWMmCCUfKDgt82cdR6V73pf7UGmyTqmpaNNEuMFkO8Z9SOCPwzUzosaaR9EpfW/nbGkAq2HjPzKd2a8L0v41/DfVbpmuL14CCDgEk/98kBvyBr0LRfiN4FuUC2Wv20v+yWIb/vk4b9KwcGjS6O0ZPMXB6UKgFY9n4o0K7Tdb6pbNz93d8w/4D1/Sr8V9Y3EfmQ3kMi9zG4OPrjpUtMaaLEmP4lPsaPTBGKjWaMpuWZGTOMk1IduAR0Pccik0PRhsRX3BcGq13pmnXRLXFjbyMTncYxuz9etW8etHNCbQrHK6v8AD7wjqan7Votq2c5YRAN+YwfXvXN3/wAE/AlypMdh5cndl4J/LH65r047h/D+tRvn7x+XHcGn7SSCyPKdJ+GeieCb+TUtJVI3lXa/AyRnOOMdwO3atQTrIhUMrjcCwYZ4ruLqKG4RmmjyMcVwuqaHdfaXmt22xE9Kd7ieg7zY1+ZRjPpTvPVyPmIrIurTVrOE3My5gSq9rqCtsZoztdscUApHSLNIp+WVh+OasRahfRL8tyWX0JzUtvptrIV2SlPl7mphpDgj51NADU1y+UfN81KPE9wrAGPvzkU2XS7jP7th9Kq3FncxDDxA0DRrx+JQ2N0R/CpxrllNjzgUxggnvXMKsinmKnFd7gyR4C0hsv3F4ZfFaXUTH7OIwpJ9P/1kmunjvbTyiyTLiuLYrIWVWIXHIHenxKsi/KxAFEmKMTtIbu3dciZcn3pZ54xGAWBzXFycJuWQgg4qSNrkr/rM/jSuM3tZkMyiOE5cqQKyE04WjzQXFw08csRJXPT2qICZpAzSlFAOTWT4j1qbQdGn1GU5O0hFPfjNVFEtnzR4mgSLxXqUUC+SBO2McZ5/xyau6Pq4WBre6+gaqGpyNf6vcXUnBdyQPanfZ02/NmumNMls6+wYfYF8ttylsjFa6KqRKf4iOlcpoV79mnjtZF+T19K7krG8KuF3HH8PNZTu9B30GWkbAHcQD1HvWpbQgRiWZgsffPasa61K209kuJvmcDAT865fU9Z1G+u5N8hjtyflUH3qqdFvclyOl1PxPaWVwY7YCQ464yKwL3Vr3UUbzvlRjxtNTeCdEXXtcNrNGyxqCWk56Af44rtNV+HdtpunXNzb3ZkCqGx6enP/ANatG1GdkZ6s4KI5Ta2S/YmlRX3Hdw3pQJQ6j5s7TjPenll8zd17E13xjoQ2WrdsjDdanZlJy3XGBUMSrjcDU7Fdqt61cUiGyWzVWU/Lg1cSNQPeqduN3fFXgIooS0koGOtdCV1oQ2MZBV22t/3atjJPNYx1TTYyVRyzdxk0h8QBRiNPwzVRgzK9jfaNsfKKdAjqx71zJ8Q3wbaIflbgH0pH1a+BDCtORsOc7SNJcZ4Ptmp0jLD5lINcRHq16xDCQitG21i870nTuKckd3YRL8gwD8wz7CsPxMfFd18StM0bRV+zabMTJPJ/sKCT055+Ud+TVOz1q52SRsgVWAYMe5B6Cpr7xffQalp2sfZ98MI2OvTPOffrgflXHiKdRfCKjNKV5Fr42+Adc12006OwJkghQLInONw6Hj6sc1n/AAo+El9p2sJretSrE0P+pjjxjoBz+BI4NeqaV408P39kLv7VHGSMuGO7b9cZxWbrfxL8M6eRHDMb6RzgLANxz7dj27157rVVGzR1XpyluXPiNPHb6GJZCFk3hUB6knjj27/hUHh5ZG063aUk+YAQc9AehrDez1DxPr1tqep74LFVzHCx5yC3JHrz7V06R7U8tM+WMKMegqWpRVjGbi3cXUrm4jH2e1kPm5+bHYYrmviFrs2g20HkR+dN1JPIx/nNb8c6WviZA26RJlxg8gHA/wDrCtDxJ4ct9YtnhlZVIHy7lyAO9OFVJ+8HspSWh434Y8Ya1Fr9vDfN51peP823OVHUnv716lqF4uh3tvJNeGK1cqCrHPJPTpWf4W+HdhpOoG8mIuWH3QOVH+fwqz8TtMs9YsLbTZ1j86SUNExOCpzgfzNa16tOtP3UFGlVoR95nR3Go2cNg1406fZzyu0dTjNYFh8Q9Fm1c6bLHLA2eJJFwpHPfp29ar2FnZrrNv4b8wyWtrbGQlsglidoH5DNJ8T7hfDnhOfUNL0m3uHQbWIwu3PGeRjufyrm5LyUTsotNczOxS4tmaOZY4SXzh+M4+tXFA2nawOeQa+cvh/46j8W2NzpuoXU9pqQwLERs6gnngEA+w5Pc16z8KP7Uj8MBdem33iuVY5JBweoJGepP5UYrDOiroKdbmnZnU6tNNb2itAm5ycGmG6+zaY11cnbhGY/hVjz4zkq+4jqtcb4x1KS4nNmpAhQk8d/r+VZUqTmbTmkct4hu7i+1E3Jc53/ACD+6uMZrmr+EzI6uM85Iro5VQgvnmsu6SMOSWwTXqRSjE5+bU6Lwx8QLHS9OisbmM7oxgYH4fyA7Vu2/wAT9Adtsu9PfGR+nP6V5Tc242OG288hjWHc2+0Hcm4eo5rlnTUtTRSPoG1+IXhmdM/blj7fMP8AD+taKeLNAeMN/aMJX+9uyPzHFfL5tkYfx/meKhe1kU5SeRf+BVg6RSkfWcOo2VxGJYbqOSPsykEfn0pblEmjypDD+8K+R2bUYJBJDf3MUg6OkhB/StKz8V+KrQq0WrSl16NnB/MdfxqeQTd2fSz2xVThW9d+3Iqu8Z2FsgqOteFWPxW8WWup2qz3CXEU7bWyoyew6Y78dK93gDSQwT7secgYrVq47FzQGUK/OFHrWXr1/wDaJ2gQ8VHfSy27lYz8prOc8mVvxqLKLuWV7nLDaPujitvwxo4mP2i4U4H3RVXQ7Nr64AcERZ54rs4lWFRGg+UDpWc3dgObaqZ2/hXIeONWa4jbRbBs3MxUHHZc5P8AKtTxjrkekaeWBBnbARO5/wA4NcZoUc2m+KbfVNVzuu4yIwe3yjP5A/rSFc4PxRp76HrWm+Yo3o6tI5H6fyr3K2liuLG2uo2Enmxhg/8AeFecfHOzupZI5RHiMfNuHt/+v9K6X4XTPc+BrCfcd0bEOT6+n4DApjTOjOaVFyctSldqM/OAw49fanY5oAjYKTtrn9bh2XQOOK6No9zDaOazPEEa+V5maTGjnzu3sq9GrzT9pnw/ba18Jrq6uIW8+xDMGBxux079ztFelgBkPOPesbxfYnVPCWs2MyBxJA2wEZwcdfw6/hSuM/NYFd2VzgLjJ7+9FXdctmsdYvLSSMxSRzMNh/hHYfliqWGPXimJhRR9aKYgooooAKKKKANXxl/yOOt/9hG4/wDRrVlVq+Mv+Rx1v/sI3H/o1qyqGAUc8jtjminKu75Bks3AwKTGj6D/AGMPCCar4qk16ePMVmrFCV43cKOfxb8q+v2KsflHHavOv2dPC48JfDOwtnhMV5dRq0wI5B25P/jzNXog4GKQxSfQUlFFABQOlFFAEM7YQ1WaTC4XrVi4UspHWqSwuT3FAEibmZeeM8mrMaeZJIGYGNVzVeNCBzVu3EcbEDkN1oA8nit5tU+IbxsrNHbhmIYHAz8oP8zXH67PHa+N5vJG+N2wFHQf5GBXq3jZLbw+bjVI8JI6EKPcjA/nXkuraXcw6Sdck2h5pN6Y7An/AAFMRV8TTXGoaha2krEovOM8DsP5msXWJRLqnloB5UYwP8/QV0EZiayk1JiWbZhQR0OOP51y8IZnkkbu3H0piLKBThQKtxqRgetVIFbdVtWbcFxUlFx4EEW/PNRK3T2o+ZRhmpqOASrY9s0AWIQWarmxoiPeqcLMpyFP4c1dR2dORz2polo5vxPamCcXAYjd6VkdT7V2+rWy3ljtYDK9q4p42jmKN0zxXRSdzNkkfHvVpW+WolTYBjBp4xtrcQpxUibOoFQJ19qsJtx6VSC48OucFadMgMbK2SCOlRt0z6UofkMx/CtEyHqYE0JjkZTnk96ZwvBOK1tStmZTJtrK3DGGHIraMjNoAOealC8VGpzipF6VoiLibipxTgc0oUsOlMb5c0AOYE8ilJwvFMjk3DbT04HNAhoYk8imysegqY7cVEVyeKAG7gqjjmpdysozSBPbNLt5oAUEAcGmMR0FOZPQ1GVNAxQuTTwABTFyKduFAhw21E3WnPjbmmc0APSnbaarYFODA0AIeByM00bSfSnORSKKAHBcDikJYU7bxSYNBRGzZpq9aV6EFSAhbnFMZhkinlfmJqHYWOP7xxU1I2HEu6DC0l0Xx8vrW7KMEn0qrpdv9ngyOpqy0mVIbmuRtt2NkV+S1OYt0oTO7OKkA/iOFHbJ60PQq5FI5A5pgYsCo64zk0+QqxxRF5bNt2tJgdFqW7AVp5v9FZ2O45xgDOK+h/gbZm18CQzMArTkvjGDg8D9AD+NeNaV4R8Ra1htO08wxA8GQYPf/PGa+i/DOnnS/DdnpzMPNRBu9h0H6CspSRSRi/F92t/AM0h6M21fr/8ArxXzcUCjGa+gf2iLgxeE7SFclWbJ2jJHvj6lfyr58jUMPlmR8dR0P5VMEhSRNEq4rP8AEEixWQj43GtAAgLt7msbxCwa6ReuK6IWM2zKUBV2y5ZSc7c9KCwU4ChkPrzUrfeJxkdKay7hnbXSocyuLVkThD/yzQ/UU5CCvyuy47FjSSrxnb+NKgYx/Iob2zzWcqYXaLMWoX8SCOG/uEC9AXLAfTPSrlr4l8SwR+Xb6xcAjGMSHIx069PwrNKKgCsApx60IoVvmUH0IqXRVgUzptN+JHj2PULNZNamkCyqreZz8ueeevT3r6y8M+Nrx9EtDNcx3EzRK0ihg2Gxz79TXxCd3k7lLZDnBrTg1nXYWXy9UlAUYwTk/geo/A1lKgUpn3Ra+OOds0Y/nWjb+LrOTOWA/GviG08f+K7cKv8AaTShRgCYbh+fX9a1Ifiv4jjCrJDFjPLK24H2x1H51DolqR9rWviKzmDMJVwOxNK+sWco64PTANfHNp8YtRiBU23yHqAf8/1rStfjWY4QJLN2Yep7/X/61ZuiVzH1XJfR+bjztq+jVVuJ42kKxMAcZwGyDXzrbfG7Tpo0Fw80JzzkbgP6/pW/pvxO0i7nDWt4rSEbV2nj/Gj2VkNvQ7zxbrV9HavZGQGA8k49+n6VStY9sWm88sxOMdh/9esbxRqivpmnjIkaTBY+p6/zIrornED6eNozHGoA+n/181k00ZRl7x1Kzht21hhQF4NTQ3ciY+bNcysz4cA5LMOp6VajunHzMD+dB08jtc6MXjA7t1H9oR52u4/OsZHM67l3AU8w2xX52ZW96CUbcc8LgjAye9DRxsuNorEil2jarcCrEd0696BlxLGMvtQYJrLu1W2tJLhpRHCh+ZicCrhuDI0eTwGya80/aW19NM8ELY28hinupBjYcHr/AIBvzqoR53YzlOx18erWpbdFfwgHjBbH/wBapkvLfHmfbojn0YV8b6bqGrQoCNUuMkfNluT9fWtLT9f1eC5CyXzlCf72B/hWzwxPtj6qv/Fuj6bDIbu7EkkfKoDnnnivIPiP4xv/ABLqREKCOyUEBV4APAB/TP41yrvJcQhpZGY53K7HOad5qmMeXkt0f2qlTSG5XII48ENnLdzVxOV5qGHrV6MBlrojoRca21vnxhx0xWvpWvXFvbPE6kkjAJrNxjrg06Plhxmp9mh8w1We9unmuGOQenrViQq44QN/CoPqTUccJS4MjfxVueEdFk1fWIbdQcB9xPp2H860joLc7zwdpL6L4IuNQbia5KqhIxhSdxP5BfzrptRl+2+FrpITgtEA7dye35f0rY8aQQweDHtoY8sigIP8/hXF+H5zNoUtsZMAKTI3sAc/1rig+aoVbQ8rW32RMo7uadjbKR27VNcD5nIySz8D0qJ1YyZ6sO1enB3Od7lyBZD0ptxJFbkmSTgds1BqWorYoqg5cjjFcxeT3N1MWdiAa3hDUylI27nWm3lbcDHSoBcXEzF5pSR6ZrOgQLGFXk55qztYCu2EUjJyY4pGXLR5Q5q1bpnG5vxquq9DVqLitUkZSZZHyYy24DkVLISsW5u/SmWqLLcRxtwDyau6t5MkkUcHIX71NrQN0RWu5fl/mK0YmXHQA+1UIDMrhWhbkZGRjIq5G2xsSRkGs7oFFsuqxZot5JEY+UVdtLhQGkkbfk8wgHFZ6yLjNTQTLvGDjHpUN3WoPQ010/TLlxPPaxq7D5WX5T+lTWNnY20zSfYLeOVSCrrwx54OO/1qkkkZBChWB6g1L9o+QAqpKfdwOfzrLkizOS5joYNUus7mkPy9Oa39O1r92n8GM1wcNx84kJJ9vStO2uNq/Mec/lWVSin0M7OOx218LbUY0YSmKZekgxSR67qenj7PLZ/a0X7kg+XP8xXLR3hH3XIqzDr8luEVlzlsA1wzoJdDpp4iS0Otk1e/u7X/AEGxaFm67se/4GqsNuxdp9R/e3IHyk9EwTUsupwKscZcoZByM9arzSHYcZbPQZ4Fc9GjrzWN6mJc42Oc8T6lcaF4jstfWMNbMyxXJ9unHPOBwPrXf6ha2mt+HZrd9kkU8frxyOmQfTI61ymqWq6rpU1ncNtLKQp7K3Zqx9L8XTeE9mna1G0tkPlWZTnHp1Ht60VaTn70ehWFnZ2Z4rqfwv8AFGj+M1vLmxYaLHLu81GPygkAkkE+vrX0j4O8RaF4g0n7RpFxFJ5ICvGJBkfh17dxXPeOPHOg6l4Yn07SpHuprsGPYF+6ME7vTriuQ8F6DZ+D7ZG05nEjAvIpY4zgeufSujllXhaRrUcVKyPZZU2xGaJsGRSTXLapCAhbq5NULLxUspjTUMnuB2U1pXJS4XzreXcn93NRCi4aAmloYs1v0qld2uBmtJlcklck56d6gk39GWrlsVy3Oeu7Zn49Kxr63kXjb+IrrJ1U8jrWbdwseccVjzAjl3hbGcHNV5YmP8Nb8sH7zcV4qKeBP4RxWbkyznZY2xjFVTC27pxXQTWqmqk1vtxg80m0UjD8uMRB/ueVKGz7/wD1q+oNI1KObwlY3whWMPENo/Dj9MV86XFrDLBJCyEDrn1resvF3ifTdMjsPlmij4RWPIH41maI9WnnkmYOzAAnpU9pbvd3Eduqkr1JH5V5JP8AEvVbePD6ZvVR8w/+sf8AGvXfhDqkWt+Fxqv2fyZWY/J3HHp26/pUSYzr9OtY7OERoBnvUOs6pa6XF5104VcEn/P4VaLKkRkZgoHzMT6YryfxFqEnirxjbaarMlis2zI/iOMf1NZAybSrltY8befqkZFpNxbBxwTgf/XNb3xMtH8mz1YKztZSD5VGeCR7d+PyqfxhpcUVtY/Y49n2aQc4wNvfHueBVL4p+ILew8MyWSlGnu1CZHUHjJ/LNUiGcd8TPFv2zU0sLQidETkjoT/+vNbXwG1D7V4fvtPcgvBISq7uvfPX1z+Vcv4K8MXWoRm6uYtqxh2UkcuSOP5ipfhLv0v4i3VmzOEkJ2pzjp1/IfrTY4Hsx4ADdSM4oAqSSP8AeEsctz+FAXikaWEXhhVDW41mtXjU/Wrrqc9cVDLFuUgc5pAccm4RtGnUNyT6UsZK3GOCrLtbI4PrUl2vlXUsUf8AEc5qNsMECfw9aQHwj+1Tpv8AZ/xb1LZbiJJCHi2jhk6FvxYNxXlbfO6knAr6h/bZ8NyGey8TQwYXYI5SB1A69scfL/31Xy+27awbhS25V9KoQ2iiigQUUUUAFFFFAGr4y/5HHW/+wjcf+jWrKrV8Zf8AI4a3/wBhG4/9GtWVQwCvR/2e/BzeLPHVqs0BktIZkaTPQjdk/wDjqtXnKqXO1VLE9AK+3P2UPBreHvAZ1O8g8u6vQWAI5XgL/Pd+dJjR7EiKmxUACqmBUlHA+Xn5eKKQwooooAKKKKADbmjaKKTJzQAmxcdKaysuPLwOec+lSUhoAyPEei2euWa2l7G2N2dwGenSs3VvBWm6lo40mOV44Il2qwzxgYrqKOcfLwadxWPNbv4SJNYi2t9Rxz3P+HI/WsOX4M6hHkW2ooXUDh+QT9RyPyr2gyOfmbG4d8c0kLOc72GSc5AoCx4TcfDDxXbZZY45lA6qdw/Tn9Kxb/wr4ktWPmae7YPVBn+XP519JBmQEuSfQq2CKRmDAbtsoHQuMmkM+YHs9ST/AF1jOhXr8uR+dIq3AbdJaOU9QDX03JbwS8tawyDpkqDiq40jSiSxsowx6kLg/n1oA+cWEmA0asv1FW4lXdteUfjxXvk3hvQZkIeyTP0A/UVRu/Anhu4gJWF0b1Q4P+H6VSA8UY+VKEz8rcZzWF4j0tmmaWFiNgycCvWvHngnTtK0VtStbpzsYbUcYOc+o69+1cGsgkChowfMXn2rSM7Mlo4qHdIuS2Bkj8ac7Y+WtDV9ONvJ5lvuaMc4HNZjyI/zdCOorphJMixIjNUwcY5FRRkOAelSHpzzTM2tRyuuKSPaz5poHy5CnFLEp3VaZSReAV4yrcjFc9qduYZSy5KmtsBuopZkjkiKuvWrUjJo5pGzUoyRxUt7aGJtyA4qJMY7g1tGWpm0KrOtBYt1FJ8wNLu5xitXqAi9eKlUd6aq+1SgcVFrCYDbjmmFfm4p5pq5zTuIVVIqRV55oSnk+1FwGSIuMioSuT0qblTmmM2TTAaIzimtCamDGguKAKjoeKQBhU7kZpFKnrQBGvPWgoo5FTMo7UwrwaAImpUY0NQFyKAH76Ut8tRBeeacwAWgq5G7c0oPFRtndwKUEt07dR6VCeobj3cYwDVzR7XzptzYIXnFQWlobhuDzW/aW/2S0QouHPDk96ipUKiieURKqkbip4yB0qu6gSsuRxU6q+9IYYpJDIcAAd/auk0H4deItdkj8u18mLILO3BXp/Q965JTR0Rjc5EYDYp8VleXUgt7PT57h5TlTt4/+vXuPhz4SaXYypNqlwLl1IYx57jHH+TXe22n2FpAkFpaQRBe6xjJ+tZuoNxPEtJ+EWtXsME93cC0HBOGwQv5Ht2OK9H8K/D7w74fg3eWs8/PLDJP+frXWHCDbtMgbuW5FRSeWGCyOFPbBrGUrlRVghRIIQlvCkUeemKDAzlG3Yb+I9qbi4kYLHGze+Knjs9SYf6o4rJtlWM/VtJ0vXLVINTjZvLPyg9etYN18OfCF0/zQDeOgcf4/wBDXXfZLxT8yGkkinVQXjPtxVKTQ9Dz64+EHh+ZnVJ57Y442tuUfgef1rite+AGoXEryabrUMv91WOCfwOP5mvdAzlSrZHpkUxflG1trZ9apVGjOUEfMV98FfG1ojboElxnGxsn8jg/lmsWb4b+NbeMt/Z5cjsoJP5cH9DX1xE8gJXznUehORT96shWRlI9xkVp7acRcp8bTeC/E8GW/s6ZiRk4BP6df0rPuNG1e2fbdaRcq3tGT/LpX2yVgZcGGKTHbGf0NRPHp8uBNp8LkdNyA4+melXHFvYXIfD0n+szJBMuOuVyB+IqN54N20fL719p3/hrwve7vtWi2rlup8sbvz6j8653UfhP4EvVfGnkbzkZ52n2PDD86pVwdI+TfMXP+sqbcWBYhZOeTX0NqHwH8OSRsLW/uLduxb51H8j/ADrEn/Z9kRFa11VJJMfNg9fp0P6GrVdEezZ4oFRlyCPoTUb5B4HH1r1+8+BGvR828wkPpnP6jn9KzL74L+LlOyBo5AP7y4x+IyfzFX7SLCzR5mobsfzFEq5+vfFdfffDjxxY5EmjSTIo5eJd/wD6Dn9a5q90/UrTJubC6QKcFvLOB9T2pOURamfNFEy/Otafgm1jm1mJdpJDgA+g/wA5rOlkYoS0LhQMlivGPrXTfBuP7V4ilby8xRKW3Ecf5wGqZyVhTlZHsLXpbUtMtfvJbhS2ecEc/wA8V3NzqazywxosglVRjI61594fSa81B5YYtzbyRkf59q67SkuJ9UUTqEKYGPWuObuzKndyNoyTqpVkbjBbipPPaTaqOyZ9eK6GN4Gi2mNeRyCOtKkNuw2bF2+mKk9BtpEyW0kOkrcJNG49CcGql1MZLPOBuHbODT3sbVgfnkjA67Wxn+lVW06Ob5Y5pdvqDQJFa3uGIG5iG7gnpVqO6PmbQfxNRNouxspKfxpZ7KW2j8xiDQNs0bORmKMw4OTXzV+0Prv9q+NfsCSF47XK4B4z0/ofzr6Iv71NM0K41SY7Y4Ii/wBcDP8ASvjnU7ltR1y6vnYkySE5JzXThqdmYTaaHQqrDninMsasGbnHao0X1JqUIp55OK9GS0OS+p02iXX2ux2NjKdBWkV3L5nTjpXO+EW/0pw33f8AP/166LZISey1ztG0XcWBQ/oKtxwkjINU402NxV6EstKJY/yzinxqyjim7m61NEw2VYCJJz8wr1z4JaL5cD6tcp/rB+7B9Ov9R+VeUWED3l9FaoPmlcIPqTivpTQrOPT9HsbONNuIxkY9f/rVjUnbQFuJ4plUeHb6XaGl8vC+xPAP9fwryfwpcB4buAsSmxixHcY6fy/OvSvF8m3wvqQXG9lIB9M8foMmvMfAsQ8y5UjKKhJHrjt+eKxg1fQ1a0OVjdVjbfy+4k+xzzVXU7tLGF5G++4+UVqmGLz32jChjn35rktdcXeoMCTtToK9TDxujiqSszPlupp8Sykkk5x6UFvMIJ7VN5YKjimeXg4rutYwbuXLZgsYq3CQx+bpVSCM4Aqwqla2iQyV9ufl6VLAM1E2SKkgJUdK0Rmy7CGUFgOfWr+l2Ml1rNnbxqWeVxkevYfqazoi5XauQK6PwLcLD4qsXnAYI44HXP8AD+uKxxCnTpuxVPc93g8O6THbwxSWcbrGgGCoI6Y6dK4/4neG9NttFa8srby3Q/w9B2A/Wu6m1ext54LeedIppx+7R2GWAHb161w37QuqTad4KdoHRfm3N79h/Mn8K+ZpVasaq1PVfK6b0PLIy5iUmMgt6c1LZQzSOQkbv/uqTXCab43uo4V8+DdkfKMfl1/xr6Q+E2gta6AuoarBi6n6IV5UYGevI5J/KvdrY2NKCdrs4VQ52eYw/KTyc06F3bOH2ODkE962vip5Ph/WZbiaDFtKc7uwJ/Hjv+VcddeItN+yLtUGcpuAyKqFSM0pGTpuOxri4YOeWLjqPWrkN7tAHUVw0HjAAbpYh3+UdcVoWvivS2bEiGP6jH/1q0TTIcbnbw3AK7geO9OF4TINuGKuMZrnbbxBpLx7vPCDsSasTXts5SSG6iI3cndUuCehmoPmsdr4suBH9haNx9zIYH8v61SsdeeJts8mQe9M12O61SztEsYd6rGD+Pb9BXP6pb3ttJEL5Y4DIDgDjgd6zpKHwmsoNHc2uoR3BJjk3DHSm3c9rdW7291DuXvkZFef2+oyWcn7uYdjgDqK6nS9SS+gA3qHI5zWU8Ok9C4SsrETWWk2L/aNNsoYmcYdgv3jSyskihm+93OafekDCdAKpPljx0FVBWKa1uR30ayDjAA6GotM1O6tJjGsp2f0on3BSM1nOCrE9TWijdFJu9zu7a5t7zDW0gDHqM1NLZuw3SKRXnnn3NnIJYHwM8jNdr4c19L6DyZnCyDGAT1rkq05I3jILu0UL8i1nXCusRXbzXQTEAnOAaz7lldiuBxXLKNi0c4UO8hulRyopG3b0rQuGUSEYpxjjMeQPmxWcmrFo5+4g/umqc0TDlutb8kGVPTNUbq2ZVy1YstGMUO7NI5YHIJq4yhuMYo8lcc1JojObGx8sRkc8Zr0z9nXVfMjvtMZgPKJKqT27cf99GvPZ4UVC+M47etb3wWR7f4nSEOyJcW5yuTt9STz6AD8aiQHqPivXvtmpr4Y05gZpl2uwP3QcA/zqXU9FstJn06S3QLibBc9vU/lXP6pbxaX8V7O42gm4GVz0GTx+uT+Fdd48VW0QTrOIjGwZc9+R/8AWrMCD4k6hb2XhaaSaZUZgDCMjLNkfyzn8K808Jafc+L9XSW+ZmtIVLbj7f8A1yKm8SS3HifS5biRmYW8WxQOAO5Ndd8IrRV8J/wg52sR9c4/kPwq0ZtM30gjt3ijhVQqAheOK8t16STQ/ilbXSxqiSMME8DJPP4ZIH4GvX5o41V53O1IVPNeE/EjUD4i1aO5hQrbW+BuA/En9TSY0fQAKzBZEYMGQMCO49aa2e3Sq3hWRLrw7ZzqcFoV3D046fhVth8qDoB0HtQapjHHFQE888CrLdKhl2kfMpoA5PW0aG/4BCseKqYVf3eWBYjBWtfxam6FJOmP8/41kRPuVSF6ryfegDzD9qeH7d8IL9Y7fzJI5AyHGeOmOBnrg/8AAa+D2G2NVOc+pr9MPEOmw6l4e1DTLq3WcNExRWUHnafUehNfnF4u019K8TapYSrtaGdxjHGQeQOBwDkfhQKxlUUvzYV27jgUlABRRRQIKKKKANXxl/yOGt/9hG4/9GtWVWr4y/5HDW/+wjcf+jWrKoYHefArwtceKviBZWccO+FHUyZHGM5P/joav0AtrdLHTILKNQohVUAAxk14L+xx4PGk+Ff+EvuW/e3Tv5KFf4RhP5h699aVJmMnmAt5mSmOhqSiU9aSj3zSZ9KAFo7U0tSLnNADwaKQe4pTt9SKACij8c0ZoAKDRRQAmKVe+aKKAEB3Uq8UCigAbk0gHtThSGgAIAO5QA30oX/aGD7UUUANP3SWPGcUk7bIwF6GpB15qtflguFIqkwMzXLWPUNMu7aVd7bP3a+/rXhNyPIuzCOXjkZf8a98gZ/OJXG7oTnivE/E1u1p4nuQ0TBWckEnOf8AI/nSYFSBlQFJEVkPYisLWtJId7i3Py4ztxW8Wbd8q5FWBGzR8gFT2pxlqJo4GAEHa3B9DUh3K2eoFdPqOgpMpmhYBvaucuImtzIk2SUG4+wrqVRMxcWMSR2Q5IUVPBuAHzB81peD/DOoeJtUEFrbt9nUgu/YA54+vFdd8TPh3J4b06G8t5NybNxYjHAHP9e/aqckKzOFV1IKrlWFK0iED5cHv9aiOCEKnlh1puMnrWiegrEqiNuH6VUv9MYEywMrLjoKuRx5FTrnFCmyHE5iVmjO10oRhnpW/cWqTAqyDnvWdc6ZLH80akiuiEmTysiTaRTlCjrVch42+ZSv1FSdRmtb3IY9topUCk1A5zilj3ZpCLO3FGKYsvOKfuU0ARu2DtxTRnrinSletNjemA7FMepCwprtgUJMbK7ehpVQ5pSQTTxgAVSiTcYaY24jipjg1FKxTgc+uKGrDG5J4NH8WDnHrSLktzwakQM6H0U1LHa4RRs4Y5Ax6nrUblcHacgUk/koBMbgj/ZBqxpOn32sX6Wum2M82/73ynj3xS50lqNQZTVhnmr9pZtMAxzGD2xya9I8NfBbW5GSXU1WKJjkZHI/XB6evevWtI+HnhvTraL7ZD50q9iP8K5qlZR2NYU2eD+GfDes6k6Q6Tprs5YAyOvAz3Pp1r0bQvhDdNJG2r32ZM7mQcL2PGPx6GvW4Fht4ha2dnHbW6rwyjGPTHp+FOYqYFKhjsPzMe9cLqXZvGJkWPhnw3p8EMdvZLPNEPndlGARjn/9da5kZUVYdsUYHCoMVFPOqyZiT933wOtWLNJ7htsMBKHvionPXQ0SsVoo0TMgzgnnNSFnYjykLD2FbVt4dmkAWZsKTmtzT9Kt7OPbgP8AUVm2wORg0y7uQGRSFPc1rWnhgEB7h8mukijROAoA7DFP24PqKdwK1tYW8MKxhAdvfFWPLjxjaPyp46Ud6lgQm3hJ5QU1rW3YbfLWrFIeDTAoPpVm45jA+gxVS48OWsjblO0/Str86KAObfw0M/K3FVJvDUoBCjI9q680c0+YLHEJoUyZyCfrUE2n3EIO1SV75rviAeqg1E8MTdUFF0Kx5+YLgjiPP4VXnWZBjyyD9K9Daytz0UflTJdOtpDzGKGM86jkk3bWjNWQM8jPFdq2j2pOdg/Kqk+iLzsWkkwOVMhJHzsCKcZpu83H+0M1qy6PIrH5TUbaUzLjBpNtCsjLN4zYU8kH76HkUy6jS5BNxZWd1njfJCN+P94c1ebRGxuVsH0qJ9NuI+qsfcGmqjDkRzd94R8NXmWutFt4w3Vo0AJ/EYJqtpXgPwzp7MbCxUBhg4AHHpwB+tdHcbohtZGz65p8PmPDtiVlb1FVzkumY+meGNOsnMlsnlvkk/Wrb6YPtHmrjcO4q44mV+YyaVX56EGlcahFdCE2smdyyZoUyr1XJqyMEcHFJyG60XLbuV5JpvLxsptrM6Z3KRmrLMBQNsi/w0CFW4U9abdFJwI/MAY9MmmtEvpihItwwEyUy2c807kVL8tjzv8AaG8S2uk+Gk0GOYG5uQowDjAzn+Sj86+doolRQd2c19X+KPA/hnxRtuNWDrcAYT9OxyK4m7+B+gSBjbX0sMnYbiM/gcj8sV10qiRgqbPDo9nQ05Y2ebYhG2vVbr4I3qIfs18rkHvwcfqD+YrMl+D3iWEF4ZQ31GP/AK3611wrxe4pUTiPD7FdTMXbvXYTSKzAKwAAx6VJpvwz8TWN+JJbdXB53Kf6H8K1bnwtrUbBfsLufQD+hrObg9gjCxiwj5+cEVb7dCKadNvYpWSTTpwV+8Np4/A81L5ewYKyIfQj+lRGSRbTJEUMlJHH1PakI4DLIPcUO37o7WI+oq+ZEnbfCjSo7zXVvJBlIG3cjuP/AK5H5V7Y0ys2RwO30rz/AOF+nrY6DEWyJZUDsSPXn+o/Ku3O0IpBwAK5ajUmXFamb4mUS6BeqScFecfr+lcD4CgkUyueQ+VPoDz/AFP6V3erT50+7KqWymAvqa5XwVb3EOkXrTIQcnZ/j+ZNRCLLkcDr8ptxdyL03ELj06CuHUu0Rkb7zt/Ouq8YzA2ErfdZ5OB+P+FcuoJKnORivbwxwVUPDECkLjOaftJHTmoypBPy812S3MUWrSZSeauxPGz8nisqEeoxVhAQoIPWqQjVkRABtYGnwKp4xVKAtjk1aV9gzWl2RJI0EQKKsWks1vOl1boBKjcE1lxX2DgjIqzFeq3VscHiio3JWJV0zQv9U1vVPEsWtXV7sFvHtiUHAySM/oAKwvjBrPiLVdNghvJg9uzfMAMH26cd2q3HcRiQjdwFGzPPNaM39n6haxtdQpJt4K//AFq5KmEi0mjrVblieceDo4n8aaalwS1sJF3ADjHp+Qr7at490MLR4AaPOPSvnSa10YQqy2EYUEMrDBOQeOvIr2v4a6v/AGto6lgGeFQF9h9f89a8vHUZRVzow0lJGB4y8M6p41tLnRtQ2wrCxaOZlyGOOB09/wCdeK+J/hl4k0C089o0uIYjgywsGAH8x+VfV07MsOZNqgnk9MV8/eIdS1bUfEmoafb3om0l3+cbx8mc44PPC46VhhqsrWFUkk7Hk7ssZiL5APHmKgGPY0yWNd53oWQ9GAxXp3iLXfCdvqbeFDZRjSFOBcAD72FVmBIPXHt0rmPGvhCfRoY77SZje6TNykse07fY4PuK9KMjOMYyOTCjJVWZcHPJqNg09yluk0sasfmdXIpcxyBZMlVAwc8ZpCY2Y7G2gdDQ6r6E8iTufUPgqXTtM0bT9Gjm829lsyzShgxRmUsSfoDXzjr3iHWLrXLoNdFkjmZQhyNqk5APbvW78GL6/uviC1tcXrvD9llMjE5KxhMt19hj8a4jV3kXVtUk2jc907uB2ycn8ulc9N8s+a5ckmj07co0uwuYxvaRVDHH3f8AIqS0uniuiYmI2YJrL0OeObwZEkJy6jn13df/AK34VLG2GIxjAGfc16sGpo5G0jsrLVItQj2sCJl96kDNtIHJ7iuPtbqS2nEseAuea6mxu4ruDzIcbj1pTp2VxxlfQc7HByQDWcxIc549q05doX94Oazbjbv+XpSWxohshRlyeRVdpGt/3toTG4569atbQAKpXUZwcVm1zGkXY7Hw3q0erWwjuGIuF4IPer1zD5MhDAc15zaz3NrKJoj86nOE43e1eiaLqdrq1h+8OJgOeec1w1o2NosoSIqSneM56UyRSvzcYq1cxMjdiOxpscfmqQTXFLQu5mSK+DJ0GapTyMwINbU8WIyvYGs24t2+8OBWa1LTMg8PTmZdtTSxBSarulI0RBuVHMjHIAxj60eHtUks/HelPGxjjZwshHGVz0/PH5UTRAKynk1k6nGS0M6kx+UwO4dQKhgev/F92h1nTNTifKIAEYH72fT8B+tQ+JdVvNeNrHArC2t4084dixyT/St/xbpf9peENNnZcOI4mbI5UEDj69BWFZwtZwXNi/LFCwP4c1ACJH9ilMSnFrPEAVHfj+pq78JbhIr6803zDs3EqGPX/PJ/KpNJtTPJp004VkY7W3dB/wDqFcr4luW0zxFdf2TJ5hkUqhQdNw/wNUgZ0fjzxNNf348N6WWbeu12U+oxjj/epnijwhHpPgOaOFQbrbuzjqRzj+QrX+HvhZbK2XVb6PdeS/Nlue+f6Cuk1+D+0NMltwMvsOD6cUGTepzvwS1H7Z4SjjlcGaI7XUHof/rnNdo/LBu/THpXlXwLj+yatrWns+1t5YLj16fkB+terlADwMD3pM1iMYcVEQGDLU7dKjYDeDQUZesQpLYMJFyR0rkbd1I8sdAeK7q6xscMAVIrg2j8vU5I14welAFkBhJv6sRjmvgr9pTSZdP+KmoExMsMx/dtsxuPOc+5ILfjX3sRiNmJxgZr5v8A25dIiOladrsMSiV5ApwOcY55/wC+B+dAHyYynrnIUAfjSUp+vB5pKBMKKKKBBRRRQBq+Mf8AkcNb/wCwjcf+jWrLU4YEjIBrU8Y/8jhrf/YRuP8A0a1ZPzZG3kg5x60MEfoT+yf4m8N+LvhrZ6LAuy900LEFbhiFUc9Bnufxr2Y+GbFpAyYVud/ufwr4H/Yv8XW3hz4rR2t5cbItQ/djnCgk/wBSF69hX6HxNGyqEfII3KQc7gakox/+Eahzw3FU7nwxIMtFLjFdOpZgeAcHvUu3jFAHD/2Dfc9G+lUrnS9Thk/1OV+lehhMHINOIz1ANAHnQtLxVy0LY9aSS3uEPzwsPqK9FKL/AHRTGhjY5KDNAHnBLKcGM0hI/ukH3r0JtPtWkDNAuR7VFJo9i+cwgZ9KAOA3jOG496ePqDXYT+G7KQEc+1U5PCqAfupip96AOcwfSituXwxcAZEmfp6VGvhu7PG6gDIoq/LoepRNgKGHaq0tnfRHElo//AaAIaKXa2drIyn0YYNNbIHTmgBeOxowaZuz95aOAfvEUAPwc1S1ISBDtUn6VdGcfeBo3FWHFAGVZR+V5YYEl2+auB+MGnw2upwTW8ZJcEtjt0/Dv+leqSMuMbQPfFVL2xtb0f6VEH4xnpQB4I7RCEbUkB78U0MpHyPg91JxXuP/AAjuilTGtqBn2wP8P0qH/hC9AmQh4APp/nH6U0B43tVY9zMR7Vf0jwfJ4jdPNxHaklWbHLcivSJvh9oki7EneMjse9b9lp0dgscFqFVaY7mZ4esNH8I6PDaecsUK4y+eXPf+ZrR8eW1nqfw0u52j+0r5JaMgDp2Hfr0/GuR8WeGtY1XUi7Ss1uOgJwB9PzrtdNSVPBr6VOqsPL2hD0z2/XH5VUWyJI+SxIyhUbbujJGcUqyFn7H9K6vXfh5q8N5PJZW7yqG7dT+HB/SsOPw9rkLHzNPlODgrtOfy611xasRYgR1x1NTq+FDdqZ9lmjlKvbzRN3BU02SVV+Viy49qEQ0Tb8kdquQyLtwRmqKlZSGVkcY/hPP5VZhwBWsZ2FYfLBbSr86D64rNutHjc5hbFaLt0GRikVQOd34VXMmS4nOz6XfRMSFDr7Hmq43xttkRlPoRiux3L/Dke3WmOI3XEkake1WpMhxOVIU9KaWwK6J7C1kztGKhl0VHHDfSr5kS4mFuFIPm4zitQ6K6t8rDHoTSSaQ5YfMAR2pqSFZmYySLznIoDZXkVpnR7hl+Vsn61EdEuiPv0+cpIobRnNJK21RWpDos6rnzFHrk8ClGhxlwsl0ZJv7pIAYfhR7VIThcyWbamagWRjKQSE9zXYaT4L1PUJmENs8ydU2g4GPU9q9C8K/Bpbkrc6u/lRAdB1/Ef/rrnqVzSFI8Qgi+0TCOFZJpc8Kq5JruNN+Gfji/ugI9Pjt7WYEqzOOPbPT+Ve96P4H8MaPKRZ2EcmwZWRh0bn8O/YV09xPcTLHDM6hlGI3jI5Fc7xFy1TseXeFfgjpFii3GrTm4l3HfDnHr6fh1zXoWmaNpGlKFsLGKAr6J1/pVxVKjMjYkHXnrSKzs+0c1nKs31NoxFDFizFmYN2Ixg0IOD5uD6Vct9MurnO0YU9K1rDw6ojP2jJb61z8xdjlHknYmONGkGeCBwK1YNBvruJfm2RnrXW2thb2yKsca8D0qwo2t9e1JiMfTfD9vbxoJB5jAck85rWigihGI4wMegp5OTgGkbK4y3WkMcWG0FjjPrQPbpTS24lQgxjqaw9b8UaNpEe6+vkVscKrDP+eaAN1WLEhhx60oPO3Iz9a8d8afFNptOli0KJd6DPmOSN36f41k/s1+IfE/iTWtQl1nUPtNrbKRGMfdJwAPT+FjxigD3lecN7UyRv8Ae464oU8qPXmoZQywy4bDYOM9jSYmctrPxK8MaTqZ0+8vCkwUMcLn9Ov6U+z+I3hS6B8vUo3IHbr+XX9K+UfifdQ3/ja+mZXLeaQMHsOB+gFYnlHA8uY7fQ1tGndEc7R9vaf4n0K+/wCPTVbeQ913DI+o6itO3uIbgb4Zo5B6xuDXwqDMQB9ofcOmT0q5Z+IPEdjIpt9YuU2n5cvnH0PUfgaapMOe59wt8vdvwoVtxJ7V8k2XxW8c28aodWE6gY/eqGP/AH1979a13+NXipYCzRpvA4IOf8D+pqXTYKZ9QA8E5IoVsjqfxr5Wsf2jfEVmSupacjDPBxnj8MEfrWrZ/tNKsY+06RvHGWXP49P8KaoyauVzo+lh+FLXh2nftG+EbkL59vcW/A++hx74Iz+oFdbpPxk8CXypnVPs5Y4y6llH4rnH44qXTkg9oj0SgCsXTPFGg6kgaw1S2uVPQxSBgfyraVge+eM1L0GpXBlDDkA1G0EZ/hqWjvUsZVezjbpVd7Nh93mtKiiwGFPp6Of3kYqJdLhX7g2muhKg0nlr/dFPQdznjpzfw4NQzWDE/NGCfXHNdKY1+lBiUigRycmmKw4Ug1WfSZM5Brszbxn+EVG1qp6UAcZJpsgHIqs2nyA8Aiu5a09uKi/s9Ce4oA4o2c69M0i2s0YO5SQetdnLp4A7Ux9NO3pmi4WucftcHK5BCkAEcVFIzj+HLe4rsv7NU/wc0yTR4m5207is0cluLJ8sflt6g/0oRriM8TYFdM+igg7T+FVpNHkTPyZFC9RmNvkzyysfpigyNjaVH5VffSH3ZVNpobSJmXoQarlZNkZsiROuJIY2z1BXIqlcaRplypWSyTB9OR+RrZbSLtemSKY1jeRH/Vk0czQzmLrwdoUqhTbMuO6H+hqAeCdKVAIpQQOoYEHFdQ25Th0IpxCsv/1qFUYnFDLeMQqoRcKOgFXmul2KvWqLS4Gw5qRAvHINFxWHuyMfugg9qR2L2U8MYVSUKrxzzSMPm4qQKMjnDVcZaiseH/EfTLqwgMkyF1ySNo6VxdhMrwBgDyOeK+ndT0/T9TtGt9ThVlI4JGf515d42+GE1tu1HQZvMjHzGMZyB+ua9XDV7bnNVp3PPFYKc0krbj04pbmCaGcpN8sgOGVuKRtu3htx+mK9JNM5JRsOh25qwig1XhXcOBirCK1aJCJducbTzUrBwtQxblfPWrQbKEmrRnIau0KCRzRIvGRTFcsOex4p3mNjaRQIYM9qngZlGars6g88VYV12Vaegx5kmc7VOE710Pw88TzeHvEyJGC9vKQHycD0/r+lc8ArLhpNoNQsvIUHBB4asK1BVVZlxqSjsz3z4l+LNPs9MisFdmkvBkeWwOAR0P4kVkL4AhtdDS80nK3DpvkDSHD8ds5549a8jtpZ7nUoJ7qdpGWRduWJ78V9OaJNJdaBavtJKoMY64xx+mK8SvReFOyDVVani2p2yktDfaLEpAGXHBP4jrVzRtUXT9Jmgl0wPprgxtuA4zn1BHrXa65pi3+rpEY2AZsuR1qf4haVbWfgS4htUEckcYCsAM7u5J+maUcRGbSCVNRTseWSfDHw7r8z3Oj3zszZZoEABU+2Dj8MViXXw60wStGt5JE6OQUZShH58Gn6Jqeo6XdR3VjNsuR95gi4b254rtbifTPF9pCVKWmsj7wUBd2PYN3+ldvs3byMU7mP8KvAA0/xTPdC9E0bQOr4TBC4yR174Arh/Evw71xtc1SS3kjVZnLAFx8wz2yfX3r1H4cSX2m+N20u7hkRirAtggNjp+Zx+VY/im/k/wCEiu4YZCDHIyggnnHesaUf3uoSukcb4a0680fw+YdQQrJJM2M/3RwP1zVgDnGe9PuZJbqQtPMWIbOwnAz9KrvkHrXtU4pI5ZPUsP8AKvFWdFuza3u1ycMfXis4uzL1qGaZ8jb1HelKPMikd8yBhvzkMOKpzxqicnJqLRrsT6aFzmRcZpbliRzXNs7G0SNdzDPpUNzvxUqy/IaYzgryc/WodkNvUzmZ969lzzV3SL4adqQmXlTwaqTHLlf4aYfL27CMj1rKUYyNIs9AF0t7befA2c9vSozvChkbnuKw/COpW8BNizZyMLzW+NyyED+I8V5tVI6EQNIWBBqCWcY2Yq6bfbVWeEdetc60LRkXeQaiQrtJarN2GD4YVUZcHn8KllDbqMN8+aztXjBsXbPKjI960ZUZk9Kz54g6lZc7SCo/xrNjPX/BmonWPhcsmSXgQDcT95h1PTGM7vypNOihudRs5pFYqw2jj73HGfx5rH/Z+iMvhjULOTH2eJztjIGef/rAfnWt4hvrfw/oaXPDTrKxAA6Hv/QVJXQzvHGpnSNLbQ7eRlummDBgeUQ85/HirHwq8OLcB9W1FGkAA2bx1weTz9BWR4Z0a88W6u+sagrbDKDjsAOg/wDHa9htbeO1so7eNAEUAYHequRe5Jj5U2javQD2qqUQNJHJ93aR+FXHO0BugxxVaOMSXG56CEtTxbSpzp/xeQMBGk8wULnhmJ/xx+Ve5SduxPQV478ULM2PjTTNR2mJDcqpk9B3PX0z+devQSxT2sVwq7gyArj3pM3Qh7jPI6j0poGTT2XbkFQGJyT60zJHSgCGdguflzxgVxviO0FvqscwHzyV2sozGWz8w6CuP8e+YiW9wvHOOe3+eaAKTxP93zOeozzXmX7TOgya38JbpoUMkluTJuPOMAjGPxJ9eK9Is3Z/Lkk5CjB96XVkiuNEvre4Ae3lRj5XqcHj+lAH5hhSreWVYNnGCOc0ta/jG3ksfEup2s4AmiunLEdCdxzj8c1ksd2di7VyCfrQISiiigQUUUUAavjH/kcNb/7CNx/6NasrpkjgkYzWr4x/5G/Wv+wjcf8Ao1qyjSY0WdNvJLG9tLqD5JLeQPvX7x/yK/T74DeK/wDhMPhZo+qrKjz+WBMA2SCODnknqCB9K/LgEAZPSvqv9hX4iSWGtXHgvUJmeGcg2yFhhPoM/QcA8saQz7fUDLc9eDj1qSq4LL8uVz3AqZWyOaAHUUA5ooAKTmlooABnvRRRQAUUUUAGKTHpS0UAIN31pGBwQMU6igCB7eOQbZIY2H0qB9MsWOfsy9MYxx+VXcCjGKAM19H09usIH4VC3hywJJXcM/iK2Dn0zSjpQBz0/he3cHbIynt3qhL4XuE+5Nv9812FFAHC3Hh3Uo13RkMfSqx0vVFXbJCcn0r0MjIoIBHIzQB56+n6hGoX7MXPtVfyJu8EqEdeMivSSoJ6CmNEhOSqk+pFNAebPkYDqQCcbgOlJujRwgfJ9a9Els7WQktCgb2GM1RfQdPctI8IBPccH9KAOOkk8tWCydaaqkR7vMrqX8MWjD5HOfemN4Yj24V8H2p3A5xPu/6tGB9utJIISm17VGX0K8VryeHbhJvLSQlSetJJ4dv1OI5Fz2Bp3Aw57LT5Y/KmsIHj/uvGCB+dZeoeDPC2pIVl0yFXPQgf41076TqqAiSHOO4/ziqslvdwkeZC231xirU2JxRwt18MPDbTBoo3gx/CDuX9ef1qpP8ACjTpD+5uCv4/5/nXoU0gUgBST6MKUtuX5kKntjvVe0dieQ8wuPhE7RkR3Qz2z/n/ABqhJ8JdWhG5JkOOm7kH8uf0r12ORfuszVIsj4wJzj0JzSVRoTieI3/w/wDE0cQK2m8DvEd2Py5/SsW88OeILVcNpskh6HCHOffHNfRKysDhpSvoRT2ZWAEwWXHdxmtFWEony8tpqCyEPYTIR1yvH51KFkUZaBwB328fnX0pNbWUx3SWMMnuVBqq+h6TMxeSwi3EYyF5/PrT9sJwPnG4XeudjL79Kq7Ap2tJ+dfRs/hTw/Kfms15OSMAfqOaoXHw68M3CFfKZD2KnB/w/Sn7cnkPBRHtA+bAPQ54FT2UU10fJsYZbqfowA4H+Fevv8MdJWTctxI8a4PllRlsH8v0rrdI0nRdNSKWyso4ZFGCzLg//W6VLrFKJ4r4e+Heu6lcA34+yREE5xnPtXoWl/DHw/ZTw3F0zzyJyNxwM+hxwR+FdyxZpWYY+YdaaiqQ3mHntUOoy1ES0W2tYfKs7eKHAxhF5P40DaiHJOD1UmhP3StJnJ6AUjaffXYVlDZPvWbncpRGu8bABSBjtViGOeRAqIdvrW1pfhmJIt07MW71t2dlDbptVQfwrMdjmdP0GaSTfPv2t05ret9GtY0wVOfWtIccYpaLAMijWFAqLinMCcc0uccUyR1UZZ9oHOc0APPApGGVzzn2rA1jxXoulxM1zexsewVhkn+teeeJvindNKYtEtjhf42bhuvTP4dRQB6tqWoWOmxh7qeOBepLHGK5HxJ8SNDsIibORbyQDIweM88fp2zXkGv6xqmvsJNTu3AHRVP1/wAayWto0UNCQy5yR70AdP4g+IviLWAY4JfssWeiHn8exrkLyWS6nFxdyPPPjDb2zgVYcZ+ZcDHWqQ/1jOaAF1FkOluzZUqPlC8V6Z+yjZhNB1O6yAJpzhfQYwP0B/OvK/EbtDokjDqRgfWvZ/2Y4Y4/BjSBgzE5PPPP/wBYD86APWB99c9AOKzvE1wLXQr+7yFZIG2n0JGBWp23YxmuS+K10tp4QucnHmYQD1J4/wDr/hQnqJnyBrcxm1u4maMDexyQvGM1Gihh8i11+paTFeIZIYwH5yfWuWnt5rWcxyIVHriuyLVjNoYYxt+bg1Ft5+9xUr/KOSW9z0qILuPA/KtY2sZtMnjVduetSGPK7jUEPHHJqfc+MEcU7BdlLULSO4XlQTisO7tHtmDCIgDuK6OMfP1qyyRSIY5AMEYJp0kwZxckMVwd+1s96Z9njRhtZwfQHrW9eaVtJNueKybhZYkdZFwcfKcd6qSV7GLTPQvgbp7XPie28u4uA+8FVLZ6eh69cfnX2dbKI4ki5OxAu498V8y/st6Qs2tfaWUOIlzkj0Gf57a+nhmvPxFr6HVRVkLQKDSjpWS2NOoUUUmKBi0UUUAFFBooAKKKKAA0jHFL3pH6UARO7DBAU/U1ICSOVxXkXxX+MNj4H8QJpk1uJ8qCRkZBIJx2/wBnv3rHsf2kPC00iR31le2zYyWiww+uDj9M1qqUmr2M3PU914HUn8aMc15fpfxq8DXgRl1RoyxwVJ5H/AWwfyBrsdO8X+HNTRfsOtWju3RN4Df98nn9KhwZSmbxRfSjaKqx3tq/y/a4N/orc/lU8U0coISRHx1Ktmo5Wirjiqn+EGgInZaFIPKMGHsaC2P4SfpT1DQXy1z0FIY0JyVBP0p27IoBoSDlKs1hbSnLRj8qrDRLUMSq4zWnmndqQGS2h2rdVH5U1tCtyMAYrXJ4zRk8HApgYE/h9cfu2rPuNGuI+Qu4DvXXnpScYppibOCk8xZNjofx6CjO0hkiVs/eUDg11mo6alwpIUA+veufubGW2Y8EirU2tiWkzkPGfgmx16JprZFtbnrnnH5V4/4j8OaloVxtuISyf3h6V9C+Zk4KnPrTrm3tr60a1voVliYch1B/nXdQxLW5jOkmj5pt1WQ7mYD2xg1cAhPCrzXe+OvAP2dXvNFVDH1MSqOPXp/hXnpaS3k8q4jaOUdmUj+dezQxCaOGcLMshAvLChVLN7VHKzEbjT4pCWULXU1c57lqK2RWBqWWBCOBTElYnmpw5A5xip1Q9Co2nxyHnirEenJs9cUFju9qvW8qBOnNDY7mfPpLFdwzVOexmIG0Z2nmukSfcNtQzbQT0GaSqS2QHPwI0F2JGIyDkD3r2Twn8RNNstLitrxirqAMKMjH+favMbjTxcLuVsGq7aYy4UMSfWsq1H26tIuFRxPe7bxn4WurtW+2Iknv/n+lTa9qWk6jot1Eb2GdSmQoYH3r52l06aM7txNNt2v4/wDlo7Y6YY8VxLLeSV7msaxJdRlYruGIEShjsINct4d0/Uv+Eha51ORpFLbkGencdPwrqYGmEjM+7kY5FPDtHtk8rd2AIr04wSjYy5ryO/8AhZ4lkvNXXS7yzjmdHKxzDcH/ABOe3P5VP8UfD+j6YovbW7/0tz/qyAfT0+orl/BOuJod3LcS26+YUbYe4JGP6mszWNRn1XU5LqeRvL3EqpPvXnToy9rdGs5JogblCxVdxGcg1TRt0mDU0jY9garY2vnNenDSOpy31LJVQOtVZY+pqQt8vBzUbScVS2H1NXwdIkd1JFIx2ueRXQXYj+ZVOMdM1x+hS/8AE2Udq6yePdKXJ4C8Vx1lqbRZVjwowQKYVVie1BB30rq2axka2KNyuDxTQo2bmp9xkGot/wAuKxZSQy1ZYb+OUkqoYcivQ454poY7iEcbe1ecXJV49vQiux8HTmfTQO2cD6D/ACa48Rc0i9Tb8xTFubiq5aNVL5yKkKsTtK8VHPDuUqOBXHdnUloZ2oski5UCs4lWdd1aMseAVxVDZ+/xgYqWwsPuVR1AQ81QZRnaeSTVmQFJPlORVWQuDvxgjtUsLHR/BDUvsPjK602STEdwTtDN/F6Ae5x+AqXxrZ3l98QodOl3fZZZ9ygHI2g5OfwX9a5zwWfK+IWlzSP5YknC7s4A9z9Bk16h8Tokg1rTL+NUR0kBz/eGRx+PFIctjs9HsY7DT4beFVCqAWx64rQDDbVexm+1Wkc4OAyjP19amK8e1BEQjO5ju6dqcwC/doVfwAHHvTXZlAyOvSgZ5r8e7e4ufD8MkC/6mQMTnGB1P54Aro/hfqT6j4LtLhpAWUbCeoJHf8Tms34natZy6bNocTBriRfnI7Db/wDXFU/gNcBvDVxp0jJ5lpcNhc8j298DH4mgaZ6IfmGefx60w1IaYaCxm3GWbpjisXxTaxS6JJNMASgyB7//AK8VuMeQTzjoKqajbrdWU8cmSCvAHrQB53pV0rHyiQfWtKGNVuFCBPnOAD61i2dt9n1CRXOGDH5Sa2H+VBJGC0icqfSgD4U/ak0RtI+KV6zRYW6BlUkYyc4x19AD/wACrypiWw3ABHQV9P8A7c+nyefoeqCPqhV+2AO/4lh/3zXy+epyc89aCQooooAKKKKANXxj/wAjfrX/AGEbj/0a1ZVavjH/AJG/Wv8AsI3H/o1qyqGADHcZFdH8M/EEvhrxvpusRs6LDMm/a2MqCDzyOMgH8K5wggbs0q7m+6cGlYdz9Z/APiTTfF3hiy8QaVJvguoh3ztIHI+o7+9dEoxXy3+wZ4z0298DS+EpLxUv7WRnjixghevbrli5r6hV8qCWx2wR3pDJs0uaj3U5etADqKKKACiiigAooooAKKKKACiiigAooooAKKKKACiiigAopOd3SgnHagBaKTd7UuaAEIFGKWigBu0emKMc9Pxp1FACUuOc0hx3oGKAFppjQ5yo568U6igDMvdFs7ht/kqreqjFEek2kaBWTP1rToFFwMqbRrBm3NGBUDeHbRiSOK2W5NIeOhp3A5y68ObVLRPnHSqH9k3OSCK7AkVEQCSRwaYHHXGl3cY3IhqFbW6HWMg+1dhI0gPbFQSkHqoBoA5cwzKTvU/iOaawXHcGt25ZMc1mSiPcSAKAsUd+0mki2gOzYOfWicqzccUgUbetA0kPH3etLtBXb39abmgk4+XrTZKJrCNbi8jt29ea7m3gjgjCooziuY8JQo908jDJH+f8a6o4G3qOeMVBQ8hqCeq9OOtRuzLGJHZUx94luBWB4l8XaNoLKt5cBpWPCpz6dfzoEb+4D+JnI9KhvL+ztFDXVxFEp6bmAryjWfineXDNDpNn5a5+82M44/Pv6Vw+t6lqWp3hk1G/k+ZRgK2MUAeseLviZYaVP9ns0Nw+OGUjH+efSuE8ReP9Y1QLJDIbOB1xtHDD3OP6VyVuMhvJXc69Ganuvznc2aAIZnEsjeYz3Ejc7mOc/wCNS2zJtGQKgIDMVBOB2zTjgLx1osOxLI2T8tIOQQcCoQGPrTjb3E4+UFcUCILlfLzg5qERs6DaM881qW2ncbppAB7028nsbNflGWoA5bx3c+VpHlklc9/8/Wvff2bbeOPwAkseTuwenqM/y2185eP7j7ZZLIi4hVgT7/55r6h+Atqtr8L9JHIeaMSNn35x+AwPwoA7wlhHub0/WvOvjhcBdLsrXOSz7iD37D+bflXoZbcV53L6ivG/2i7kwtp6xMN+/cT6dQB/6FTA4pNLkXDI455IB6VHdeH1vP8AXJv+nJrFt9SuV+7KSPTNXINZulOFY59KpSaFZGTqng7VYcm2jLoOnynj8s1ivoWsRZZrGQgdwMj8xXf2vii8X5Je394Vcj8VRqR5tvuJPVcGtFVDlR5g8NzCpZ7OQAdTt4qCZ1ChnV48njtXrUuv6dPgTWsMg90ww/Go5ZfDU67XtQuR1I/qOa0VVEOJ5NGyK43OSD3NWvLXht4I7V6N/ZnhGY5ICH1X/wCt/hSr4V8OXAH2e6UL3Gf8P8KFWsJRuedumF3KB9KqT2kV0MMncV6fJ4CsJYy1rqKDj+90rMuvAb2NtPcC6V4x8xIPX1odYHA9T/Zt0mKx0G6u1Xl3WJTj2yf/AGX8q9fFcd8JbVbTwRYLt2llLnjuef8AAfhXXb8da5Z6s1UbIcaTNIXBphakBLnimlqi8zFIZBQBKsnrTwwPeqhYE0oY+tAFliKaar+ZzSiSgCwrcYJ5p4IqpuNOVzmgCzUF5KsNvJKzbVVSSfSnF8CuP+MuqnTPh9qMiSGOWSJo4yOu4jA/UinFXdhPY+PvirqyeI/iDqOoNKbm2WVhGc9Fzhf/AB0CsaCLzt0UMYaNhjkA4rS0fRViE808rZZ9wwev1rcgit4SHjjUOV5r06UrHLJHOWnhxXnDPkDuDXTWluLdBHC7rt7buPypGcyPuGFx2qeFxsBPeipaTKS0Lyavq0aBU1K5AXopcso/A1Pb+K/EsMiyR6rOGXhRuJGPxrOBU1FuXfWagh3Z1Nr8QPF0bbvtxLf3jnP59f1rWtvi34ptwQ84ZuOHXI/A9f1NcUmCABTJ933c/nT9kilJnq2k/HK9XbHqWlGQdC0XOffsR+tdTp/xn8NzIPtEFzasOG/jUH+f6V89RsQdqAGTPHHFNuEb7K0SgNIWBJB96xqU0tilM+stP8aaJdqJI7yIxsMjByfy6/pWpBr2lz/6u6Q/Q5rwPwyN2h26yhPNAxuxz7/rmup0i2G3cxbCjOc1zcpXNc9YuNTsLeLzJryFE9S4qSyvrW9gE9pMs8Z/iQ5H6V8y/FnVJJljtbeaQuSVQBjn8P0r2f4J6Fc6D4ItReyM9xNliWOTgnAH5D9aTQ7neDGPlzQBxTVIUHLdO5rL8P6/p+tI8llMzBSQwZcEdf8ACpS1G9jWIqKSGOQbXXNSrzQablYSRi6joqyAvAwBrCmjlhfyphzXbqKq31lBcoQ6qSfUVUZA0cmG2Ar5O5T1B5rnfEvg3TtaiYxwLbzkfKwyo/T/AArrL3TZLZj5YJWqq7vUjHYmumFWcdTGUIs8J8R+FdW0Gc+Ypmg/vEZ/wNY0DKZPkcD/AGSMEV9H3cMN3AYbiMMprzTxp4Ckhma+0dIjERloxgEH9K9WhjG9zjqYfscXGnTJFS7fenqkseYbiHy3HZhUkf3fuggelekqqmjldNpkGOOKmhBUAmj7+cYFT26gjDUBYQnj5RTJOetWQo3bQKZLGKYrDYmIXrTmnbHK5NMjHzYqQpQ3cViKSQMoLAg+hqCMhZM1PIvFQbfmp62HZlgurfwimssWPSkTB7gU2XBFEL9SXdEUyJuz1PrSpHG0W3Heo3PYUm5h0qtLhGTYTIshIBxjgVSkjKtyass20VUmfJobDqO2krwaglDAHinCQqOOlMMp8xSeg5NF9C7Fnw8jNrSg9EH+f1rrLiQsW7DoKw/CCbpprl14PQ/5+orfk8s/KOw5rjqyOinEzgzbyacZSaSVgjkCnDaUFc7ZqVLk5FRR7dnPWpbmPqQaqxqWH3sVFrg2LJHG3pXR+BpA1jIVH8RC/SuYkXque1dJ4GG2zdvfGP8AP4Vz10rFU9zrY5FX5evHNRSEu/yjAphGEJ7kZqLfJIp28Yrzmdi2I7uONVJ3DP1rJZQjFs8VoXC5zuPNUJRgEMeKhgCRRyDdVOX5bg1KXZV+XpVa4YZ3HOaCjKv3uLOeK9VnAinR/lPOAeg+tex/EB31DwLYaquWuAqsSG4zjk9fqfwFeQ6kzSwSQoccfMx6KcV7T4SC33wljWQh8wHII+6o4H4kAfnUsTVzZ8DXct34VspX4LDDex//AFYrpI02L8xri/hTcCTSJYC27yGIwT78/rn8q7NSrEOo5Oc0XJsKVOd2PoKxPFusxaPpruzDzmQqgz0JHB/lV3XdUi0vT2uJGGcHH5V5nptneeLNSnN27eSmSD2/zgUBYi0PRbrWDc61O7FOW3Z5b/OKyPhG02m/FDUbOVzGlzGWVGJ+Zyff1PP4V6X4EkSTQ7jT449phby8d8+n5Y/OvOdTZND+J2mXV2NqK5VmHqc5P4DP4mmCR7aQ2VBHJ646CmPkU7cskRkj5RsHP9KYdoPy9KCxppmdsqhujAjFK7YprsjbHx0oA4DxLGbPxEynBLcinxu8m6PdsJHFT/Ee0IuYbyLI5G4nsP8AP86p2WH8tBkvt5NJgcB+0VodtrfwmvlKl5rVWldyM7VA55HI4z+Jr4F2kA/KVA9a/TPxJa/bPDeqaeIFnNxAyCMj7zY4H54r83te0y50zWL7T7jeJ7W4ZWDjBYZ6/j1pXAzR0zRQ2C7Hvn8BRTEFFFFMRq+Mf+Rv1r/sI3H/AKMasqtXxj/yN+tf9hG4/wDRjVlUMEJigbgflOKWjnIP8OeTSGegfs9+JJvDnxW0W8STEUl1HHIv9/LDA6HqQAfQZr9P7WQSQJIJFdZAJF9SD3r8gl3xsyq37xWDRla/RL9jvxr/AMJX8NI7e4uBJf2jlZFJywXjk8D6f8BpDPdF6U4Himj/AHlKkcGmqwxxQBMtOqNTTs0AOopAaWgAooooAKKKKACiiigAooooAKKKKACg9KKDQBmTG+hZn3ApUFtf3LllO0E9MmtHUI/MtHTpmuO8Q28kemMyZBjYNkfw89aAZ0b381vMPtSCNCOD60R6tbiJ5ndAA3Y9q47x/JPeeFbO4jmfKj5mA4J79vXH5VwXgnwvr2vX8lxJqcy2sfKrknHXHfjtQRqe7W+owyqGQHYe+asR3UDNtEq7vQmszTLb7FpiQSOJFXjdmiWaNSVaEAdiDQNGsk8bPtDDPpS+YmcBhn0zXM3F75Tf6sOtZ2qa7Bp9uZrzgY4GaCjuNynvS8Y9q8lsfitpL74ZFKheATn+n+Fav/CxtHitRN9pJPZeufxH9aAPRO/BpTWN4f1dNYs1urYhoz6MCa2UORz1oAKU9KQdaG6UAMJ5pjGhjUbNSsAM1ML02RuKrs5zVIB8jrz2qpNJgEhulOmYYqjO3ymmBDcTZBzWfKQTnNS3DVUkbtQAwjc9Oxg0iAZyKV+tIBabISEZh2GaSlbKqBjlzSA6nwnF5Olm4YfM2f8ACua+I3xW8N+BbF7rWp/3qciFTz0JPTPoe1deZ4NM8PyXNx8sNtA00h9lXJ/lX5pfFDxbqPjz4i3zGRrqD7QyW0JB3ZC4JH4gn8aAPt2z+Jeg/EL4f3OqeG7txcoQJIlOGHPsT3H6V55eSeeI2uN8p4wSav8AwO+G118OfhrqOraqvl3tzEAkW3lSwA6+xLVnR7/tKhmIiI+VT+lAFtebYKqqjevfFNnaNYfm5aqsZZdxyTlyFJ9BTC48zY/egCzbA+XuVTjPrSTgKpJPNPt45th2jA7VaSzj8vdM4+lAGZEhcfIDnvVyDT2YBmbFSfarW1UruXPb3qlPqMkqkQyNkdBim9guabLb2+PMxVO71RI32xqMVnO8zECVuR19Kk02xutQvDbw27yP/DgUoxJuR3Mk1xN8rOAfQ4xVWYZIiKmSQ8AAZzXfaR8PNQuWik1C4ES8FkGOn+fQ16Ppvhzw3pECSpbxvKo5d/bH59PSmyrHiNl8ONZ8S2G0WzxWrMMM3HHGcjqOvfFfQvh62OjeH7TTWUAwRBevFc/4m8daRpNgBbSRzMnAji/z7e1cF4h+ImoatbGGzt/s8LHJ9e/4j9elJAevrqAmBWBkDr2yM/lWVr3h/R/EOyTVI2MigjCn9ecivC4NQ1qFnePUJUDnON2R+R4rUsvFniO1jMcd0x+vT8jkVQHoZ+G/h1cqjOCegIx/iP5VDN8KtGlX5ZMfj/n+lcjF4+18LtlEbY7qcfoc/pVxPiTqCKN0KuB1wf8AP86TVwNa4+ElvgCz1Xa391+f0P8AjWHqPwv1m1dhDNHJzztAx+R/xq2Pic2R5lkXXv3x/n61bT4kWLHE8MscZ6hG3D8jioswOLvfBviC2JU24f26foay59F1KB9sljMrdwAf5V65ZeKdOuSTH5oh/wBoEj8uv6VYl1GyaISx3S7f7rLuH+IqkB4k+m3arv8AscxUdcDOPw61G1vcJEWWKUgdwDxXukV1pUqjLQzese0Ef/Wp62mlSf6uCAj+6ef/ANVUB4H5935ZYXLAD1OSKS21LUby5j00XBZZ5ETrn5c8173PoPh+8Ui501DxjI+bH49RVS38AeGRqsWoQ2zRNGcjByP8aQHdaWo0/Q7C1wA6xDcB64yf51YFzmsv7QGUbg5/ukntUscg2+9Fxtmh5xzTxITWeslSrNSEi2Tx71EWNRGajzOKAHhzTxJVYtQGwaALYcUu4VUD07fjvQBY381KjY561TVuetSLJQBbDBj0xXhv7T+uIslho0chOD5koB4GBnn8x+Ve2pIoG5iAAMk+gr588d6r4b17xNcXF1zsbYp/HP8Anmrg7O4meYW/k+TvVtxPOKnTY69vxrurfR/DFxIZI5QmOAD/AJBqwPCujS5KzKMj1/8A1VvGojJwZ5wRsf7mR7c1NGhPau4n+H0MgL2+oFR6HB/X/wCtWe/gfU4gfLlWXHdT/k/pWvOgscyUIPQ1XP38kEVvXPhvXI0ZhCzKDzx/hWc+mavEw/0d+eoxmn7ULESvgAg0NIX+6pY+1bdr4d1C6RJDCIkbhgAOT61uadoNtaLmVAzeuKylW1BI5XQNFu9VvE2ApHkgsfX/ACa6uLw/Z6bDIf8AWTY61rQKkWzygI1XPAFMlkJhnXZjIOGNYyq3KSH6CrR2C7ccknBFa89x9h095FkwzDis3RQRp6u3fpWP491HybHykJLkYUD1PA/mKi5diLwFo03iz4hQyyLutbZw7seRgHd/QD8a+mYY44YIoV4WNQF+gFcH8EfC39ieFkublcXd7ud89lOAB+Sj8675lXG7OFTihsXKcp8UdcbRPDFy8JH2m4UxxgHBGRjP4ZFeL6ffXmkG3exuGWRG3Mnrj6H610vifVD4q8biGJiLK0XBwcjOSc/kBXGanFd29+7XUB+c7lJ9KujFdTOfMj13wv8AEyzuAlrqyNbynjfk4z+I/rXoVrcQ3MKywTJKjdGBBz+VfMYZnjDeWGHYg4IrofCXi7UNCuArnzLZiNwZhkfpW88MrXQ41ND6CximkLnkVkeHtd0/W7RZbOVSxHKE8/pWsu0eoNcUoNGilcJBGV+Zcis2/wBLjlUtGMH0rU7UURkwcbnHyW8lu5VgcU1T8+Rj6V1d1axzoVYDJHWsG90maImSI5Arop1LGbic54g8N6brKkNbpHcEfKyDbk++MV5j4l8N32i3J3A+T2btXsblujxnIPUVHeW9ve25iuId646130cZKDsc9SkmeEFRj5WqaIfLw1dt4j8CMc3Okz4A+9GcE/rXGS2s1rMYrhTG49uDXrUq8aiOSULD1kamSOSKedqpywJ9qifhd3Qe9bmd0EbEN1qZpflqmD82ak5P0oHYdJIMcGog1D4zULv8+KokuK0e3PSmErtJBquDkccU1vlFAMbM2GpQ/wAoqCVvekViFp3uESWUZGaqyqMVIZM1XmZmyBwKLEaqVyNjngUiRSTyR28YyWPzU21yzeXECzE4rrNB00W8JuJR+8I7/wCfpWM5JG8VcsWFmIraOFOO7VKy8k1GszRtszknv7UNLxXHJ3Z0JWKlxw/TNIpbFOuGqNZBis2MZcE+WRVMMynFXJGXB9aoF/3ntSvZBYV2boOp4Fdp4at1ttKEjLy3f/P4VyunW/23UI41U4z19K9AaFY7eOGM8L1rgxEzalEW3AONzH8adKoU/IaryZHAPNM3SKeua4rs6BzwhiWzzWTdr85WtKScgcVnXTMxzikMqBGzTblcISVp/mMrdKJ5A0Tcc44ouMy7uFVLMfmG3kV6L8A75rnQNQ0osGdCXVMfdz1z684x9K4L5Qu5uSeK6n4EfZ7XxdqETSBXliXaPU5OB+W41IHR/DOSWy8SX+nyAhVcgDOc9cH8gT+NegaheW+m2rXN2+xBk/of8K4a7mXR/iOrAgRyAtI2O2Mn9cCs7xxq1x4gv5rLTVaW2RsFl5zjAP8AI0Ei6xLqnjB5VswyWkZyDnryP8K7b4f28cfh2JSi7zkSevpz9f60ngaygtPD0TRklpE+fB4J7/qTTPBtyqTajZu372OZnYent9BwKaGg8PPHa+JNRsgoHIcZ7DoT+f8AKvIfjTJJfut3paNMbS535UZ4B4/XH5V1/i7UI/7aml0ueSOVxsmbjsSOCKytV0a+i8HXU8kXkwvAwLNjIOCN3rnqaYz07wfNJN4bsZmkD+ZbKf8AE/jWk/SuE+B+sQ6j4SW0L5ltjgj0HYdOgGK7eSTB20CIZGOaiUlztzgCpHZhkDlscCqcrxr96QBvTNAXM7x2VbQZGP8AyzIYn6dvzxXIeG74XVqJscg4FdpqcP2uxlt2+ZWFcRplnJYXEkDKFXJxjpUjNza/mhOizY59K+HP2stFi0f4tXhhjWFLiNSCoIVm2gnH0BUfXNfcJZhaMyqXZR6dDXzJ+254en2WGvRxhgAqbkXJ9ck49Sev90UAfLWegK7SOMUUoyyEn71NXcRzVCFooooEavjH/kb9a/7CNx/6MasqtXxj/wAjfrX/AGEbj/0Y1ZVDBBSg8EMMgjpnv60lFAwX5dm3AbPLHtXun7Gvjy38HfEj7HfTCKy1JfLldh/EAdvQE92/FhXhYBJ45NWNOuns7+2vIyFuIZ1kBz0wRg0rBc/XW3kjZUjiy0aYZD2IqwGBNcV8JPFOn+LvANjq2nzrN5cCxuA+SpCjA9emOvrXYRkGBZDlSeoakMsCnZqBW96fuoAmXrTs1CrcU4NQBJRTV65p1ABRRRQAUUUUAFFFFABRRRQAUd6KKAEIyMHpWLqcSul5BtyZEG3PTj/69bdZupREqJF6CgTMDSdOi1Lww2miQfI3Lfn/APXNbuj6da6barbW8YUbQMgdf84rn/Dzy2XiS4tJWdluAWVR91ff+QrrSAJMngCgRWl+UMo6Csu5wsp+Ytnt6Vp3TDa4XJJ5GK5HxRr9pots0kjBpjnA9+Tj9KBoi8TahDo2mNqFxgkZCoO5xXj3iXxLea4QzkxwEnaCf8+1N1rWtQ1uRzeSFYlc7Ezxjj/CsOaRTIEX7qjigYyVhEjofL3nGzmktnumgK3AQf3Tmq0itvyat7copwGPoehoA9x/Z3lu5fDt59pbOybC59Mf0A/WvUFK+aQvXbkmvFf2ftWWO9udLYAbiWGD34z/AOyivaPkJO3IJPP4UATCmvTqjegCF+OtRE0+U1CTzQA2U1VlNTSNVd+tAEUp4qjcN2q3Mao3ANAFKZuarPy1TS5yahancAQGntTV4pTQAdFzUtipl1KCPrtOai4JAPAzzWr4WgMuptLjIX/P+FIDqrqyt7q0ks7iNZYZY/LkRhkMpHINeIaZ+zF4K0zxzH4ls2kRUYt9nx8vOM55wc89h1r3kDmhulAHE/F55Y/BF4UALu4Uc+v/ANbNeDoXeK3Yj5gMmvoL4nwiXwpcbmAA9fTv+gP514NFcW8KncwYgfrQAqW0koyVI5OKsR29vbjfcMCazZtXn3/u9io3Q54qq4vLrzJGmVVUZIzTA07zVo4RshXnOB9Kz5p7mUs7uI4epYsMD61TkjulspprOFp5FUlzj7oA5P8AOvnbVvGXiTWJ5VN60cPmH5FPQZOB696dgPfrPWNJuNVOnRzi4uA5VR6n2/XpXa6f4Z1q+2hbExRnq+O1fKHgDXH0Pxzp+sSys6iYLIpGcjIycZGeM/nX3bc+ONFhtI7xpNr3UW9o0PU9Dxnp+NJrUFG6KWleA7e2SKXVpA5TAWNepHPX/JrdsoLeyZY7S1WOZX/dbR0XHWuIvPiF9sASKF4oYELkhcntgVyKfEq+1me6/s+Rba3iygduSxBI4PfpXdRoORyVqqgj1rxJ410PwxFDc6rMAwcKyA9Tx6/41wvizxY2vyR3mnzS2+muu5lJ4OQK8n8ZRax4p8r7KjXDluSxwDn6/U0fEax1i1+HVsNLuPstxbL+/PIyc8KMHp0HQ1dWgoq5dKq5HcQwpgnc2w8o7tncPY0rYZFKnAPtXGfBTUJta8DxLqUrvNA+PMJHzHJ9vUE/lXeeWuBXndTosQeWjEZYmpZFK429KmRVXnp2PFT6JYz6nqDWMOC4OB359KYGZKuCCP0phVefL5H0rvW+HOut/q1iyBuySaqXvw98SwfOiI49VOR+nP5igDiVRly21SByRmoUVDLCskTEu3GK66TwT4m3HzLElR1YDP8AL+tVLzwvr9hZnUJbfbAmQeefT6UAeYeM/iJ4i0fxK9rp0kTW8aAbHAJBP05HBHXisif4weIkl2C0Xd7N/XH9K7e0+Gllql3c+Kopmnlnynl5BAJIJ4wMdB61HpnwfvLkXFxeJGGAJjUZH0/n79KAMHwB8SNd8SeIzY3GmxxIFAaTOCTnjkcdAT0FdvLqWqQ3jx/a5sL90Mc4/GsHwx4Uj0W8uJw+1yxHtxx/j+da5jRtxZpVcn7y4IoAuxeIvEEUqul64Yjnn/JrQt/HniWGZVLCVBySRz+mKxRGN2VYkUABWPqakD1LwB4wuted4rmHaYuCeuPx49q7BZ1MrAt06Yryr4cExTTxpGQrfeau7t7jcBt37VyPlHNAHQpNUyyVkQTqRjec+4wamE+31x60AaXmUvmVQFxT1nU0AXfMB9qQt71V3570CQg0AWlJzSiTmqwlxznAp4YE8dKALAcUeZzwcVAGAb1pQyk+lAFbxPdXEXh6+FrH5k7QskYBxyRj+tfNs/h7XVnkkubCQsXLkqpwcnivpzJVWdGHHY0sCwyLu8uJX78AZosxM+Zhp+pBFV7OULj7u3nP0p0S3dqdrG4iH90g/wAjX07JZ6ccmfT4Dn7xVcZ/pVS60rRZ08v+zopE/u4B/Q8UaiPnaPUr1DtS8II5x/8AWNWo9c1FR/rVYj3wa9quvAvhm7Xd9gWLHQL/APXrFuvhZo9xuaC4kjGOh7fgf8ablOw0os81HiS/3DzGP0IqU+IZmYMUjfHZl/r1rtZfhXHsZra/DpjgE4P5H/Gs6b4Z30aM0d0pA9/6H/Ghc43yGLbeKUKyLNDhgeg7Vag8SaWYx5kWWPYis3xN4autB0ubVL2VRaWql5WPfArzux8beFb1yIr+KKdWK/O2AT/L9apxJVj2EappFwvygIT6U1/sE0LxmZVVgQTntXn9le6fNEuL2N2PRg4wfx6VcdJI4JG8wyDgjZ82B3PFRbUtqyO0iW1jgxBOpCjgA1znhm1fxX8RtP05VJihuBNM3UbE+b+gH41mPPLhlj8wbU64r0v9mnw80FhP4jvVBuLkt5WewY/4KPzqhHsdpEtvbrGPuxjH4VynxY8R/wDCO+E5ZI22zXG6OL1BI6/mRXYt82R27188fF/VZ/Efj220eGQG1tsHGeMkk/y20ITdi98NtKm/suS6m+V5WLk9yD0/QCupn0y31OAw3kYyBgN/+unadb/Z9Ot4UjBjAAyPTGBVyW3bbuEpHtT5uUaXMcHrPhiaz3NZkugHYf8A66554/LyHZd3uMGvV4m29g69w3NZ+p+FbTWkLQqsMo6YJAP863pYlLRmM6PY4PRLm8tJ1ltLgRuDkDHBr1Lwd49N3KtpqihZem5c4P8AOvOtT8Pavo8pWS3MsIPyuoz/AC/wqoXk3q3l+U69G7iunlp1SFeJ9IRSxyKGjdWUjPBp9eLaB401LR5EW623EGBk5IIH616d4f8AEmm63Gps5hvIyUJBP6GuKpR5G7G8Zm5QwBXFR7+2Dn6U5DkVhdFmVqemrOS8eFYDtWJJHNbsUlLD3rsf+A81FcW8U6FXQGtY1ES0mckjbSCoy3ck9azNa0Gx1gFpY0jmx97jn8eK6LUdJaEGSHJFZh2/df5W963hVcdmZSpJnj2v6Hf6TeMLmBmjHRlBx+lZf2xnRkjYMv8AdODXuc6QTp5dzAki9siuN8VeBYrjdeaYqo3OQT/9b+tepQxd9ziqULHmsc2JMMuKsGQY4I5qteRzWF01veKVIOM1GSu75GyPWvTjNSRzWsW8jFVpMb6XeailZv8AZ+taWJuWIjTn2txVMOwA+YCg3Eana5O72FJNdS1FsJ48Hg1Gp3AADIqORy8m1Qxz0461ZtLG9mwI42X6iolJIUYu+pGybec1FBDPdS+TFGx98V1GmeHB5iS3UmVx93PetOa2srUD7Oo3+tYzrG3szM0PRobAb5QDJ1we1aVzIpTC8CljUcySNkmo7tTjKcCuedS5pGNipuXzQTUjvGowMVWkGDjvSmL5AayZRFPtU81EFDdDS3CEruqt5jBflouirD5U4Lds4qlIP3gUDknAFWHkfliOT91a6Lw14bkN1FfXy5XO4KfxxXPUqqJUY3Njwdo6WtutxKPnfp/n8q1L2LaGINSu+xVXoE6AVUnkdgxzkV51SfMzqhGyKiuS5zUnlNgSNzVZ5AOR1qR7glFGeMVmAkihumM1Rut3TGKt71XnNQXUkZXPekxozXPPIqCdsnABxUzyfNU7CMxdATikMy5QfLO007wTf/2V48068csY3PlsoOM//X7fjRLt3EcgVSvB5OqWV0rKvkusigngEHqf89qAPUfi3bTvrljdx5SA8MV/i46fnk12HhLQY9K0ZdkeZ7mIMS38OQTz9M1jfEZre48G2N5DucR7SjY5Zdoy38vzrqPBtw134ctXkbczodx9PWgLFTwFdRyaS1vGoVbdivPXGTyR+v41zPi+8/s3WribT5iN6nzQpPJ/P1p2v33/AAjd/e2tpg/aACSB0Hc/0rA06Cd9Tg1C8Tfalx5jMCdwzzTASztLhTBrE0RW0Wddwbq3zdK9E8XRLf8AhhWjC7CAyrjg8fyxmpvE2n29x4Zkgt49qwjzEHYEc/4/jWfoVw1x4Hg+3MI3dShycbcdF+uMUAeffAaH+zvFGs6bJMN8nzqM8AA9B9SSfwFevXTqm1erH0rwjw1qkGl/F11Vi0FwADgZ/r6D9a92O95G88BO6CmIihLecrEYLrjntXGaxc/Zdee3eUn0Fdqzr5qggg+tcX8QdN23kN35hCqwJwcZ9qBE4nkVsrISDUc3zOGwCaqWDhohls1Z27T8pzUlCZ6qo615z+0bawXHwh1nzrTzXhizGwXJjGeSPfHH/Aq9GOVbK1T8Q2v9o6BqNjJGkglt2URtjDtj5Qc9s0AfmW2SzODtUdjwT7UnzYyQQD0zW1430u40PxTqGnXNuY5IZjsUgj5eo/TB/GsaT77fNu5zmqJEooooA1fGP/I361/2Ebj/ANGNWVWr4x/5G/Wv+wjcf+jWrKoYBRRRQAqnDDJIHfHXFBAaHYFClTwc9RTe9OFAH1Z+wF4pjtNc1Pw/dak0cEgEkUcj4VTg8AE45yxP+4K+0UZ0h3IokYE5z6V+TPhDX77w14gtdUs550kgmVysUhXcAehwRmv1H8EawuteG9K1WOf7Yb2zHmMp4zjkke5/SpKOijXliG3ZOc06M7mKk4qukmGClkjI42k1KxjMg2uN3cUATUdqbmlHPU4oAejGnhsmo+QOxpqyc42t9RQBPmlzUef9oGl3c+lAElFMpc0AOopM0uaACiiigAooooAD0qnqKN9kKxg1cNRXIPl0AcpqMsVrrOnXTMIwSVdicZPYfzNdSPmdu4cZFcj4yjl/s8ywRGWaNwVHYDuar+IPGcGjaJbIZln1CSPJwchDgZ6fWgVix428XWPh1Y1dg9w6lQg7DP8A+uvD9f1W81e7kuLltsTNkD0puuarPq2oNqF82WyWCZ4B5P8AWsS5uvMG3dnJ6elAx11cMz7dxPue9Vt26YYGKU7vMAIzUoVQwOOaAF+y7uRk09IQFyWxjmpVmAUAU27wId7DcCcEetAHS/BySS38fwxwqxaZev1P/wCs/hX0h8287q+X/CWotp3iuyvo0UE4BB7DH+H86+nbZ/Ot4pAQdyAkj1oAkBNIxpaY9AEUh5qE9Kkbk1G44oAgc81C54qWToaryE0ARPVO5NW2IqlcmgClL3qEjmppOtRNQAUUgpaAGtyDXT+DLfbDNOf4iEH8z/Sua6ceprtvD0Ih02FR1OWb6n/62KANOmSMo705uhNc5qWp+Td7ck+wNAFb4o4/4QrUJGLBVXjHf/8AWcD8a+YrSLdOAS0hz90ck19K+IIzr+g3FjJIYIZGGXzyMdP1rn/BvgHQPDqm4nm+1zxcK0i4x05z+HUY60AeXaP4Y1XVruO3tbGRYZCMSMOBnH+Neiad8KbW0eC51G7aeVRzAucHjofX6EV1GteKdD0mAOZLdGA4WMAEnHf16V5x4o+JWoXMrDSBshU8y4yTjPr+HaqA3PiSmlaN4K1RbOKGCWS3eNwB82CMNj04zX54Ri6XUbq0t1lmuWlYqqJubOSelfXWs6hf6rePc3knmoyfMjHqOvevILnwF4i0vxzH4m0W8tG8ufzEhU7iile+CCD1oTEzh7/wV4q0HT9J8Qa7bizgubjbCrth32kZOPrgdc19C6Mry6RayMzT7Yshj0Ye2fek8Q6VP42lhu/F9/8Aa50Jlgt4wBHGQQSTxz9evStq2hWKFIY12oihVHoBUtO4+bQrvZy3EJSOT7O7oMggge3Nanhf4SLaxPLLdGdJm3Ngggcf/r9KROF5q5barq9khS3um8s/wtyK6KeIcEc06HtHqaPi7T7HSLa0tNMiRHjwGcL9Bn8ga+f/AI46h4mtLn7Mvmw6XIwAm2HY39M/dr2eV7m5lE1zNukY4Bz0OOtc74+0Ea7ocNisUcrQSo0nmcq4HIHT15/CsZVHJm8YKCPMv2e9ee2km0e4Z2SRsrnoD2x+n517nt/emPndjPSud0/Q9Htbe1RdOtrKS1I2OqrufgdW6npWlqOvQ28wFunmyEYOO1TsO7Oi0Nra3v45byETQAjIxnvn+lb3w4+znx9JcyMkMBLSfM2AW7Dn3I/KvLp9S1Ev5gwFPRR2po1bUwQVkdW9jincLn1l9ohWQq9/Ep6que30ppuLXdgXcZb0Dc/lXy1F4k1uOPb50jD0zmkTxVeM4WX7SD2KHIz9KBn1Ot7ZyMIxexkqDkrJkj61h+OWt7nwvOY5onHPKMDnjH9a+fF8RFpN08l2jH+LcWx+PUU+PxDHJEYW1Ofbnnc2f160wNnw1r8mihrdYB5EjMXHJIz/APqFXdU8WfaojBaQuhJwHxwPxrkX1Gx/hvFYD1NPF5azRFVuURj0OetBNyWL5wUkY49aQoq5VfzpQyCJGVkKngtUoUbMjkdj60h3IQpzSEDd833uxApztt7UjCQxhx0pDLmleKLrQWYJYvKp6lR/WugtPiBaMiPcabPCCOG2YH5jI/lWbYR5shIUVm9xVwRxeTuEQDfSgDbt/GuiyFWkmeEHoZF4/McVqWviTSJ8yf2gnln8vzrjDDC8W1raMjv8tVn0zT5G3C3MbesZ2n9OKVwPSo9X0dhuj1KEj3bH/wBarEd9ZPgJcRhj0DNXlTaBYTN+7eeJ++GIJ/Lg0Dwm6nMOsXEf+yWK5/ofypgeuQzktt3KT2GeaV5ZQ+DG6/UV5Euka1A/7rWJBjoCcD8uladvqXjTTyNuoRzR91bv+ByP5UAenLK23DIfxFI8+SMArXCw+K/EmCJNNtrkAciOTY6n6HII/Gm/8Jxfwkx3WizH2HBH58H86LgegiQAA+bzTluFPHyk+1edj4jWceY5tNnXB4DDDY+h/wAasW3xD8PvIFkWSPPZl5H4U7gd8G3HjBHsefyp4Zunykehrk7Txf4euWWNdTgZscD7rD8DzW1Zahp10dsOoWzt7vhgfp1NF2Bq+ZtOAWA9M8U2SVFYfeU+o5FVgGdiRcQvjuh/p1pp3PwqliOpQ07isW0mAmB3nFZfi/VdW022N1ptuLllx8mM8d+Mj371NK0gx+7Le9RvO/RmwMcr6inGbT1JlBNaHM6P8RobmY299bG1uBwy8gZ+h/xroI/EdvKuEjLAg5PYVyHi3wrY6g/2qxDQXQ5yO/5YrnbK+vtGufsGqCQKR8rkEZH4/wCNdkrVKbUdzjV4VE5bHO/td+NltfB1v4bsp2jk1KRRLg9EJyfrwpH41842HhiOwsEmibzzNhmbPOf8mvq74i+GtC8VeD7jUvsy3V5bRN5QIDc447HHOOnvXx6dV1KGa6s/t0UfludiHKnHb2PHrXA+eG52pxmtDpbe1ms4pPNM1qGHDo5Q/wD16+lP2PvDF5J4b1LXdfmN7bSzeTB5gViQoyx6ergfhXkHwx+HF78TvCpE15JbGPqQRkjjPH0IHXvX1D4K0xvDPhmx0C2dm8jdn6sSx/U0pVLjUHc7Gfwf4buWeRbPaZOW29v6/rW1pOnWul2aW9tGFiQAKo6cDFcpbXWoRliJ884Kkf1q7bapexTr5nzJ3qPaGvJobfii6ltPDd9cQhvNWFvLx13EYH6mvmj98+rz3XzrOWOSev8AnpX09b3cF4nyyLkjBBNc14p8BaXqcTy26LDcnJDADk/p/OtISujJo808P+J5rdlivG/dZxk12ltcwakge0nVvUA1wPiPw/qOiT+RdW5dRyJApxVXTL260u5Fxb7QD1FW7E6o9GclW2su0g8+9XrC68lsqnB71naDrWnatbqlwmJ+jEH/ABrVNs8B+7+7PRs1Ps+qGptl4yLMobajqeqsARVDUvDWj6hEXEUUMp6gcA/zFPtYmyWV+tWI1bd8/AraEnETVzz7XPBl1ZMXs0do/RTkVkWQnspg0bPBKD7Yr152UcH5lqjd6HYajknAb3FdCrxkrMyVxfCvjKO9Zbe+2xyYABH/AOuuyRlcZV8j1ryzU/BN1HmS0bOORiq2na54o8PTBbhDPbDg7lPA/DI/SsakINXRpFs9fX/ezTsVieHPEFlrEIaNlWTAyuea3B0rnaNBpXIwRkVl6npEFwm5RtcdMVrU09aQHHz289opWeMlexqujSbSYmyvcGu0nhSaMpIoZT2Nc5qWlyQfvIgcew4rSFRxIcEzkvEPhrTNcRvMjVZiOpH+PNcLqfgPUrBjtCtEPuken+fevVfl57N7U/CyIVkyw967KeNcWYVMOmeMx+HZm4aQLzzRJ4R3fMLoD8a9I1jQ43BmtGYPnkdq5y6t7hcgoxI9K9GOMujnjQ1OVfwuEdT9oyM9jWrBoNjHEGkAdvpU0zNjDRPx3p0DNs5DY96r2t9blSp2Im02yjYOsIBqWNkAEcYwKSWbKlS20j1FV4n+b7wzWcqkiLMtsp3fMx/Oql1hTypPuKmEu4bqr3U+flAp3KQwndhc0lw7LFtFRRyfOWNP85GP7wEg8cUuUsqu3emtNhfm6UXTbTgrt9Dng0Qxm4QRwrvfPQDpUzkkJJkU8oClHUgHoar2Qke48uOLfnvXR2XhS/vowbh/LT0710WmaNZ6TGyR4uGYg7yOntXPKpoaxjdmP4f8OpHL9ovvn7oMdDXTJA7xhgwCrwFqKWRmwDhVpFuWjGwcgVw1KlzZRsPnwFwRzVGYPsOF4NWJJg3IbFRS3A2YwDWBoZrFckEc00kPDtXr2pZHXec0sDRgEmgCJYyI/maoJvLxgtVmUq3TpTJYY2jzu5oAy5lAziol3YOGqW5XaduahjBzjdxQBBJvweQPeszVFlns2ZI/nQ8t7VrzxquBkkZyabLpuoXFvJNHGyQqOw6jigD1LQbhda+EUXlsXKhlIznlT0HPQHA/CqXhXX20jw5cQq7Pdc7YyOVGcZ/LJ/GrPwMjEPg+80y5xHLE7Abv4EbOPxJ3Gufs7Oe8159Jjj2NLIySOB0BxhRQA+x+2eIdbSK+ZUW5Ub3PAAz0H869E8Q6OkHhQQ2sO8wLuGB3Bzn8/wCVV/Euiw6fpUFxahY2gdd7Dg4z0/kK6HVAZtDn3NtZ7dgzdgMc/wBaAG6PKG0W3mf/AFRtx1PUAdfxrxzxN4mvLKC60OzcPM9w4i284ByS36Vo614qnXw6NH05Wa6GUVVH+H0q78MPAS26JrWts897InyiQY2cDP49RQBN8N/AlnpATV9SCz3sygneN2Dx69Old8+xR5rSF5DgDPYUbY42wYyQBgVVmOOowaALIcbc8Fu1c/44j8/SvN5+Q5b/AD+dX2l96ZeKlzp8kLHLYJxQFjjNEkDW/vWmOlY+kyLDcS25wWBOK2f4c0AFOiIRkdow4lYrk9sU1eegz7UoGVYBsFeUHpTQmfCP7Uun3Wn/ABXv2uIdgnyxIHGTyen1x/wGvKPugfTP0r67/bc8OxSeHrTxInMwYI3AOf6jjefxr5GD/OWVc7hTEIQQBkdenvRQdxVCx6DAHpRQBq+Mf+Rv1r/sI3H/AKNasqtXxj/yN+tf9hG4/wDRrVlUMAooooAKCeKKKABcjG3gkY/H1r6Q+B/7R0/grwamialFJL9nbajbs/Qc7sAAAdu9fN9HalYdz7hsP2s/D0kPmXVlnkYJ+X9DkfqK6vSP2nvh5cxRtct5G48/Ntx+fy/+PV+eZLbNoOBS/Tge1IZ+oOl/Gf4c6gqNDrsMe/oJDt/U8fka6SLxh4XuNvlavatnGAJOTnpj1/CvycheSE7oGkRv70bkGrlrrOrW0hkt9QuoH7mOQjP1HQ0AfrDF4g0OZ9kWq25f+6X5/LrVyC+tZl/cXkMmOoDA4/rX5V2vj3xVAm1NXkZR/C4x+nT9Kt6f8UPGFqnlpqs+0D5Rv6fQHIH4YoEz9T1k8z7siN9DmpOduCN4+nSvzO0X9oL4kachjbWZJo8/L5oD49snJH4EV2miftbePLRkW6ijuEB5zhwR/wAC+b/x6gD79Xd3UhaVGGepxXxvpf7YT70N5pOCfvlDuH/fJwf/AB410tl+11oTyjfZnaeoPBz+OP600I+ptw55GKFdSODXzva/tS+C7iQB02gDlXJDHntwD+lb2mftI/Du4UCW4khfoQBvH6c+vUDpQO57XmlzXAaR8X/h3qwV7TxJaHJ2n5/un3x0/HFdTaeItEu0ElrqdrPGRnfHIGXH1FFgua+aXNUxe2e0P9rgKnowcEH8akE8bL+7lQ+h3DFIZOaZKQVI70zc2PmIHvTXdijK3PHBU80AY1/Iy2s4QgHaQc9TXgfiGTy75xIzFFYkZP6V9D3se2CRpGLBEOQR2718weJr2S/8QXZVXeLzTkpztPcEfWgDOvbnzpCqcDPamR2zY61PHYmM71IYH14qdQAD7daAII43XnbmpQpZSTwTVqDDdMGmvGzZIHFADFhUR5PJpI2ADeYucjgVKgO3BpuAOjUAQM0qSJMoO9WG0fjX1F4XZ38M2DbskQoufXjr/X8a+Ypg3lMwPQZr6E+F+pi88H2cjgDbhNo9MDB/LFAHWkYj+U896QjjmkjUjf16/pSk8UARFQDmmSVI3WopTQBXlqtIKst3qvJ1oAqzVQn61dnPWqUoJNAFd6ic4NTt1qvJ9+gApGOBS0h5470APgTzLiKP+8RXoFqnl2qKvHy1xWhxrJqcYbtXcnGV/lQAkv8Aqj7DmvO9T1COPUnZ5liO/aNx/M813uoz+RYTTbeVU8V8seN9WutU1+6mWZkjSYoiqeSBgZ/HFAHovi/xta6HaRPbytM8koyo6YHHQj1rmvE/jfWtaWNYVW1VVCkIMfj1/lXBeIN1x4xtdJjc+TZRqZc93C7j+pFayMp+UdqaAW6Z7idco88x5O7of8attZypcwxAp/pTBSB0UnjFQxbsgqxAB5FWADsO1mL7tysTyp9qYGb8SdQ0fwF4s0i1WRr64mIyqjO0ENzjnsCfxFdnBF4G0vSpp7Oxd9Zu4tymRi4jJXp+Ge+a5S/0fS9UvPtl7bmaaJRtkfqp6cfhWgq54hUSMo5YjoKAKyqsTqxIUyZ3ALx7AelTqhBBZSufWrHlBUD8MCeM9jWjocNpJM66kx4HyU7isZbRrgc0rKxUAnAqDUNWsbK7kQgt85AxWTf6tc3EgWFdsRHBxSaQzXupILdDvmAPXFZlxq8s0O21hwOjNiqK2n2hPMmkLSA8A96vrC8Ma7mWNSBwT1pCvcoy29xdIJLqZ2CfdIb9DUqQw/6wKFY8YFIdUs4p2tnt5GTP3hyP0q9b+W6FbXDcZwe1IRQZZCOAcULHJg454rSFuhHmlue4qaOM9cDGOKAMeJXHGKcjfMVMeGHRhWsltySwqK4s2x+7kAY9KEwMyR3bJaRAR3IwfzrOvbizibM7wlzzycE/jXMeKdSu7fVHt5OApwQDyP8AOaxdQuJCysAWU9CTzitErik9Ds577QkYO/Xvhv8AJpItR0lruFLeGUicbVcZxnPqK4C58yRfk2jHUHpXX6BLBcaPBar806MNsgTGB/8Aqq+REo6yLSvLjx9reME7uanFpdBy0d4fzxVtI2lht/MZWIQA7Vx+dTxwsp6cVjLQuJQEeqoQVdXye9Kx1pAFwCM8/Lx/hWiqrv5yPpVy1VlXduz9aRRe03zPsC+bgOMdB1rTtVLYEgXb61Qt8sBmrmSoAFJgPnTbIVBG3HFNihfdkYNI3zAFutPjbaeCRSAvpEogLlQGpoYstEUw2bXyfenoATx0oAjdGkTB5FVXjVQVPI9DWqZI1QqOtZ8ke5i2eKYEMSHP7lSD9amWN8Fpun0p1qNr1dcA4IpAZ08FvMvzRRS49v6VRNhYM2xrVRjp8vStoLiTdgUXoUoGVQD3IFMDm30PTTITJCjA9mFTjR9P27MOFxwAxIH51fERYbjirFpErDlaYGYukyL81vqt3Ce2WLD9eRUdxD4jhQfZ9cLAcDPPH48j8DWzIuxsL0pssDSFSnakwOdnv/Gsa/LqCzKD65P68/rSR+K/GUWBJarOB3wG/wDsq2bpBnayjj0qvCrZJVsY7U0gGW/jrUwQt5o3mL3x1H5ciprzxNo+oRbL/SZ4T0D5LAfiOf0pnlzPOjnkA9COppbmPzG8udUX0q4ydN6ETpqa1OQuNWh0i6ZLW8aa0kPMbHOB+IzWRcfCzwL4n1Uan5aQTS/fEeUBP0Bx+YrsL6zhZm8yzSXbwH28j8etZd3btbhZbEFXB6Z/xrpjVhP4jjlTqU37p7R8J/B2keGNHSPToyYgMYzn/PWupvdIhmdpbdAkhB5NeP8AgXx5LptyLXUkcMMdBwR+tew6XrFlq8ayWtwQ+PumsKtDW8djoo1m/jVjDa3MJ8uRSWydx96eY1210htfMGJNpPes+801xkwuM+lcUlY7XLQyYk8rd5bFHYZXrWtpOr7kkjueEiBzIx464rPk2JFIsgGY1LPJ6DPSvnv49/Fax1S2HhHwtfeTd+YVZo+Gdsnoeo5A54oUraESR9Kyro3ibS1eCWK4gcECVMHpweR/jXnHiPwNeadK9xbBpoAMnGT/AI1Z+GGiy/D7wXDZ3Fy9wscBeaSUhiAqjOT36H864O0/aDkHjqW3ktM6GkjRGRQp6YGecHrk9a7acHJaHNKSRZCeU+5TLE69GGf5iui0XxjNbiO11CN5oweHY54/H/Gtm4XQfFdn9r8P3hkuWG4jBGePxz+B7Vx+paZc2bGK6RlPU4OQKlc9N2ZpTaZ6jpM9tfW4nsmUqeq+lX4YllYjI3Dqprx7RdVu9JnWSBi6Z+6f/r16ToPirT9SiQuqw3PQjp/jQ5XKbNGdVRinRvTNS2CnccjBqHURJLiTCkdiDmlsrpY2Ct1pE2NUs2doqGZRNiGS3jlU9cgE0R3SJJuPOelVklIvQ2OM07jVieLRbCGQSRJ5D5zx/wDXrWiuEjURs2TTDcZwDhqraiU3qwP5VLGawOQCOaWqUE+IxzVpG/d5pAO4xSEZG0rkUvXHag0AZmo6Tbzjcq7Xrnry1ktXIZjtrs8d/wCdV72ziukKyL+NUmS0cZkf3s0jLbsvMILVo6lo81vmSFdy+1Zm5/4l2kVamybDTa2bL88C5+lRDT9PfIEIH0qxuFLVqclsxuJUk0XTJ/leNQe3FcT4j0wafeYt42KE16DgDkConWN33SQq36VrGvK+pDpo81RW2/cb8qr3C4BOCMdeK9MNnZ7t32cD8KjOm6YZebXOe2OP8K19uT7I8tiWa4k8qGFznocVr6f4b1e9iKwx+WCdpY468V6DDZWMGY3t1BHKYFTLIygfLt46DtSeJ0GqRyukfD1YcyaremULjAyeP8/jW5baTpVjGjW1sG9yK0FuDmopWbB29/asJ1mylCxDdwKwEiPsX+6KpTRyxL935auJuGQV3elQ3c00gKbDn6Vz8zZokY0xG7qetM8ztwakuFlTOYyTUNqfnJdSKTVxgwznHFV5AVq1cMMEqMVAqq6/M3NICjcFQtQAFkLZqa8VVJzyPWqabmyqtxQBJFKcFetQzTNuI6VYjj8kZbmq1xiRvlXmgCncFvMOTzioVlKnrUtyrMirIQpH3jVnwvpU2t6lDY2akx8s8mOgA/8A1UAaPhbw9ea/dRhUZIc8sR9P8a9G1mwtdOsksIYV2Lje2Pf/APVW9YWdvpdkllaRqgC/M3U5+v4Vk66DJZt8vGevrQBkoZDInlOyJ32nGaW3AhneeP5Z92Q46g9zTYsukax9O5qTAAYj1xQA6W7vLuGS1uJjJFgMq46uDkZ9qtXWrXU+mCyztwNpPqKpJ8h96RR82aAM/wANaTY6TrkmsTqLglGWNW5G7GP6muxj8RKuY5YQMHgDjArn37fpRxjkZoA6E69DkZjytNk1C2mJI4B6c1gAfhSbSPcUAbDSx7vlYVH5qqW+f5iMZrMUc8E0pJXvQBhtpk0GtyXKSApJ2HatqHhPmo6tupTyKAEKn+GhsL9aACOhpG4GepoA81/aS0WXX/hVewpCZXhYSIucYxzxyOpAH418GbPLKJuwRuU+xFfp5JHb3FvNHdHEEkRAH+12r83PH9jJp/jLVLOWDyAt0zpH/dQnKj8ARQBgj8fxpaKKok1fGP8AyN+tf9hG4/8ARrVlVq+Mf+Rv1r/sI3H/AKNasqhgFFFFABRRRQAUUUUAFFFFABR3z3oooACSTyeKTnPqKWilYYnQjavy96Q7g/8As06kxRYQpABO2iiigAPPXkelKuAw25UemcikopgP3ybw7SklejDgitOx8Ta/YsJLXV7lCvAYSHcPbPX9ayaKAO6tfiz48gKFdZlfaMZJ+Y/iMN+tbFt8dvHNuhVr6QE91bBPbqME/jmvLTyOlIAf75/HmgD2nRv2kPiBpsbYvGYE52sAV/Lp+YNdJYftbeNre2jjmtLeU7hvdflYgdexXn/dr5zPzffbb7ilXcOU5I6hhSGfdF5+1B4X1P4c3bJcPb61LCUMbID16kY9gew6ivjtfHXin7e94dSczMxZscc/Xr+tc26rgOBznkZ4pKLBc7q2+K3jKKUN9qWUDqsgzkfUYP8AOuk0r46atbnbfafb3I7Hbgj8Rj+teQ0HJGMmiwXPfLX47ab9+TTZopMfd+8re2RyPyrZi+NnhyWHcbdo27qef1H9RXzWMAfM7n6DkUHYf9r6jmkM+nIfi94VlUBpHQscdMgfiM/0rSg+InhCYhf7VhjLdDIcA/j0/Wvk8heu0YpSqnlt350AfY1nr2izOu6+tfJZCcmQbW44wele1fAK8aTQ71DOXVJfkCncAox/Mk/lX5qW80kMo+yzyx4BOVYjP5V9Dfsd/FC18J65ex67ebLWfAZmIB7YOTgcDd1PegD74hlWQZDq5PpxTiAT8qlT7ivlvVP2ufD9jrt3a2+nyXFpC5EdwVDBhj0BB65HfpXR6F+1d4Ev7cNcLJbyAA7Qc5Ppg4P6GgD31l+fbuAPvUMqvk7gOOcg5rzmx+PXw41CJXh1iASE/wCrdtrfl1/StK2+KXge6AddTiEmegbOPrjP6imI6xuV3DOKgPJrEt/HHhO63KmtQehIkBA+pGQPxq9aaro91F5llq9nMvOSZBj8xx2osFx8461VK9a0HRZFDK8eD0IcFT9DUDwsriMr8x6Uhme64Uk1RLfMa1dRR4YvnRl+orKUDG7dkUAKKUYyPWkEkWcCQKffikf1OD70AaGgXUdrdNNMOM10qa5Yb/3km3PTNcYm1lwwyPrimuis+fLP4GgDf8a6tBD4WvDaSeZL5bMqDqx6gfnivn/QdNe3hudV1C1kadDmNG5AbIx/I9a9ij+UEhfnU5FEnlSMoNvGxPXI/rQB4x8MNLXUr7WNc1OFxPdOzjcuAuTu47Y+6KivIRa6jIvbJwccGvZo7e3jaVBaogb+6Ov41SbQNJclpIgCfagDyuIrgVciAxXoSeFdHYHaMHOc4/w/wpk3hGwbhcr6FDincDgisZPEZZh+FStGsSbmXyc9c110/g0lD9jvcHH8XB/OuV1bwB4ilkx/aCyRZ6A44+nSgDNn1O2th8i+a3TI6VnPdXl28hLCND932rUXwfrttmPyCy9mPT/D9aQeG9ejBEtuSntTAxhHbO37xCzdQx9aljVsEMoAHT3rSXQ70kD7OwPpilOn30Tsz2c+I+u1efy61GtxMpp5VtDJcz4AAzivN/GPii8uLpoYNwjUgZXg8f8A6q6Txdqc1wzWdvazKwOGBU8fh+dcRfwMpKmVVf8AiXqfxFdNOCIZr+DvF0NpdBNTQuh/iK8j+Vdhqmr2wMN/pcwkhdgsq4OcH/63NeRyqIyU8yMt1x/9auw8Iww6Rp8t7qbqWnA8iEjPG3Of1FTUjYEdvqGtWsL2sUDBnnAJTuDjOP5V0tjAxQb1INcD4N0i61jUU1u4HkxCRmjBP8IPH8q9BgmZPlywJrB6liXUeBharxwedHiQYK5IHtVufzFw3BHf1rgNS1fWJvErQacQVVcHPQev8wKErBY5Pxoi3d3eEfJMpx/U1W0LRba9toXvrrYVA3AHmtDxNo+tNBLqFzCd+4/6sk7j9OtYdnNHb2Q328zSE4KspH6Vanyolo1ZpvDtvO1slo13IB8rZIz069vwNWbfU2tYkW1soodxGFwf8isi0QzXkawwKjt0Pf6V3Phrwpdl1uNTGADlRj6VLm2NI6fSEkk0eKR49jMQWH4f41bI3IBWrbwwpEsPAUKM+5qCWONX2qv5VNiipbxBT8wzmr9tGjHGMUQQbioBHvWzDaxrEHAzgc8UrAVobUA9akEe1sE/nUxVSwZTgVYktRIgbPIpgUZlHUUsQU9aeVwStLEpLFdv0pgOC56U8blFPigdD83SpygIwKLAVmU7c1XkaQjA6Zq0+4fKVIqByynjBFIAiDYzU0T4HJpqt8vzLU9vAsgyRigBrycVFubncOKsywf3e1RkBlODigCqWEnyYxVm3mWFvL6iq4Vt3yr3qV4wAG70ATSjLblGQacGWAHceTVffJj6Uh3t94VSYFebd5u/GQaqfemOPlq67Nlh0FUX8xstGPzoA0I2YBdmCBXkvxE8WXFn4lRYZAQvOPT/ACMV21/rNvY2lwBeRNMFPyK2Tn8K8g1HTY9dvpr6WdYiW+Xc2P51pG/VCcTr9K+Iv7xYryMKjd//ANf+NdfZXNnqMHm28oJYZHNeFajourW5G6IyRKOGUZGPqOKfbahdWKB7W7likXouc81p7NNXIcmj2640xbo7ZpAh7OAM/wD16taJqV3oN0tvO8s0OcK4BwP54rmfCniO/uI7W0u0EzPyWPPP411t1byHzC6q0LgcY9K0hXS0Zzzw068bp2PW/DPiy31FEjMiBsdM4NdJPKkUbMTjjOa+bEkudLnW6sWb5TkoWO38q9G8IeNkv9kV7t3cAIX/AM/yp1aEKi5kY0asqT9nNjPjANduPBd3beFh/pl0/wC8Y9cct/MCvjXw58OfFH/CY2uivZv9uMhkEwUPtwM/zI6+tfoPYRrOkkvkJ5TtwgIyB61V0Xwzptlq9xrEcGLh12ruAyo3Z/oK86pTcXqepCrOS96zOG8eeHddtfhS+g6XcTS3zQBJWU5ULkA9fYH86+e/hxo81jf3WmaukZMZ+ePgFsnr396+1NQjkhtbiayH+kPGcE55Pb9a/O3xr4q1m3+Ier3q3Jadbk5jfKkIvC/oM9O9epl2IjGd5LY4sXTbj7rPWZm1XwTqSa54VYxpvy8HA3D0wCM17x8OvEWjfFDw8DNCYb1OJ12nIYHkc59u9fKJ8U3XiKyikW3uCgTOUQtg49v8O9fTXwB0f/hD/BUN5fW6Qz3aLJM23GzILHP4t+lXjJQnrFE4fmWjMj4tw2ngXT21ISAKQyxqT2yB/X+dcF4V8a6V4ks7ae3mSC4YZKFgG9uuDXlf7RXxTm8ZeOpre1uANMgfCAEkMBuP/s2Pwrz/AE+f/SYrzTJZ47vcFES7lB6+n1rzEdjPuTwj4smtnWzvgZoScKxY5ArvI1t7qMT27BvYHmvB/BVnrcPhq2bXLV43ZARlfmB75HUc5rqdL1q/0uRJI5GkiH8JJqhHqAk+bbg5FRCR/NwxxWbovibTdXVRJtgn6Y6E/lWhLGQ29mLL2OalgaVtclQcnPpSXFxvAyaitDGy7mz09KhuhvY7M4oA0La4JAyx24qWa+kjx5TZA7VmwSLhY/QYqSRhGCetBRsWWrRy4WTAPrWmrKwypriYsNI2G245NWtJ1meTUEsodrIvU/kKAOuoqNZPmH3juPHHSlL+oxzigBXUMCK5jxFZeSwmUHk+tdM33sKRn0rK8Urush600I5RWyuaUmo0G2PmndsmquId5mKQbmb5elRSg0yFyrfeIouBd+zzYytQyx3W0rtPvirdncHcoyK1I5Vf7wGfWi4HPKJSgjkibI6NyaUswOCK6YbFYGRFYdjUMlvbyPny6B3OcduOmKZ9oCDkZrqk021Kn5etV5dEtX6KPw4ouO5ziTROfl4NSkrjnmtYaBD03EHPWo7nRWQfI2aQGUdmfuhl96ikt7dznZj2FaP9k3B4XNQyafeRn7maAKL2MDLgCq0mlwydG2mtFrfUscxEgUItznDQnPuKkDHfw8kuf3lVW8MMrfJLj3zXRlWU/PGyVGWUN3oA5i40K/UEK4kFZr6ZqEb/AOpOfp0ruDKP71PSQkFcqfY0AcFY6Hc6tfpZtEUGfmYkYIr1/wAMeH9M0C0EVnsMxBDNnnt/hXPqMSjyyqOe9IzTqzL9oLMDzzQB016wDMqt85rOvctZFdwOBWUk8yn5pG/nQssoB+YsD6mgCC2di5jxgZqbpwOlJt/iXGe9LQAfxbjQaKKACiiigAopC3PSlzQAY5zSNyaWigAooooAKQkKMnpS0jDKnoT2BoAANjNHIo25GBivh79q3wze6P8AE661KZV8rUCXBzk5P1OeTn8BX3C+1JGdmLsRkHHQ187ftv2tzd+HNI1TyMeQ5yQPUf0A/wDHqAPkYZxnBPODjtR3I9KcY9mYdwy4yT700ElRkYwMVRJq+Mf+Rv1r/sI3H/o1qyq1fGP/ACOGt/8AYRuP/RrVlUMAooooAKKKKACiiigAooooAKKKKACiiigAooooAKKKKACiiigAooooAKKKKACj+Ld3oooAQBRnjn1paKKACiiigAooooADyMGkOduFJFLRSGGMEFevelGc5iJQj0OM0lFFguKysy4xgZJY+tIfmBfjBPA9hQvDZJJHcZo7nHAzwPSiwDhJIBt3tj0zU8eoX0ahY7yZQv3fnPH0qtRTEaUfiDXEIYalcEjuXJP59RV6Dxr4pt5vNi1q4R+Pn8xs/mOa5+igD0DRvjH8QNIGI/EFxLGfWQnP4gg/nmu10D9pnxnZqReGO6xgAkFT19sfqDXhS/L0A/KgnJXgcHNAH2d+z18edT8aePrfRdUjljEx2oCQyg459OwY/d7V9UjSNPEbfuVJ7EcHJr85f2S9jfHHSHnmSMOxQbmwAMfMfrsDD8a/SsghzjhQcmkxox5/DNhI4PIxUD+Fof8AlnMR9a6JfvFs9cYp/FIZyTeFpQx2z4Haov7BvFYqTn3xXY5o4oA4ibQdQT515HoKryWF9GMvAcfSvQMUhHGMAj6UAeePBcR43W7DPIyKiKyBsPE30xXojxRsMNGpH0qJrG2Yf6lQfpQB56ZF37dm0ipGY9MGu6k0qyl/1kKk/Sm/2RZDOIVbjHIzQBw4UYyHIowTnDg118nh6zf7u+M/XIqlceF93+rlFAHNwcE5cgexpS7ITgBl+la0vhe6jO5JN30NMbQLwYA/lTTAy08ncW8lMntigpbyY8y2UbuMAVoHQ75T/q8/SopLDUI8hrc8e1JgZjaZo7Fln0+GYnoJIww/WsXVPA/hO9ObnR40cdCoB/nyPwrpWjuFbJt2J9cVSk1BUl2yLJ/wIVXO1sQ4s4W5+D/hQ3X2pGZTjgMM4/Pn9apa38G7LUtQjujdAon+rTPKjj6Ht616UlwJMHAyOgdeKnBVnDHC+2eKHJsEjjtK8Cpp+nrbrdFvLQIgz096nfwvPxskVj711TtmThdvvnOaAGzndUlo4250HUlbCRqcjGRz/KsaDwzcWmoSzPZ7pG6sBmvTiWHUcetNJy24nJ9+tAHlN7p0jQyLNbsyIPQ4zXL2Oh2d/qszzWREcK7RleCTyfavenhhZMeWHyfmJHJqKDTbCMt5dqgMhLOQMZP1oA+dfEnhS5sZINU01crG25o8cH8q7PQ9ctdWskEz+VcRgBoypHPtXq/9n2JkJW1QDoV45rMufB3h2S5W8j08Wrhv4U2hvy4P5ULQDj0VplVg2F7VaWNOB3rqZvDNiABbyFfbNQP4dweJAR2IoAwkj2tkVo20hZSntVxNFkTvmnf2VJtLDg+1AFYIO44p7SBU2r3p5s7pR0JqN7WcDlakCuF2ksealgbawcrxUbpPGeUP5VKpZlxtPFNAW5jvQEUiL93a31qGJyvynNP3YHHB9aYE13HtTJGazSATVhmmc4J3L7VDj5qTAs2kYkZVbp3qZQPMKqCKrI5jwwqwZN4DKMUgHbMkr1qrcRtb9e9Wo5Ah3EZz3qC8mEzD2oAgjIbGeKnFvuwwOahySR90e1aVr5ZTBIBoAqPGQfu8VBOkm4Mv3e4xWk6NnDdKl+zjyC3BPpVAYE4aTIxjNZ+sLMNPdLMfvNpwfeta7+SXbjbVWRSWGWOG7DvQB474o8Ktp+gDWJbqWa8j++Py71ytjqFvdJHsJjZjyrjv+FfQurw2drEzak0cMGAACfvGvJfGtnod9dbdC08u8YLO0a9G+o6fjVKYGPaTapDdY+WSJegU8Y/CtOWy0bUUSa6jEDE87cdR65rNsNF8RXGlnU9JgeZYm2yJkE8fX+npVqGw1TULNkawltVjxI7FSpZsc/596rnYjv8AwDpduI2vCpCxABc854//AFV18NvK2VZfkxyDWB8LxcX2nNb/AGd41i4YsOuOP8/Su1MS21uQZBvPaokuYWqejOXvrBgzGPG30rJmt1gYnc9vMOVOSN1dddGCYpEkio5OOSBmsbVdV0hXmtWY3N0gwFTnB/pTjUlBqxnVw9Kory3NTwr8Q73TStlqcCvESAr9Cf1FetaDrVnqNtHLGwjyoGCetfOOiSXmrLcC+0u4hSMlowRtOOeefwrX0LUL/SpN8dxL9nU8r6V1+7UWpwWrYd+5qj6KJcyDaxKNwVPIryD4kfs9+FfFWpS6nCqWVzMCJCi7Ac/Tj0/hNdf4W8U2t9GpW45AAKnjmu0ikE0QYc5rlnBwfundRxSqL3lZnnfgn4SeEfCmiLptrZLPs+YPMgZi3tx/LFV/jlp+vXXwv1a08OW7SXrwOqooYnlSOwPrn8K9Mb7u3mmyRsVDBiSPU1jKcjoSXQ+HPBHwg8FeKPhtfHU7t9K8SWCHck8qBiVGeA2GzgDjPVqxv2UfAK+KPia4vP8ASLHR95kcD5WYOEHfv83r0r6w+Mfw+0PxFoN5eXX2i1uPJ+Z4JeGGc42kHk9PxrC+Amg+H9F8JtbeF7eaP51W8nMZVnZS3rzjJb2pKQONz1+90azv9OW0miUIowmAOK8u8YeEbnS5y9urSwn+6Ofyr02yuPJxHMzOOxrRl8q5typjEqEdDWkZJi5WfOc26HMkSskinnNdT4Y8YeVElrqCZBIXdmuv8T+A7K+JudPdYpOrRgZUn8P8K8v1rTLqxd7XUI1BVjj5cZ/SnYVj1e3vIJ1Vrd0IPboamvBGIt4+Vh2rxiw1O+0t1aOVzEp+7nivQNA8RW+q24V22t93nHJpWA6Oy2FGfhjU7YeEbiQc/pVKzb7OxVh16ZqaSdI4WLnGcn6CgZl6vceRbuqZMsrBFAHJya6LwdpJsbTz7hR58ihiW6r/AJzWR4WsW1TVJL+4XNvGwEWRxwP8TXckZGFAA/pQB578Wviv4b+HNgkut3BNxKGaFEz82MDjt36HFY3wH+L1p8SdCur1o1tJklKpCQdwwATnrzyB19a8n/bg8H69qFxZ67Z2hubK2A80hWwqjcckgEDq3cfdrxP9lv8Ati6+NOm2ulyXkenG4KylIyYyMgEkjpxk/hQB+jsLMYUZlAYgbjVPXovNsH24BTnNX1ztG7rVXVwTp0yr3XJNAHDMSzkfwjvSFjSBh5e0c80maAsOY/IfWotwHUVJUZ5oFYmgbnK1qW0xAFZMS4AxV63zigDTRwwGanjbjt+NU42GBU6GqEWgx6hh9KeH/vCq6tT93FAEjPilBDDmowaepXucelAEiEUhIJyQDUffhhTiDSGO+XsoqNo0znYv5U7mikMgnt4pF+aMAfSq76fZsvMX44q8zHHBpnbg/gaBXMqXR7Rj8rFfrTP7CjCja2T61qnaThlH1FAx2agZgz6Synvx3z0oOlysMrg/St7bnqcilAVelAHNTadeqPlj31UeO8jbb5DZ9MV2FNY5GGAYe4zQBx8YmZm3xMuOvFSBeMjrXTtEjfwrj6VBJaQZz5f5UAc9v5wRil3L61vPY220fJ+NRNpdq6/e2mgDGDA9DS1qvpcYy0Z6VQNm+9hzQBXxznNKCfSpn0+ZV+XNMS1ueeOlADcjuuKD04p5guMfdqJ1kUgMuKAHDmioyWXnFNNym7acg0ATUfLjnrSMfkypFCneBtFACjAPNcP8d/Da+I/hpqkNvB513AgZQc/J6duOQD+FduW2ts4JPSo9RFw+lXMMbhFniMcrj7wJBGR/SmhM/MN12lowvzAHaxPPFNre8eabNpXi7VLK6hMMqXL7UwRhc9OQOnT8KwjTEanjH/kcNb/7CNx/6NasqtXxnlfGOtqwII1G4yD1/wBa1ZVDBBRRRQAUUUUAFFFFABRRRQAUUUUAFFFFABRRRQAUUUUAFFFFABRRRQAUUUUAFFFFABRRRQAUUUUAFFFFABRRRQAUUUUAFFFFABRRRQAUUUUAFC9aKBxQB6F+z5q9poPxd0LUrxXkjWYLsUZJOeB+JwPxr9QIpmmhjnX7sgHBFfkp4PupLLxXpN3EitNHeRmMHpvz8p/A4P4V+r+gzRzaFYOD8hgTafXgY6+2Kko0880uaiDUFuKAJM0oaodxpd9AE4anA1XEnrUiuMUASUVEX9KcrcUAPpKMiloATmloPSgGgAooooAQg560EZ7ClooAiaONz88a59cVVn0qwmOZLdSfXFX6DQBmNounsPliCn2qJ9Bsccrj6Vrge+aDn2IoAw28OWrDG5sdjnmqlx4WPPk3AI7BhiunOKO/WgDhLjwrqsZJhuA656ZqIaFqcaguua9BooA4B9L1FeRDxVZ7W9jkz5JJ9MV6PimNDGxyVXP0oA85MdwTzbsPakwYxhkl29xyQD9K9GMaYx5KsPTFRm0t2XBgXB7YoA86DLuyRkUoeNs7W59M13c2j6fKMNCAfaqNx4XsZeUJBoA5RWPY0pPOdwrpl8LwqQBKwH502bwupbKTED86AOa3EHpRIydoyRXQN4YmH3ZFz2NU5tC1SPPyh19Rz/KgDIKxkZMWRSeRbnkJj2Iq7Lp2oRZbytw9qg8m5By0JFAFf7LA56YphsIulWnWQEZibHrSFWXqjCgClJpaEfK+DVVtMbd9/Nau4ZyHH0NBCmkBlfYJVG3ORSGznCkLj6VsDFBbAPSkBhNb3G0KFOKilt5VGSma6PtkYpy+WV+ZQaAOVUPn51IqVSYyGycZroTBE/8ACKiNrbZIYbTTAzkuFK80jSyEfu2IFaBsYs5HSkFnGowDTAx5xvzuwTVO53QW8kmMDblT710EmmiReGwaYNKBjMUkmVIxQB5foelXHjbU7qTW714obFuFBxu4J/qOtdl/ZOn2Vuf7JsVt7VPvbh8z89fatG30OPT55Hg6SZ3ADrVm6tZY7YNs3sR+VPQDzjQdQh0nxreaNIdtpd/Mq9BkjoMnsOPqa7e0tlDYRYymMbcda4nx3p8tvq2m61Bbu91C4QoOBgHI789T+VdjpFzI4heaFkLAE0ITJ4JFtZjBbQpbBzzhOP0q9dWVtDNHdST+YwH3Rzk1Q1aRWmwqn8ulVoJ2GQzFj2FMR5v421iaTxeY4WkhtUAEmOPb/Gnanr1volrusbeLzZF+WdiCQSOxrJ+I/lWOrSRz8PcYOQTkYH/6vzrI8LMNT0q702fDlT+6DjOP0/zmqilcmVzT0Hx3rMN559xKmxmIkUDAI+nI/SvUtCt7fXLA6lYDAIzJGQOa8VXS5tn2eQnzYztPy4/L2r0T4W+JJtFuDps7ZD4XAH+f8mtp0uZaGUW7mxPbzwTedYyG3K84bj+Vdr4M8ZygLaXbKkg4DE4B/GpNZ0i3vRuSLBYZDDua5S7t3szJb3EHl4+7IARmphNWszKpQkpcx7hp+oRzwqxwRjk1c3I6/Ka8G0rxPqGkyJHNKZIM9c54/GvU/DWvWd/HHJDKM4yQelEqUZLRjp13F2kjpHjSVGjkiR45BtZWwePoeteHeIfGWteDfiTa+FdJ8PgaVdy4Z0QBcnoBkY5LKOD617gVSZV2lCo5Ht+NQvp9i92ly9tDJOhyJCMMD/WuWULHdGalsVrddjOrAFdu4cUbbm3HnPKVjDfMAOgrQMaqGZQGY/yrlfiS+sr4Zu30W3M1yVYSDjgEY45GeM9PSstmU2ecfET482/hH4kWHh2ayVrKZvmuVOOcAAfmT27V6VqdpovjDRk1GxYSJIP3ciqVB+ucV8MeJdKhTV7my8W28lyblyyzkrmFiTxhunP6V2fwe+MGp/DXUz4Q1e0GoaTKytFOcFlA6Hhse/Q8mulbEHs/iPwvqelykeUZIj0yP8a5xhNBNm3laB1PKcjmvd9I1Sz1zT7fUoZjPDcpuIOQozyMAjrXM+NvA1vdA32lKAepUED/AAqb3E1c43SvGZt2SC+G/HGa2rnVptZ1WPTNH3yI64lbB+UHGf515xqkEkN0bOSBxO5CJkdSTgV7r8LPCY8P6UZ7lVM0yA5I5UZz/hRYErHW6ZaR2dlHbRLtXFWwu3jkg9aVeTTqBmX4j0i11rRLrSLyMSW1zGYpFKg5U9RWD4E8AeF/BsUY0nTYI5uR5wUbhkknnr/Ee9dlTQihQoUAA5xQAiDrmq+qhjYybfSrWOveopUZrd1b0oA86K7ZGHQZ4FLipb4ZuG29zxURBAFAC9KVVzTc81OnSgBNuDVmFu1RA5NTwLyTQBPGasJUSLUg4oAlU1KpqGOpR1FO4iQGpFA67ct2qA/Kwyevai7uo7WF7iRgFReB64FFxXLKiRl3+WCVp0pmZ9xTGfSvLr/xfqhvXe3YLFk4z1FNTx1qqsA/JHfv/jQxXPUSwH3lINMZs9K85i8f324+ZCDgdcVYg+IigHzLfr0x/n+lILnfDBFA21haBry6vbNIIvLAOM+takcyMp5Jx3zTQm9SZl5GKDiM0yB0kBKP06k07zIn4DgtTKTEooNFSO4vammg02gLiimvSFiDSE0DCkYcYpaQ0AC/KhXmmhU25I5paQ9aAFB+XimBsjladTWoAaSv92q9xbCRyxXrVjdzigtQBWhtY0PK5H1pJ7G3kbOwCrG7mloApSafEq7lPTtWXqImt1/0dMn0roONwXGc1AYRLldmNh+ZvxoAwNJe8vbtYjBsbu5/hFaH2FlBZSPLTJkkPTpmtCBV3Ek+XCpJkkbjYoHUmvlz9p3473Wm6jceDfCs8ZhU7J54znJwuR/6EO4piPJv2q4dMT4oXH9mzxyEofO2HIDbiP55P415IwxjJ5qS6nnurlp7iZpZpGLOzHkk9aibazYbtTEfoz4s8KeGfEgkt9e0HT9RTc2DNACy9ejfeH4GvLPFn7NvgPVt8ujyX+gznoIZPOi/74fn8mFe2zj9/J/vH+dMxXsunGS1RwKclsz5B8WfszeMtPZpPD+oWGtw5+VGb7PN17hjt/8AHq8u8TeBvGHhuVo9b8N6lZhQSZDAWjIHUh1ypH41+h+KOxHY9R61zywcHs7GiryW5+Z1Fff/AIm+Fvw+8RvJLqnhXT2ncYaaBDDJ9cpjnjqa8r8S/st6HcGSTw74lvrEkfJDdxLOgP8AvDacfgawlhJrbU1VeL3PlSivWfE/7PfxJ0aN5rewtNZhUnmwn3Pgd9jBW/AZrzPVtJ1XSJvJ1bTL2wkyQFuYGjJwcHG4DNc8oSjujVST2ZSoooqRhRRRQAUUUUAFFFFABRRRQAUUUUAFFFFABRRRQAUUUUAFFFFABRRRQAUUUUAFFFFABRRRQAUUUUAFFFFABRRRQAUUUH7uQec4pAaXhdjH4l0/DYAuFLP/AHRnlvwHP4V+rvhu7jv/AAzp16sZj3wKyqf4QQOK/JKGVrefzlzhWGR6jvX6jfBTUzqPwp0K4lWQM9vty3OSvDHPoW3YpDO3Em9fl7Uu7I61AhKL06jIoVsCgET7qQuKh30xnNAycuKb52PpVYyUxpOKALJn680v2lo49xYGqJYDO6qku7J+figDXi1RSwDrgetWDqdkoDNdRKCxUZbuKwrKJ5LO5YsNyfdHtj/GvMvGDzqYlaRh8xwR+p/lQB7lHcwuMpNGw9QwNSghhkYP0NeBaTcXULB476Tf6hzmty11zWopN0d2T9f8RQB7D3649qUg9jivN7Hxdqq8SukoP94cj8RVz/hMryP79ujemDSA7vdgc9aC2OxNcPH44faBJbHPrir9r4vjlIDQ8Y5oA6uisKLxNpxbaxKVch1iwmIVZwCenNFwNGiqp1CzX706D6mpFurdhlZkP40wJqO9MSWN/uyKT6Zp3fqKAFoopvHYmgB1FMyc9eacD69aAFooBzRQAmKOnQUtFACD3FLmiigAFFJ0HFLkUAIVU9VBpjQxEcxqfwqSigCB7W3brCufpUbWNr3gBNW6KAM2XRtPmJJtVQnrgY/lVKbwxYt9zdG3Yg1v03GPcUAcu/hhl+7Jmoh4buPm+YEdq62jBoA4S58Nanu/dbWHscGoU0XVY2w0bfQ16F83tRSsB59LaXcX37dh74qtLHIB81u/1xXpO0EYwMHtUZtYCu0xrj6UAecCTjbtYe2KQ+Woz830r0KTTLJx80CfXFRSaPYsOYxTA4OKRD/ERUnyfwnNdi/h/T2Odu01Vk8M2xPyyYoA5cjPJ6UM0hI44rdm8KzdY7rkdB1qFvD9+qHkN9KAMdo42Y+ZapJkdx0pWhRlCrGqD0ArROk6hCudueKpvZ3PmYZH5OOBQBEbeLHzRq361XbT7N23eXtbtV6W1uYzhrd+O4Gf5VFllBypPsaAON8X/DzRfElx9ouJSJgODtyO3+HrWBbfCW3sJhNp94ZG3fvB3UZ64P8AjXqAVSd20r+FODsjEqxHHPvVXYPU821P4b39xqMtxHdIkRH7tMdPT9PrWS3w48SicXFvdASRHcB1yB+v6V7AZA3zSH5u1IGdcMrK7Hqc44q4zezIUbGd4X/tJfD4h1XakqHg/wCR9Ks3tnb3kX7+FW44OepqxIPMmXzMlMdM0ieWCQqsF7ZqHDsac3McNr+jyxRt5MJdPTNZukXd5p8yvbxSDB+YZr075WG0qGHuKry2FmW8w2659QKIVHB6nPUoc2w3QfF1tMyRSM0M3fdkV39hOs1uh3B2IzkHNedS6Nplwd/lqrjuODWtYy3FmR5UxZQMAE5rac4yREITgdvtU9c1h+MNQk0fwvqGoLiRoI2Zl254HJHp0FQx+Ipx8rQgnHWqupX1vqml3Om3cWI7lDvOeOvT864ZQSeh1Rm5LU+Abjxhqd/4ou7nUpGmtJ5dssZIwnYleD35ra1O1RIYEdkucthZM7yVPQE+tdj4z/Zy1r/hIJ5PDt9iCX73mZ2rnvxn+nWu+8JfAyLTvDtnHfaoJ7iKTMidfYcfrwa1i3awy5+zFp+v6RoE9zdTyGyMgMKSgKASM8D0xtH4V7tpeqx3J2Fgjdxng1zsVvb28KWtpGY7eIBEU+gAH9KSGJ0dijbazaaZSsdPP4d0O7vor6eyj8+NtwdR1/KtxJI1Rh/COAPauL0nVpLVxFK29cnORXR211HcL5quM/3afMyWa46DmlyKrQM8nU1OFGOtaCH5opBRz6UALTJv9U/bg07n2pk2TE3HagDz++Df2g+71qJicc9as6ttW+bHUmq70AMXrVmP7tVV61btF8wewoAei81MhwcUgX0p6Kc0ASoTipVNNRalRKAHqMDNSZ2qCetMK7VozxubtQOws8ixoJpThQa888Y67NeTPbWshEY4OPr/APWrpvFH229tkitMhVJzj1rjJ/D2oxxs235m6nHNBm0YwRljU9aictWg2k6lCv3GIHYiq0lndf8APJ8/SmQ4lYtkHzCcAcfWtXQNJm1J43aMKgI/EVnw2k0t0kLoRzzxXoukx2tpBHDEyrgcmgNTSs7aGzhS3gTAxk0qs+9o05z6U5ZGmkMcLrJuHY06aSDT7YwrzOeijrTCxHd3KW0TW8B3SOeasaVpRjthczSsrnnFM0HTJGZr+7BUDkZ/z71q3lx5oG0AJ2oLRG7ZpFY03tQPu1IxS1ITxTaDQNCd6DSGigYUvFJSUAOxTTSg0jUAJTWpwpjUANHWlpucUoOaAEPWnEgU37x4pRgA7qAGzOUEbL95mCoO5NRTrCkHnXV2tvAGBkJOOM81X1e+ttK0i41q6Iihs4zKzMccjsPzr4s+Pn7QWp+MLm50jw7C+n6XE5jZ1f5pMFgTx2PHcjjpQBq/tH/tAajq2rXWg+D53ttNj2q0ycGQ7Tk8j/aI7HivnK5nnuJ5bieVpriRjI8jHJJJyTUYOCT1z196QcKFHpz71RIVo+F9Jl13xLpmiwNtlv7uO3Vv7u9gM/hnNZ1ew/si6Cur/FuK/lXMWkWsl1043nCJ/wChE/hVU480khSdk2fac/8Ar5P94/zplSTj9/J/vH+dMxXtLY89iUUuKMUAJRS4oxQAlQajZWepWrWuo2dveW7DDRXESyIfwYEVYxRigDy/xR8BvhpriHZojaTN2l06UxHr/dOVP5V5d4s/ZavEZpfCviaGZc8QajGUYDP99AQf++RX1DijFZSoU5dC1Vkup8E+K/g/8RfDch+2eGbu6hzgT2K/aUP/AHxkj8QK4WVJIZWimR45FOGR1KsD7g1+mIyOhxWPr/hfw34gVl1zQdN1Eldpa4tldsezEZH4GueWDX2WarEd0fnJRX2R4m/Zq8Aak0kuly6nosrD5Vhm82JT/uvk/wDj1eV+Jf2Y/Glj5smialpesRLyiFjBK34Nlc/8CrnlhqkehqqsWeF0V0XifwL4x8Mrv17w1qdjFkjzXgJj4/2xlex71zgIPTmsGmtzRO4tFFFABRRRQAUUUUAFFFFABRRRQAUUUUAFFFFABRRRQAUUUUAFFFFABRRRQAUUUUAFFFFABSfdIcngHgUtFIAAZlY98giv0o/ZaDSfA3SUeQMqIQCDnCjI9OpIY/8AAq/NY5x3z7V+h37HmpNffBm0h3KFtxg46t6A8n+EL+dFgPZEkygyxPYCl3VFuXCqFxgfrSFqQ0SlqYzkUxnqJ3oGPkk4qMyVDI/zGoHmwaALEsvQVHI44WqzTDOT0pjTLuJ3dBQB0FmFOkXO37xGB/n615L4wT99AyuNpBVR9D1/H+leo6Ww/sG7bPLAgH8P/wBdebeLEjkNptyOrE+w6f1oAxIhGX2rw31rSg8xeoJqOCGDYGXlqvxZJX3oAIGZxt6VIAwHXJFWxZ7kDhsGo3RVbA696kCOIOWq3DI0LfdBB61HCjZyKtRwyS9V4oAfiP720EU9JIozuRSBUghVY9vekeFo+UXIoArXM/mNxIy/jUUb3Kk+XcMB6ZqWT5v4QPwqJVbdkYFAGjaXlwo5uTkdATUq6vqkeNs7EDseRWcVU46h808F14yQfegDctPEOo7sMFz6npU03iq4gH72JG91Nc8S7/IWxVKdZInIdtwNUB1sPjSJl5iIYeorV0HxBDqkpjCbWFeb7hjaFAya7TwtAsFujxoA7CgDsRRTIQVjVTycc0+gAooooAKD0oooAQdOKPrg1Hct5cEj5xgE5rz2/wDFGow3jiNg6KSOD/jQB6MCfSjvXnCeM74/wEe1XbbxhebcSQ9ehx/n+dAHdZGaWuRi8YRhP30DZ9hmrkXizTGI3F1JoA6KkNZkev6W+Nt0nTvxUy6rp7HAuU/OgC7Siq0d7ayDcs6MPUGpUmhYZR1YexoAeRRikyp6GnUANNGaQtTC9AEhNKDUW4Ypu8etAExIpCR6Cod1AfmmBOMdgKQtjgqwqIu3pQsnPPFFgJdyt8pwfrTfs8ec7BkdKaGXORTlLcnNFgF8tM5Kg0yW0tpWDNBGW9cc/nTyxoU+9ICpLpdm2f3IX6VVm0Gzdfl+U1rhqWmBiP4dtWjCNUTeF7YLiOQ/jXQUfhQwOYl8Myf8sp/1qjPouoxnbtBHriu0wCfSjke9IDhf7J1BFLeWT9KiW1vU6wsfYjmvQF+lIY4z1QflQO557JDN/wA8GDe4puHXh43H4V6H5UeCCikehFMa1t26wofbFPRol3PPS+0Erk0guFCgHHPUEV3UukWMn/LEL9KpXXhuym9RSsg1OZ8xZOd5Tb3Q4qMSFlOzAHc9TXTQ+G7dAV3nFRy+GYsfupcHPNAXOeLFpASS3uRikfY5IBxituXw7N/A+PxqrLoGpKSE2sPU1VkO5lsqEfdp9tNJE/7uQrUsun6lGSDbM2P7vNVvKuASwgbjg8dKlxQ7mnBq95D/AB7vepj4iutnQBgetY3lSY3FHUeuOKGZRgS7gOzdqBG7F4pkOPMtwfXHFW4/FFtuAZHXjnIrllK/wMD9aUtgdEIoA7KPXrFzy2PerMeo2cgfbOOBXCfK3Pl496jKsJQysV+lAFvWCkuosFYYz1qv04ocZYcEn1ooATFW9PPzbarL1q1pilrjigC4QVyuOafEDUrxtvYnk0sSk9uaAHKM1KvFIitj7vOecdqU9cDnnAx3oAHIxk1BNLvG1cjFPlZguUUt61GimQZ24oAfGFVQBUigAguAR6U1Ad3X8xTpMcZwp7HPFAMRordlIaJee2KrCzs8keSPbirTcDOM+4OaaS3DAUw0M6bSbOSQN5YBHQ4qKXQbYHzFZhuOGBbjFa0jZXIxVK4kGz94xQCmJooRINMmdo97MRhe4q9otqXdtV1AFcdFPfqak0iyN5O1xOSsCDIz3rSuZYrgGBFxEvAoEkRtqP2uZoYxtgAwPekQgoMDgdKiESQnCU4GkyrDyKO1N3UhNIBaUsKaDTT1oAcaSg0UABpKDSZoAM0hNMZuabuoAlzxTGozQ3SgBB0pVxnGcUz6CmDcd+5TwOPrQBKHhWNUyRg8Y7isjxjr1h4W8Mza9q8whhjRnwTgk4JVfxxWZ8SPH2g/D3w+NW1baZGQeVHkbmyTzj/gLflXxB8ePjHq3xH1JohcPDpETHy4k+Xd8oHPt9786YjU+O3x18QeOpbnQ7GYWuhtL/q48/PtYYyemMrnp3614u5O4r6UjZ8uJvuxA8DueaTGCfrQAUUUUxBX1n+xRoYtfBeseIJIiJNQvBBG57xxL2/4E7fl7V8lnpX6E/CHQT4b+GXh7RniEU0NkjTqP+erje+ffcxrqwkbzv2Ma7tGx10/+vk/3j/OmU+f/XP/ALx/nTK9JbHIwooooAKKKKACiiigAooooAKKKKACiiigAOGUqwBU9QehrjfFPwt+H/iWMrqnhbT/ADO01tH5Eg/4EmM/jmuyopOKe6Gm1sfPPif9lvQrgB/DfiS+sH7x3sazofxXaR+teWeKv2efiRoshNlYW+uQZwHsZhu/FHwfyzX2zRWEsLTfkaKtJH5s6zpOq6Ldm01jTbzT7gdY7mFo2/IiqVfpZf2NlqEPk6hZW15F/cniWRfyYGvOfEvwI+GeuGST+wP7Nncf6zT5WhCn1Ccp/wCO1zywb+yzVV11R8M0V9I+Jf2V75PNk8N+KoJx1jgv4Cjd+C6ZHp/CPwryvxN8HfiR4fWWS88LXc8EZ5ns8XCEevyZOPqK55UZx3RqqkXszgqKdIjxOY5EaNx1Vhg/kabWZQUUUUAFFFFABRRRQAUUUUAFFFFABRRRQAUUUUAFFFFABRRRQAUUUUAKM7T/ALXy/nX2r+wdd3TeAtWjmbKpchYxznav3m/EkAf7lfFUf3gVB35AFfZ/7Ac5PhHWoGbez3C8HoqLnGOOpZnPX+EUAfTcm0NkdSBn60wmkXLZAB4phbr6ipKBm5NQu1KxqGVvlNAEUknBNU5ZuanlPBqhcNxQA2e5KjrVR7tj8oPJpk5ODWbcyMq/L1YHFAHaaRPv8I3RBOACM59eP5ZNcb4hQSJZhcbvLy/9B+VdXoCf8UTcYbIbOSPp/gP1rk9XRvLiVc78DNAFW1tivrV+CM7cKctmoreKYRgA81aVHQZ280mBKjXCjac4pGUls96sJK3lhWTk96YFyetIB8CkCr0M7qMbBg+1Q2ijd844xWnCICmBwaAIY2VvvLg+tSrNGVK9/cULGC+GwBSzxRqcqaAM+5A38CkgVe9TzhWPNRxxnsadgJEhiI3FhnPFJKGJHRgKd9mbbndUa+YuRQAk8AYb1+XjoKz7pMjB61O5nQHcTVSYs2fWmAtnbmS4jTqTzXoeiQgBeOAK4zw9HmeSduicD8P/ANddnpc3lxfN0xQBtq2aWqQuFC5qQXC/SgCzRUaTK3pTwymgBaDRTSTQBleLbo2ujTOpAJGBXlkok2AtyTya7z4hsWtUhVxzziuDYv8Adc80ANiV88VbinkUbSePSq8eQRg5p7Ryls44oAn+0YUjIOexFP8AtUMcIVkVj7jNVzECvPWo5IW69RQAkxVm3bCqnpg8UkbAMP3z/nTJO3tTE680AaschIHl3LAj3pHuL2Nsrctn1DHNUA+wgKpOfSpQGlmWDa29iAAOeTQB6N4KkvJdMEl1K0mTkFuv5/lW4X5xiqtlGtpp8MCjGAAKkL8k+goAcz4PNRswqN5cmoJJOetOwFgv70x5MLmqcsh9arvM/TNFhMvPfLnHTFVv7YgEnlhgW7VmXZcwuy5zXJaTLMPE7ee/7vgKP8+9Mm56I2qopGQeaeb9GI7cVSljhZQAATjjFSW1msuA/FJspMuJcI3RqnSQYyJKiewhROuabDbKzYyRRcZdDZH3hRuLDoAajWxKsCsp+lI1vODw2RRcCZWYdTTg1QLHJ3p6q1FwJ1bmnhqg2mnrupAS0Ui9KWgAooooABRRSUALRQM0UAFIVFLRQAmD9aTmnUUCsMIz6fiKDHGw+ZFP4U+igCA21v8A88l/KmyWNq8exrdMfSrNFAzKk0HTXJPk7T6qcVBN4asnbK5X6cVuUUAcw/hZdx2XJC+hGKrz+F5yhEc3PauvpAAOlAHDDw3qkeSsg4/X+lKdD1Bh80YJ9uK7jn60mB2OKAOAl068tWHmQyNu4Ud80umi5gnKTwNHJuxjBrtr24jtrKa6uJVWGGNpXYjoqjJP6V8f/GL9qe607xpeaT4ZtUltbSURmX5SGZSNxww9dw7UAfUSvhjv6+lIrHcWUYxXyTp/7W9xCiG40oOw+9wOfwOf0YV2mj/tdeFbiNP7Q0oxEnDbTt49cNx/49TsK59DOzBtwztkQZHpWV4w1pdB09gqK1wQCgz0/wA5ry3Xv2hPB0PgXUta0u6D3oRhaW8gIO7GBnjH3iO5r5avfj942utTmubidJ4nclF6FQfY5U8Y7DpSsM+wLbx9qJ3yNbcsf8+9WYvH91GVaSNQfpzXydpX7Qd8kIjvdJjl4/gbYc/kQf0rZtPj/orIWfT5AT1WUAEH8Mg/mKAPqO3+IsDPia3A+h/z/KrsPj3RpWxMhH49P8/Svl5Pjd4WmCu9u0Y79/8A6361et/i/wCCZpFUXAGeqnII/wC+sZ/AmgGfVFp4o8P3Me5Lgofc/wCFXYtU0uZNyXyNj3r5is/iH4Ku7tYoNYiikOMI77Sfzwfyro7HVNPvA5stYhYgElRKN2PoeaCT3WW8tWP7u4XPbmm2+nS6iyXEjAWy9xxnB/8ArVw3gfR7rVVW5W6zbq481t/Qd/613kurWiRRaVppZvKA3Nz0A/8Ar0AWZrlJVFlaptWP5Sc9e1LGzCMx4+Yd6ghaN5NyDHZjVj/lqNpGKLjuA4X1pKDncVC5pF44JOfegdxaKOfTj2pAQaAF6UgNDUg6UADHmjNNooACaTNITTT9aAFY0zvTqQ0ALmgttXcQducZ96SmttcDeWKIxO0euKAFAMh+U1xfxX+I2i/DrRTfanOsly3EMAPJO5R/XOOOlV/ix8WvCfw+tZnv7oSag4xBaI3zDKjDEdT1B79a+Cvip431Px54ru9d1KZmEkjeTFnCxpuO0Y+mKaEzU+MvxS1z4l639r1HMdmCBb24bhAM4/VjXAAbT2yKEPDhflBA5PUY7UUxAO+7J7jnpRRRQAUUUUAdT8JNDPiT4meHtGMYkjnvo2mU9PKQ73/8dU1+hR68DA9K+SP2KtBa88c6p4hdT5Wm2fkoexklOP0VW/MV9b16WEjaF+5yV3eViWf/AFz/AO8f50ynz/6+T/eP86ZXStjEKKKKYBRRRQAUUUUAFFFFABRRRQAUUUUAFFFFABRRRQAUUUUAFA4NFFAGP4k8L+HPEkHk69oen6kmMAzwKzL9G6j8DXlnir9mvwDqkZbRpNQ0KfHBilM0ZPur5P5MK9roqJU4S3RSnJbM+QPE/wCzD40sSG0LU9M1qPurMbaQfg2V/wDHq8r8U+BfGPheXy9e8N6lZDOBI0JaNvo65U/nX6J0diOx6iueWEg9nY1VeXU/MkHPTmlr9AvFPwt+H3iaVptW8K6e87ZzNApgkJ9SYyM9e+a8t8Tfst+H7jzZPDviK/09zzHFdRrPGPbI2tjp6/jWEsJNbamirxe58n0V614l/Z5+JWjiSS10611iFDw1jcAuw9djYb8BmvMdW0rVNInaDVdNvLCVTtKXMDRkH0+YVzyhKO6NVJPYp0UUVIwooooAKKKKACiiigAooooAKKKKACiiigAGdpYtjpn6V9LfsK67a6d4n1K1vL+KGGVV2I/XOGOfwAb/AL6r5oDYNW7W/urQlrWZomOQxHcUDP1SGpaYZDMt9CR6o2af9ot5MTQ30MiHj7wP8q/MTT/HXiqxj8u31m6CdlZ9wH0ByB+FakPxX8brsV9VZwnQnr+fX8jUjP0mlYsu5HjYfX+tQ3CuiB2Q7fUcivz1svjh48tXDR6lISP9rOfx6/rW7p/7Sfjq2m3uyT9MjBB/TH65oA+4Z/u5GSD7VSlyGIZSBjgkda+VdE/av1uKQG909Cw6nbkZ/DB/Q10Vn+05pl5GZbq1mt5epHDr+gB/SgD3i5zk4rLuTEJeGJJXFeXWn7Q/hq6RmKISOMp398f/AFhViL42+D7gcbASMFlbG3+Y/lQB9CacqxeAnEZALZZvf2/LA/GuLuftDXG/lT2BAIroNG1qz1v4aW1xpbExSnG7gcgZPr6gV8ffFH4xeMfDfjy+tbKUPaxuVQOvH6exHUUAfUiSOjjcu0nvjirizqGUSDHuRXyDY/tK+LreNBcafazdz8+0ke3BH6V2Gk/tURmJEvtBVufnz8p/AjI/QUmK59MSSrImFA471FGMvXitl+0p4HmVVubS6gVuuOqn8Mg/pW5afHj4esQY72RlOOSNrfr8p/OkFz1+1jUDLdKveXCq7lwa8w0340/D+6YIdVCDOPnG0/rwfwNb2jfEzwFqDlLbxNZK46xTP5cn4BvvfhmnYZ2SRCYhTtiH94tTby38nCswIPRgRiq1jqmj6khXTNYsbkf3ROA/PTg896utAvlbUkRiOqEgn8qAMyUDOKdDGf4aEtW3MVUcdQD/AEqWJSiF4433Drjn9KYBiZT8w4qCQyFmCLyBmpftU0ikFVOPbBqLzucnKeuRQBTmuHb5XXHvVK4O3ay/NzWnczRuu3AP0rKlR1lCp0z0oEdJpcPk6ZH03ORn+dX7u78uZYRxtAB+vesjQrqS41COCVfkTk4/M/yptxN9o1F5D2JNAXN5LzOBmri3PHWuct5vmGeeeK0IZd1AXNqOUGrUcme9Y8THtVuGQ4oGaayc08S5JCjpWeJTmi5ufJs5JemBQBxHjC5mm1ZwGJVeKwJOeT1q3d3zXFzIzZwxOCapvw2SeKTAkhGRu9DVxboiPay5qtbAZ3buPSrkU1uw5XNICIYk52n65pfOj27SpPuKcF/ecN8hpJYIUyyPz6VQFKfqTTIwMjPA706Yc8GmxruyrHHHFAFwiCMBlbpWp4Ls5LzWUuGAKRnfn6f/AFyK5/ynVD5hBycCvQfBtsLHSHnY/wCswB/P/CgDdnk3SKo6Co5ZMEgVX8w/eqKSXjNCAe8oBNQNJz1qF5eahaYetUBYZ6hkbnFReePWjzFLbyeKExMg1efybMxg8tXIXkbrrFvIPlGRz6/55rU1m7E1ztU5C8motQVJZrKVsKm4ZPt/+qhma3OmtZWeYeVkrt79q0Y5ZFwMHNMXyVVFhAHyjJ96u2/zrsYAH1qTRIli3MmWzU9sPmqIQzRr8zbuePpU1rnPSlYZbFLQOlFMApCBS0UAGBSYpaKACg9KKDQA09KaHOcdaV6aMAAmgbIby7W2I3d/SnQ3QlUMKxtRuEk1dLfdkCtGPaJzgYHagls0FORS0xDxin0AmFFFFAwooooAKKKKACiiigAooooAKKKRztFACmmMQASeg60MTnqAvvXiP7WHxWk+Hfg0wWCj+1L2JhEpIwFLBSfyLH8KAOL/AGtvjpa6FpV94M0Mh7y7iaGeVW+4CwDAfhuFfDUsjSEySYLuxZjjkknJqzrmo32t6zc6pqNw091czF3Zjk/MST17c1SbG9ivIzxQDA/7LEe3ajOORwMfNkdaKKokXGQ67jGpHCjgGkz8qgdAMCjNFABQDjpRRQAcZ6AUdfv80UUrDGqowTyFz+VWYLu5jLCO5nRAOAG4P4VBQeQBkjHpRYD6V/Z6+Pdj4R8GXWj+JJpbgEkxg5J/A5/3j0716DoX7TXgeFZJLixlBYjJVu34DP5gV8UBVBzt5+tIwzztC+2aQH6NeH/jx8MdSgjNvq4iLgbllGNp9MjIHXviupXx/wCDrqJJLXVoXU91YEfmMj9a/L1duAVXke+DVqDUNQt3WS2u7qGQfdYOc/mOaBH6iR+LPDDkEapGD6lgAf6frVuHU9JumBt9Siz6Fh/WvzAi8T+II3Ei6lMkn97cQT+I5NW18ceK0LGPVp0LLtLI2Dj8Ov45oA/UCOSGZwqyRE44IbBNP8mXftVN341+aGkfFzx5pamO31yYqf4Wxj/vn7v6V1nh/wDaO+I+lwGF79ZkyCDjB+mDlfyAoA/QFkk6eQQf9k/0ph3bTlW9+K+NtM/az8QhEW+0+KQg/MQNpI/UfyrpbP8Aa1gdkW4sZI0K4bcM4P68fiKYz6hBO3djijdkV87xftRaGXUSIuw/57//ABVblj+0j4NlYpdxsi54dT1/A4/QmiwXPaieaDnuuR615vonxy+G2pv5UerLDLn/AFcvyk/QHBP4Zrr9O8Y+EtRgE2n+ILWdCAdocZH/AAE/N+lFgubQ6fdzSHH3s5A6qByKqR6rpMwPk6lDvHYnv6etSC6t8StHfW6ysuWYPlQMevakMmGcjkHccDA/nXmHxt+Nei/DvSJbSzaC91dgVWMcqjENyfoQOOOtYv7QXxw0TwfoF3pHh+8Fxrsu1FYDKpluT6dFPr9K+Gda1DUNWuzcahfPdTMcnceB9B2/CgC14t8Q3/ijX7vW9Uk86WZ8sW7cAD68KKySVH3aRiGII+7jAFJimhMOc+1LRRTEFFFFABRRT7eGS4njt4RmSVxGg/2icD+dAH2f+yFoDaP8JI9QmUrLrF091g/88x8if+gk/jXsdZnhTR4fD3hfS9Cg/wBXp9pHbg5znaoBP4nJrTr2aceWKRwSd22ST/6+T/eP86ZT5/8AXyf7x/nTKa2AKKKKYgooooAKKKKACiiigAooooAKKKKACiiigAooooAKKKKACiiigAooooAKKKKACiiigAqDULOz1G1a11C0t7y3b70U8YkQ/gcip6KAPMfFXwH+GevRnboI0ifGBLprmHH/AADlD+VeVeLf2V7yJGm8K+Jo7kgcW+oxeWx47OmR+aivqOisZUKct0aKpJdT4I8U/Br4keHXP2vwxd3cI/5bWH+kJ0/2MkfiBXBTxSwTNDPG8UqnDI6lWB9wea/TQVj+IvC3hrxEuNe0DTdSIBAa5tldhn0YjI6nvWEsGvss0Vd9UfnDRX2X4n/Zp+H+qSPNpc2p6HI2cJBKJYge3yvk49gw/CvLPE37L/jKxEsuh6tperxqfkjYm3lYfRsrn/gVYSw1SPQ0VWLPB6K6LxL4F8ZeGw7a54Z1SyjQ4Mr27GP/AL7GVPUd65wEHpWDTW5pcWiiigAooooAKKKKAEAHeloooAKKKKACjvnvRRQAfXJPY5o3HaQxJoopWHcaAAoOc8+nNPCgFvvHkfl3pKPmZsgnceKLDPvr4FXLv8BdDaJWXz5HBLddq53H/vskD6V8ifH1/wDi5upqW3BSE56Ank/lnH4V9hfBuL7H8AdBa5IGIyiqo/gT5Sf+BMGaviX4qXRvPiJrUsihSLl1x/tAnd+uaQHMYAb196MnPbFFFOxImMn5iB6ECnc7gFUA/wB4DFJR2xSsA6MsNx3Mp9VOKRGO1l3uQeoPQ0n8OKB0xVAXbLVtUsl2WmoXMKZ4VZDt/LpXR2nxN8dWkMcMXiS+McZyqSSF1H/AWyK48daD1pDPS7f43eP4gpGryCRRgHcSD+Bzj8MVsWf7RXxAjZHuJ45mUYDBjkevfP6145RRYLnvWnftQeOIGAu0guEzxv8AmwP94YYfiTXQ6T+1df5ePVNIt3HO0lM4/EYb8818x0u5sYJ3D3osB9j6L+054PuEP9p6dNbtjOY/nB/kR+Rr0D4f+OdE8cQve6PIDFEcNng5/Hnse1fnueh3DK98DpX21+y9odrpnwvhMcMb3F0+5iVwfTr9S1IR7rosYg0y4vnyDIu1cj1P+ArJidvMchWJJ9Kh+NHie18AfDn7YykEKFRSc84/+JVvWvm/Rf2qFg2w3Wlh0/ibpn8Rn+QoGfUkOSBkYIq7bhq8B039qDwizFbm1liU9GcAg/lkfniuisP2g/B9yvmI8QHfbIMZ/PH60CPaosY+arcJJ/h3D/ZPNeR6Z8dvAdwcyXnknOCWYAfrx+RNdRpvxS+H9+yrD4gtkc9jIAf++Tgn8KYHdI/ylFVtw/vjrWX4u1CGy0vY7YkcYwB0NOtvEXhy8wLXxBas3ZN43Ef7p5rxL9pf40WngrWLTTYLWHUd6b3PYdPX6+o6UDOwNzEyABQKZuDcV4Zo/wC0l4XmjH2/R5beT/pmQV/InH611Fh8cfAN3CG+3NExPC4CsPwbAP4E0rBc9RtNu/DdKtlIuQpP4V5xF8XfAYRPM1QB24ByB/46cH8s1sQfEPwVKVx4ggidgCAefzH3v0pWGdkqBlwrbh7jmiS3VV3c5xWJZ+JfDd8CLPXLOWQdfKlDY+oHI6+laFrdx3KEQ30NyF4JSQMR9aYENwo3cNUaAlvXFPnyGyrq9RRPNHIxSNsdT3FAF7TLaa91OG2wcEj/AAr0W+aO1gis4+FUVxnw3dp9XlnlA2Revbt/M/pXUXyeZM1x5ysgPGKAJZJOAvpVaaXnrSmROm4EkZFVZTyaAElmxmqU09JcM2CQelUJHZs8807gSS3B2kbsCrOm+ZcxPjJUDrWO24ts6kmuy0C0EOmN8oyw9KQmjh7iMfbpFLcd6brPn/Z7dlU7Fb+v/wCqrGooBeynkjcfxqzLh9H2uVBH3QT71asQlqdHoyO2lwzFskjrmtWJHZV2scmsfw+ZjpUe5uCBjPpWxbySRPkrkYqDQsxiUfKWzVu3GCPWqyTh1LFantGDA+tAFyikHSloAKKKKACiiigAoopG4oADWTrN6YYn2MFKjJPoK0buTyoS34CuD8WamRcvZ4I8xQWJ4+XNBDZY8OH7drUs7E7QTgn/AD9a6a3YNdtzWH4ajjjt3mXj5cfiavW0hV2bNAkbMb/MSasKwIrISc7qsxTHtQWi/RUUUmRz1qWgYUUUUAFFFFABRRRQAUUUGgBM0kmCpUntQKp6tqFrptnLe3sqwW0QG52OOScD+dAHLfFzx3pPgTw5NqOoXCpIy7YEP8TZAz+G4V+bHxb8f6v8QvFlxreqTExFv3MfZVyxA/8AHjXTftLfFK6+I/jRZIpJP7KtAUt4txxyxOfrgqPwryngn5hkelUAgLE+m8j8qX6UnP68fSloEwooooEFFFFABRRRQAUUUUAFFFFABRRRQAUDcOjMB6ZoopAGN33mNJyPuiloosAmM/Wl570GigApCARzS0UwE2qfvLmhVCn5SQPY0tFAAwHA5I+vFWLa/v7VdtvdXMS5zhHOPyqvSgmgDoLTxr4rt41S31y5ZV6I7kgfgeO1an/Cz/GTW7Q/2pKflK5Ehz+v1PSuLJz65pDtDAqpz3oAmvby6vrqS6u5mmmkYs7Ockn61Eu0FNq7cfeIPWkopDD6UUUUxBRRRQAUUUUAFei/s3aAviH4yaFbyJugtJDfSgjIxENw/wDHtorzqvpr9h7QFJ8Q+KJE+YeXYQEr0z88mD/3xWlGPNNIio7RZ9OUUUV65xEk/wDr5P8AeP8AOmYqSf8A18n+8f50ykhiYoxS0UCExRilooATFGKWigBMUYpaKAExRilooATFGKWigBMUYpaKAExRilooATFGKWigBMUYpaKAExRilooATFGKWigBMUYpaKAExRilooATFGKWigBMUYpaKAExRilooAQgFSp5B6g9DXG+KPhZ8PfEkbrqfhXThI5JM9tH5EuT33Jgn8c12dFJpPdDTa2PnjxZ+y1oFyrSeF/EF7p0uOIbxRPGTj+8MMP1rynxd+zz8SNBDS2lhb67br/Hp8u5/wDv22G/LNfbtFYSw1N9LGiqyR+aut6Pq2h3ZtNZ0u906cdY7mFoz+o5qjX6Y31naX8Bt760t7uEggxzxK6kEYPBGOleceKPgP8ADLXpXmbQTps7g5k06UwjJ77OUz+FYSwj+yzRV11R8K0V9KeJv2Vb1XeTw14qgljwSkOoQlGz6b0yD35wK8r8T/Bn4leHo5JrzwvdXFuhwZrIrcLj1whLAfUCsJUZx3RqpxfU8/opZFaORo5FZHU4KsMEH3FJWZQUUUUAFFFFABRRRQMKWPeJF8sZfI2j3pKRs4GOuRj60DP0B8Dz+T8BtFXIldISAeuQq7V/PBb8a+GfHMcsPi7U0nbfJ9obLepycn8Tmvsb4Yakf+FJaPaKyyGKP5Dg9Sny59cLt/M18c+OYzH4v1JDIJSsxG4dDjjP49fxoAxaKO1FBIUUUUAFFFFABRRRQAUUUUAFFFFAEtqiy3MMTdHkGfpX6K/s+6NGmh6XGqAxwxjII6kDr+f86/PjwnH53iWwjKF/3wOAOTjkD88V+lnwkji0/QkXGPs8HIJ/uj/HFAHzx+3/AOKM3un+G7echRG0kqKeOWCr+iP+dfJA+Vyy/Kcdq9K/aW8QL4j+Lmr3EcjSQxzmJCT2QBP/AGUn8a80z196QAp67ic/pSrnPQA9mU4IpKKLASRySKx/fuD6qxFJHcTx7vLmk5PK5ODUeBnkU4npimBpWuva5aqqRatdxxKciPzSU/75PHak1vXNV1idJtRvJLhkXau9icD8azHG4jJ4peB93pQAvDdlU/SkK84OCfVelFFACtuZAuxio7A/0pySzeX5YklVR0G7I/KmZNBznrQBPFeXcZHl30ysv3SHOR9PStjT/Gnimxk3w63eFs5zJIWIPsTyPwNc+etLQB3un/GDx/ZZ8vXHmUgjFwPMx7hj8w/Ote3+O3jeFRsuRuGMk5YHH6/qa8ropWHc+wv2T/i5qPiHxPeWviG4tLaGODcXkkCiR2OAO3+0ec19Qi40+K1aT7dCYn5UiQFfwPQ1+Udnd3VnKJrS5mt5B0aJyp/Sug07x74ssceRrNyvuHIJ/Lr+NFgufptcSR+UhWWA5GRjgkVnyMzPjcM+gPNfnvD8ZvHMU6yf2kWGACPuk4/3cD8xWqPj341hnSSG63IvJRsYP9P0pDPui63qSCWPsOtZdwXBO1ZG/Dmvj+1/aQ8Vw4Zdw5yQ2GX8jkflit7Qv2mtWkuIY9Q0+OUlgAUG0k9uOR6dxQB9X+GrZru63FTxzyOa7WyRgGUD5VFedfDDVH1LWFvGk/4+YPM2r0UZ5P54r1K1jEco8r7jZ59TQDPN/EEbLqzLENq54FUNTVlsHPmFX4AxWH+0Hd3+i6zbyWMxRZPvHd3+n4j8q5bwb4k1jUmmhvF81VxhsdB3P6igg9q8HXDXGli3SJiyAMzenNbsN15Zy8ZwxOB6Cvlf41fFzxD8O9Rs9P01AUuYxKzYHbnHPpx0PeuTh/a18SQRiP7BFKuQfnQNn168j8G7UDR9wfaofLG0Hn2q5byLsU7cA96+QNJ/bKhSKNdS8M5YHDGI5GPXBwR+ZrvNC/a0+HWoyql5HeWLEckjcuf0P5A0FH0emMcU6vJNK/aA+GWoBhDrcQKgnHfA/wBk4b17Vsad8Z/h5ex5j1+BW4+U5J/Icj8QKLBc9DpBu9q5O2+JHgu4h85NftBHkDfvyuT6kZA/HFbEWv6JPEssOrWrxt0kSUMn/fQ4oA1N2OpFLVeOWOaNZoZklQ9HjwwP4ipNyn7r/hQBIeRTWYDPtUTNjGFYsc7Qaz9VvHgttqbTKTgg00Al1cfaLlYc8bq5bx/s/tO2tlPTkj/PsP1rb0tjJfRZGTyT9a5jxCxu/FcrZ+RDgEn/AD2FMhm3oxaHSm3H7xJp8M54z39KfEoj0dT/AHulVYx39KQomhHPlvarkLnIrMt6vxHpRY0ehpxH3qUMc1Rikap1kwaQFtWp1Vg+7oakVjj5qAJaKYG96cGFAC0UUmRQAtRsW3KvHOc/Sn5FQv8AMx+faMdaAHPNHGjySNtRepr4S/ar+PWoa5qV14U0G4kisIpCszo2N4y2MEdRjaev4V6/+2F8XrTw14Kl8OaHd51W7kVWZP8AlmgyTz65C/ga+B5pJJpnmnYtI5ySaaEMGEd1ByKKOwophcKKKKACiiigQUUUUAFFFFABRRRQAUUUUAFFFFABRRRQAUUUUAFFFFABRRRQAUUUUAFFFFABRRRQAUUUUAFFFFABRRRQAUUUUAFfd/7M+g/2D8GdDjeERz3yNfTcYJMhypP/AADZXxD4Y0mfXvEmmaJbKDNf3cduoP8AtsB/Wv0jtoIrW2itbdQkMKLHGo6BVGAPyFdmEjq5GFd6JD8UYpaK7jmJJx+/k/3j/OmYp8/+vk/3j/OmUkxhijFFFO4gxRiiii4BijFFFFwDFGKKKLgGKMUUUXAMUYooouAYoxRRRcAxRiiii4BijFFFFwDFGKKKLgGKMUUUXAMUYooouAYoxRRRcAxRiiii4BijFFFFwDFGKKKLgGKMUUUXAMUYooouAYoxRRRcAxRiiii4BigUUUXAx/EXhbw34jtzBr2hadqKHP8Ar7dWYZ6kNjIP0NeV+Kf2aPh/qcTto8mo6HcHJUxTGaPJ9UfnH0YV7ZRUShGW6KUmtmfH/i79mDxhp4eXw7qen63EOkbn7PMfwYlf/Hq8p8W+BPGPhNyviDw7qFigP+uaLdEfpIuVP51+i1B+ZSrAFT1B6GsJYWL20NFWl1PzGor9CPFPwu+H/iZ3l1fwrp0k7g5nhQwyHPfcmCT9c15T4n/ZX8P3Ujy+HfEl/puQdsN1ELhAf94FWA6+tYSws1tqaqtF7nybRXrnib9nb4maO0jWun2mswIM+ZY3A3H/AIA+1s/QGvMdY0bWNGm8nV9KvtPkyV23Nu0fI6j5hWEoSjujRST2KNIeVYUtJgbBuzjdhjUlXPs/4TxD/hUWj7eGaFmGR/Ewz+g2j8K+RvFzpL4q1Fo2JR53ZSf7ueP0xX174cKWfwfsdzFGFiUJDcxll+fH0JP5V8a6nMs+p3lygOx5W2A9QueP0xQBXU5+gooZdu1fbJ/GigQUUUUAFFFFABRRRQAUUUUAFFFKvvQB2vwOsTffEPTv3e8Rv5hHpt5H/j22vuvWNcj8I/CTWdckZd0UJ8vJ6soyB+LbB+NfIf7K2ntJ4pur9lHlRQkEkdMc/wA9ter/ALVPiptL+FFnoAk/f6hMNyn+4Dvb9RGKAPkm9me5vpZ3OWdySfWoBnvQdx6UtABRRRQAUUUUAFFFFABRRRQAUUUUAFFFFABRRRQAUo6UlFABRRRQAU6NjG6zDAKMCpxnB7U2j+HJ5GRge9JjPv79lC9huvD2lXJLvI9qImLc88bV/LBr6IRVTaqj5uce1fK37Gs72fhHTMgMJJW3Ediep/AHH4V9VgEkMBxSA+ff2q0QS2UkjEBf59v/AGb8qX4aaNHYeCBNJEDdXYRgSOQvLf1H5V2Xxj8O/wDCQXNrBJFvy4AbP3R6/ln864z4peI4fC/hm6uhtEdvavGgA6s3yg/qKCbHyp+0/wCLIvEXjhLO0YGLT4/KLDux+Zv/AGUfhXkfpVrVb19Q1C4vJCd08zSe+Ow/AVWoKQjZbqSfrSjGMMoNFFNAwAZSGC4x05qQTTYGJ5BjoN9R0frTETi9vl27by5TBBBDngjpzVuLX9fgdZYdYvFdekiTFXH4jms3/dJX6GgZ/vUDO20j4r+PtMmjmtfEl8JIxhX8wq+PQsuCfxzXaWP7TvxYt2Qya1Hc7QBmSFQx+rKBn8Qa8VopAfRth+1p48+3Brq3ilL4UBMLyeB0GP8Ax2vqDwt4uk1bQ7DUNShZLi4Bc56YzgHj/Cvzr8G2bX3ivTrVULsZlIX1P8P64r7/AIYY7e2traNQsUECRKo6YVQKLjPSPD1xDdXbvBJ91CevT/PNYTR7r6aVyrb5On8qzfCc0sdjqtyG8uNIzhgMkdR/LJrzfwh4i1jWNeuJJrjZZQMzkn1AyB+ooIaZ7veNttIoIxnkAAelQsrCR/3RjTHABzXivxo+Kz+D/AsE1tMP7Qef5Mn5mUAkkAnPUqPxrx61/as8TQTo01lHdQso3ZPOfbv/AOPUxwR9o23bg1ejyK+SdL/a8hSZVvtIcx9+N2P5EfrXc6F+1X4JuTi9tXh6/MMsMevQMPyNJje59CxmplKnjvXjmk/tD/D69QyJdRbQMlS5DD8CA36VuW3xq8ATIrxapHyQCjNyP8+4FIR6SDtPWpGbB4LA9xXD2vxR8CXJUjXIYzkcMcj8xkD8cVvWPibw7fHNtrVo/TlJVI59+lNAbhlAHIOfpShuATkfWoIri3li3C6gmiI4bIGfx6VIx2xAhwFPTLUDuS7qCwqvIWVB83U8DNBclvlViAOQOtFguTtJ5Y3Hkd68e/aY+Llt8OPCreVtOqXaKIEDcruDEHH/AAH2613Xj3xdpvg3wrda7qj7Y44yUU8EnBI/lX5u/HL4gah8RvGNxq17KxQS7LeLPCoqhQfT+HP4mkM4/X9Uvtb1efUtRuJZ55WBLSOScAAD9BVL+8TyTQeetFMQGiiimIKKKKACiiigAooooAKKKKACiiigAooooAKKKKACiiigAooooAKKKKACiiigAooooAKKKKACiiigAooooAKKKKACiiigAooooA9j/Y/0JtW+MEOoPHug0i0lumJ6B2Hlp+OXJ/CvtbFfP37Enh9rPwXrHiSVWV9Tu1giz3jhB5/76dh/wGvoGvTw0eWmjkqu8gxRiiit7mRJOP3z/wC8f50zFSTf65/94/zplJDExRilooATFGKWigBMUYpaKAExRilooATFGKWigBMUYpaKAExRilooATFGKWigBMUYpaKAExRilooATFGKWigBMUYpaKAExRilooATFGKWigBMUYpaKAExRilooATFGKWigBMUYpaKAExRilooATFGKWigBMUYpaKAExRilooATFGKWigBMUYpaKAExUOoWdnqFq1pqFrBd27jDRTxiRCPoeKnooA8w8T/AAG+GWuIxXQf7KnOSJtOlMRBP+zyn6V5V4n/AGVr2GLzPC/imG5ZSWEGoQmPPP8AfTI9Oq/4V9SUVlKjCXQtVJLqeRf8IvrGhfCGXStStvtN5BaGJvsmZN3y4JXHPJLGvie/jmgu7iG4heCbzG3xyIVZTnkEHkV+mtY3iTwr4Z8SIE8QaDp2p46NcW6sw+jdR09awlhF9lmir90fm82S2T1pK+0fE/7NPw81R3l0ttS0OQjhbebzIgf92TJ/Jh1ryjxP+y740sWkk0LVdL1iFRlVdjbzN7YOV/8AHqwlh6i6GiqxZ4LRXReJvAvjLw07jXfDOqWSp1la3LRf99rlT0PeucBB6HNYtNbmlxaKKKACiiigAooooAKQ9vTPJpadGVPlR46sWYH9KAPo79mbT2tfDFxePkfaZBGPp95v/Zfyri/2o/EL6v41t9MVv3NhbjjP8T8n9AleofC6L+yfh1aeasiNtMjFuiluev4j8q+Z/FepSaz4k1TVHJLT3DMo6/LnCj8ABQBln7yj05ooHf8AKigAooooAKKKKACiiigAooooAKKKKACiiigAooooAKKKKACiiigAPSmgnZ6d6U9KD8zeYeFxgUmB9ifse6l53h+1tgNy2zjcc5J+bkfid1fYsbfJg8EcHNfBn7Fl/cJc3sSDMcUkYUH+JiePwAB7fxV94RNuj8xmypUEe/vSA5jxzM1pH5zOASp2fXFfEP7UvjOe4eLw3aTFo0I88+pxuP8A6Ev5V9MftBeNINK0me684BY4Xih5/jYhc/hkV+e/iHVbrWNZuL+7meR5ZWZcnsTwPyxTQGfxgfLgjiilbrSUwCiiigAooooAKKKKACgDLCijOOfakxnov7OtidR+KWnJt3FW8zGOmOn/AI8Vr7Zm2m4IU5VBjP6V8o/sh2Lf8JnPqhYjy4sAfp/UflX1U7YEq9CR/OkM3dJspJPBWovHlfOBXI9Dx/LP51wnh7R4raD7LwkQMktxJ0BJI4/kK7291aCx8HQaXZsDPKcY9yQP5Zr55/aP+Ji+GNAtvDGjyE39wvmXMyOMoSzcfoKaEzxH9oHxVH4n8f3S2k7PY2krw247YBwSPrtFeckD8qc5Jl3Mcnb19T3pKYCHPsfYijGOQoB9B0paKQg3twxzgdhTxcThcLcSbf7pPSmUhXnPIosBZjv70EMl9OpByDuJxV2HxJr8Moli1a4SQdHWQhvzHNZWTQfm6gGgDtdI+Kvj/S5Q9t4kvMj/AG+v1x1/HNdZY/tFfEK3iEb33nDuS21j+I4PfqDXjwopge/2f7T3i1UxKG34H8WB+nH/AI7Wpp/7WPiaNcyW4OD/ABAcj9R09hXzZRQB6d8Z/jF4k+I8yJeSNbWWB+6RjtOAMfyJ/GvMhnBGMBemepoDEAg8j37UH5gGYkt+mKAEooooAKKKKACiiigAooooAKKKKACiiigAooooAKKKKACiiigAooooAKKKKACiiigAooooAKKKKACiiigAooooAKKKKACiiigAooooAKOewJPoKK6n4S6Avij4l+H9DkXdDc3qeeMf8s1+Z/8Ax1TQld2Bux9zfB/w6fCvwx0DQ5F2zQWavOP+mr/O/X/aYj8K6vFL9BgelFewlZWOBu7ExRilopgPm/1z/wC8f50ypJv9c/8AvH+dNoQxtFOooENop1FADaKdRQA2inUUANop1FADaKdRQA2inUUANop1FADaKdRQA2inUUANop1FADaKdRQA2inUUANop1FADaKdRQA2inUUANop1FADaKdRQA2inUUANop1FADaKdRQA2inUUANop1FADaKdRQA2inUUANop1FADaKdRQA2inUUANPKlTypGCD0Ncd4p+F3w/8AEyN/a3hXTWlbP7+3i8iXJzzuTBJ5PXNdnRSaT3Gm0fOvij9lfw9cRs/hrxFf6fL2jvFWeM/iNrDt69K8p8Ufs6/EvRV8y1sLTW4u50+fLD/gDhW/LNfcFFYyw0GaKrJH5o65ousaFdtaa1pd7p04OClzC0Z/DI5qhX6a39nZ6hb/AGfULO3vIevlzxLIv5MCK838VfAT4Y6+/m/2EdKm7vpsphB/4Byn6VhLCP7LNFXXVHwlRX0x4n/ZSulLyeGfFkUq/wAEOowFW+m9Mj/x0V5R4o+C/wAS/D3nPd+Fru5t4uTPZEXCEc8/L83buOKwlRnHdGinF9Tz6kP3QcncO4p80ckMrQzRvFIpwyOpVlPoQelNrMo7GH4j+IYdAfRVmDQbNuQCD+hx39K44hhIr/3juIopVO1w3WgBP4iQc80UgGBiloAKKKKACiiigAooooAKKKKACiiigAooooAKKKKACiiigAooooATvSgcUUvagD6E/Y7mZb/VQZSFCqEUddxIy36KPxr7X1TWm0zwbbzSAm4kjGMfwnGR/SvgL9ly+Fr45MHmA+co2qfrj+ZH5V9P/ETxdPb+G71pTsjtocISf4mIA/x/CkB85ftVeLp9T1e18PwXGY7ZQ0oDZ+YjPP5j8q8O4xn0IUVoeItTm1fXr3UrhtzTyM34Z4/TFZ4/1aL+J/GmAUUUUAFFFFABRRRQAUUUUAFKnznB4Xac0lDL8p5xhcmgD6S/Y6s91rqV9Iqnbnac84HA/Vj+VfQtx8lu8jsp55INeS/sm2Edt4DlnXkyttJxxx/9ctXo+u3kNvFJE7YRAWdj7ClYdzm/HfiePwx4eu9cmcl4UbyB6sFJH64/OvizXtUvNav5tQvpnknkIxubOAABXo37QHjaLxDrsen2MzNa2iuj4Y7WYkDp3xt/WvLE6lnJLUAIP5cUtHXmimIKKKKACiiigAooooAKKKKACiiigAooooAKKKKACiiigAooooAKKKKACiiigAooooAKKKKACiiigAooooAKKKKACiiigAooooAKKKKACiiigAooooAKKKKACiiigAooooAKKKKACvoD9iTQVvfHWreIZUyumWQiiJXgSTHHX12q3518/wBfa/7HmgrpPwgj1JkKz6xdyXLEjBKKfLQfT5Sf+BVvh4800Z1XaJ7JRTqK9I5BtFOooAdN/rn/AN4/zptSTf65/wDeP86ZSTGJRS0U7gJRS0UXASiloouAlFLRRcBKKWii4CUUtFFwEopaKLgJRS0UXASiloouAlFLRRcBKKWii4CUUtFFwEopaKLgJRS0UXASiloouAlFLRRcBKKWii4CUUtFFwEopaKLgJRS0UXASiloouAlFLRRcBKKWii4CUUtFFwEopaKLgJRS0UXASiloouAlFLRRcBKKWii4CUUtFFwEopaKLgJQODS0UXAxfEXhbw14iiaPXdA03UQ3U3FsrN0xw2MjqehryzxT+zR8PdURm0ltR0KfsYJvOjz7pJk/kwr22iolCMt0NSa2PjvxV+y74z0+NptB1XTdbUD/VnNtKfoGyp/76rynxT4C8aeFyP7e8M6nYocYkaEtGf+Brle/rX6NUdqwlhYPY0VaXU/MGiv0M8V/C34feKGaTWPCunyTk5M8KGCQn3aPBP45ryjxV+yr4fupGl8NeI73TM5/c3cYuE+gYFWHbrnvWEsNNbamirRe58lUV6/4o/Zy+JejmR7OxtNbgTo9jcDeRz/AAPtbt0Geo615brOj6to1y9tq+l3unzIdrJcwNGQfxFYyhKO6NFJPYpUUUVIwooooAKKKKACiiigAooooAKKKKACiiigAooooAKNwUjNFHQjjNAHW/CbX7fwx43ttavNxgtkLFAcbieB/M13nxv+LNr4o0xdP0ONoIZX3zAknoCB1A9Rx7V4u3MhzyGA6U0f7u32oGOONjeuABSDoKKKBBRRRQAUUUUAFFFFABRRRQAAgEZprfLG2OrNj8KdxkZ7Zp0X+viGMjeKBn2f8DIW0v4VafAh2SyhpBuGMqOM/nk/jXnv7QHj86Wg0Szk33kyBpCrcKC3Q/8AfJ/Ou30bxZ4f0vwLbXMOqW80drabRErc4VemDzzj9a+S/Emq3Gt6vc6ncHMsj4+gFAjOckuXYlmY5JPrTT1paKACiiigAooooAKKKKACiiigAooooAKKKKACiiigAooooAKKKKACiiigAooooAKKKKACiiigAooooAKKKKACiiigAooooAKKKKACiiigAooooAKKKKACiiigAooooAKKKKACiiigAooooAfbwy3M8dvAheaVxHGo6licAfma/SbwjpEfh/wrpOhwqqpYWcVvhemVUAn8Tk18O/s06C3iD40aBCUDQ2Upvps9AsQ3D/x7aPxr73rtwkdHIwrPZCUUtFdlzASiloouA+b/AFz/AO8f50ypJv8AXP8A7xptSgG0U6imA2inUUANop1FADaKdRQA2inUUANop1FADaKdRQA2inUUANop1FADaKdRQA2inUUANop1FADaKdRQA2inUUANop1FADaKdRQA2inUUANop1FADaKdRQA2inUUANop1FADaKdRQA2inUUANop1FADaKdRQA2inUUANop1FADaKdRQA2inUUANop1FADaKdRQA2inUUANop1FADaKdRQA2inUUANqG/tLXULVrW/tYLu3cYaKeMSIfqrZFWKKQHlvif4CfDDXRI/wDYH9lzuc+bp0zRYP8Aucp/47XlXir9lK6jRpfC3iqOcgcQajDsJPs6ZHr/AA19T0VnKjCXQtVJLqfAHi34MfEnwzG8194Zubm2QZaexIuEAx1OzJH4gdDXAzxS28zQzxSRSr1SRSrD6g1+no4PHFY/iLwv4b8RoF1/QdN1PHQ3VsrsPoSMisJYVfZZoq3dH5r0V9p+Kf2Zvh7qrNLpT6loUpydtvN5sWecfLJk46dCOleUeKv2W/GljI7+H9U0zWYACVWRjbyn0GGyuf8AgVYyw810NFVizwOium8UfD/xt4ZMn9ueF9Us44zhpjAWi/77XK/rXMVi01uXcWiiigAooooAKKKKACiiigAooooAKKKKACiiigAooooAKKKKACiiigAooooAKKKKAHiaUJsEj7M5254/KmcYAwOKKKACiiigAooooAKKKKACiiigAooooAKKKKACiiigAooooAKKKKACiiigAooooAKKKKACiiigAooooAKKKKACiiigAooooAKKKKACiiigAooooAKKKKACiiigAooooAKKKKACiiigAooooAKKKKAPp/8AYX0Fs+I/FEkY24jsIGI6/wAcmD/37r6frzb9mXw6fDfwZ0WGWMpc36tqE4PXMvK/+OBK9Lr06MeWCRyTd5MbRTqK1IG0U6igB8w/ev8A7xpmKkm/1r/7xplJAJijFLRTATFGKWigBMUYpaKAExRilooATFGKWigBMUYpaKAExRilooATFGKWigBMUYpaKAExRilooATFGKWigBMUYpaKAExRilooATFGKWigBMUYpaKAExRilooATFGKWigBMUYpaKAExRilooATFGKWigBMUYpaKAExRilooATFGKWigBMUYpaKAExRilooATFGKWigBMUYpaKAExRilooATFGKWigBMUYpaKAExRilooATFGKWigBMUYpaKAExRilooATFGKWigBMUYpaKAExRilooATFGKWigBMUYpaKADsR2PUVxnij4V/D3xIsn9q+E9MaWQ7mngi8iXPrvjwfzrs6KTSe402j508Ufsp+H7hHk8N+JL/T5eSsV5Gs8fsMjaw7889a8p8Wfs5fErQ1aazsrTXYFGS2nzZf/AL4cKx/DNfcNFYyw8GWqskfmbrmi6xoV0bXWtKvtNnH/ACzuoGjP/jwqhX6c6lY2Op2jWepWVte2zjDRXESyIfwYEV5x4q+Avww8QO0raB/Zk7Z/eadKYeTnnZynf0rCWFfRmirLqfBtFfTXin9lC7V2k8L+K4ZUwSsOowlG9hvTIP8A3yK8m8U/Bb4meHXk+1eFby7gTJ8+wAuEI9fkyR17gVjKlOO6NFOL6nn1FLKjxSGKVGjkHVHGCPwNJWZQUUUUAFFFFABRRRQAUUUUAFFFFABRRRQAUUUUAFFFFABRRRQAUUUUAFFFFABRRRQAUUUUAFFFFABRRRQAUUUUAFFFFABRRRQAUUUUAFFFFABRRRQAUUUUAFFFFABRRRQAUUUUAFFFFABRRRQAUUUUAFFFFABRRRQAUUUUAFFFFABRRRQAUUUUAFFFFABWn4U0afxF4n0vQbbPm6hdx2yn03sAT+AJP4VmV7H+x9oCaz8YoL6aPfDpFrJecrkeZwifjl8j/dqoR5pJCk7K59sWNpDY2VvY2qhILeJYYlAwAqgAD8gKlxS0V6pxCYoxS0UwExRilooAfN/rn/3jTKfMP3z/AO8abiktg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paMUYoAyPEXhjw54jgMOvaFp2pIef9It1cg+obGR0HQ15R4o/Zl+HeqIzaS2paHMckGCfzYx/wABkycfQivbsUYqZQjLdFKTWx8c+Kf2W/GmnxvNoOq6ZrSLkiIk28pHbAbK5/4FXlPi3wB408Jsf+Eg8NajYxj/AJbGLfEf+2i5Xse9fo5igjKlSAVIwQehrCWGi9jRVn1Py9FFfof4u+Ffw/8AFReTWfCtg87nLXECeRMT7umCfxzXlPin9lPw5dO8vhvxFqGmE5IhuoxcRg9hkbWA/OsZYaa21LVaJ8jUV7B4o/Zx+JujuzWVhaa3ABnfY3A3f98PtbP0z0ry3WdH1bRbprXWNLvdOnXrHcwNG35MKxlCUd0aKSexRoooqRhRRRQAUUUUAFFFFABRRRQAUUUUAFFFFABRRRQAUUUUAFFFFABRRRQAUUUUAFFFFABRRRQAUUUUAFFFFABRRRQAUUUUAFFFFABRRRQAUUUUAFFFFABRRRQAUUUUAFFFFABRRRQAUUUUAFFFFABRRRQAUUUUAFFFFABRRRQAV9efsO6Ctp4I1nxHIhEuo3ot4yR/yziXt/wJ2/75r5CJwCa/Rb4OaAvhn4XeHdGEZSSKxjeYHr5rje//AI8xrow0bzuZVn7tjrKKXFGK7zmEopcUYoASilxRigCSb/XP/vGmU+YfvX/3jTcUkOwlFLijFAr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oL+ztNQtntb+1gu4HGGinjDqR7g8VYxRigZ5d4p+Anwv15GP/AAjw0qdskTabIYSD/u8p+G2vJ/FP7J90iNJ4X8WRTnJIg1GAocdhvTIz0/hH4V9U4oxWcqMJdClOSPz98VfBb4meG42mvvC11c265zNYsLlQOeSEyR07gdq4G5hmtp3t7mGSCZDho5EKsp9CDyK/UAcHg1j+JfCvhrxLF5fiDQdO1MAYBubdXZfo3UfgaxlhV0Zoqz6o/NOivtbxZ+zL8PdXZptJk1HQJmOcW8nmxf8AfD5I/BhXlHij9ljxpYs8mgavpesRDlUkY20p6cYOV9f4u34VjKhNdDRVIs8AorpvE/w/8beGXYa54W1WzVRkym3LxY/31yv61zAIPTmsWmty7i0UUUAFFFFABRRRQAUUUUAFFFFABRRRQAUUUUAFFFFABRRRQAUUUUAFFFFABRRRQAUUUUAFFFFABRRRQAUUUUAFFFFABRRRQAUUUUAFFFFABRRRQAUUUUAFFFFABRRRQAUUUUAFFFFABRRRQAUUUUAdT8I9AfxP8TfD2iLH5iT30bTAjI8pDvfPttU1+jR6ntXx/wDsPaA15491bxE6DydMsfJQlf8AlrMccH1Co35+9fYOK7sNG0bnPWd2JRS4oxXQY2EopcUYoCwlFLijFAWHzf65/wDeNNp83+tf/eNNxQh2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7Fex6j1ri/FXwr+HnibzW1bwnprTS/euII/Ilz67kwc89812uKMUmk9wV0fOfiv9lPw3dI0nhnxFqGmy5JEV4ouI++BkbWA6eteTeKv2cPiZoqtLZ2NprkIzzYT5fHP8D7T+Az1r7lxRispYeDNFUkj8yNa0XWNEnEOs6TfabKei3Vu0RP03AZqhX6f6hZWeoWxtdQs7e8gPWK4iWRD+DAivNvFnwD+F/iKRpn0D+y52OTLpkpgz/wHlP/AB3uaxlhX0Zoqq6nwTRX054r/ZOu1YyeFfFcMq54h1KEoQP99Mg/98ivJ/FPwT+J3h3zHuvC11dwRjJnsCLhMeuE+YfiBWEqU47otTi+p53RT54pbeZoZ43ilU4ZJFKsD7g8imVBQUUUUAFFFFABRRRQAUUUUAFFFFABRRRQAUUUUAFFFFABRRRQAUUUUAFFFFABRRRQAUUUUAFFFFABRRRQAUUUUAFFFFABRRRQAUUUUAFFFFABRRRQAUUUUAFFFFABRRUlpbzXd1DaW6F5p5FijUd2Y4A/M0AfbH7G/h9tH+D6ajMm2bWLuS65HPlriNO3T5WI/wB73r2msrwbocHhvwnpPh+3UCPT7SO347lVAY/icn8a1sV6kI8sUjjlq7iUUuKMVQrCUUuKMUBYSilxRigLD5h+9f8A3jTcU+b/AFr/AO8abST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c0tFFwMbxF4W8N+Iomj17QNN1IMME3Fsrtjno2MjqehryfxT+zF8O9UEkmkyanoU7HK+RN50Snn+B8nHPQMOle40VMoRluhqTWx8b+K/wBlfxnp6NL4f1fTNbQZPlPm2l/DdlT2/iFeSeKvAHjXwsN3iDwxqdhF/wA9XhLR/wDfa5X071+kdB5UqeVPUHoaxlh4vYtVX1Py2BB6c0tfor4r+Ffw88UHdrHhPTZJeP30CeRJx/tR7SenevJfFf7KPh26dpfDXiS/0sk8Q3cYuEH0I2sPxzWMsPJbGiqo+RKK9h8V/s4fE7RXLWWn2uuwc4ksJxuxz1R9rdu2e1eWa1o2saJdPa6zpV9p06HDR3MDRkfmPY1i4yjui009ijRRRSGFFFFABRRRQAUUUUAFFFFABRRRQAUUUUAFFFFABRRRQAUUUUAFFFFABRRRQAUUUUAFFFFABRRRQAUUUUgCiiimAUUUUAFFFFABRRRQAV6R+zR4cXxN8Z9CtpVDW9nIb+YHGCsQ3Ac+rbB+Neb19Q/sIaArTeJfFEsfzIIrCByPX55MH8I/zq6UbzRM3aLPqbmjFLRXpXOUTFGKWii4CYoxS0UXATFGKWii4Hz/AKh8VfF8d/cRrc2u1ZWUf6OvQE1B/wALY8Y/8/Nr/wCA60UVx80u50WXYP8AhbHjH/n5tf8AwHWj/hbHjH/n5tf/AAHWiijnl3F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qG++Jvie/tWtb7+zru3cYaKezR0I9weKKKOaXcLI858QeGvDuuPJK+h2WnzNyZLBDD/wCOg7e/pXjfiOxh03VpbSBpGRQCC5BPP0AoorCe5pHYzqKKKkYUUUUAFFFFABRRRQAUUUUAFFFFABRRRQAUUUUAFFFFABRRRQAUUUUAFFFFABRRRQAUUUUAFFFFSNBQaKKBsKKKKokKKKKACiiigAr6K+CHjTXPC/w8tNP0iS3jhllknffEGLOzYJyfZQPwooq6baYpbHb/APC2PGP/AD82v/gOtH/C2PGP/Pza/wDgOtFFbc8u5nZdg/4Wx4x/5+bX/wAB1o/4Wx4x/wCfm1/8B1ooo55dwsuwf8LY8Y/8/Nr/AOA60f8AC2PGP/Pza/8AgOtFFHPLuFl2D/hbHjH/AJ+bX/wHWj/hbHjH/n5tf/AdaKKOeXcLLsf/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976"/>
              </a:solidFill>
              <a:effectLst/>
              <a:uLnTx/>
              <a:uFillTx/>
              <a:latin typeface="Arial"/>
              <a:ea typeface="+mn-ea"/>
              <a:cs typeface="+mn-cs"/>
            </a:endParaRPr>
          </a:p>
        </p:txBody>
      </p:sp>
      <p:sp>
        <p:nvSpPr>
          <p:cNvPr id="11" name="AutoShape 14" descr="data:image/jpg;base64,%20/9j/4AAQSkZJRgABAQEAYABgAAD/2wBDAAUDBAQEAwUEBAQFBQUGBwwIBwcHBw8LCwkMEQ8SEhEPERETFhwXExQaFRERGCEYGh0dHx8fExciJCIeJBweHx7/2wBDAQUFBQcGBw4ICA4eFBEUHh4eHh4eHh4eHh4eHh4eHh4eHh4eHh4eHh4eHh4eHh4eHh4eHh4eHh4eHh4eHh4eHh7/wAARCAL0BU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PWkpD1pK0sSOoptFFgHVDf3lvp1hcaheSCO2tYnnmc9FRAWY/kDUleSfte+Ij4f+AevCKYxXWqeXpsGDyTK3zj/AL9h6GB+e3jLWLjXtdvtau5GkuNSvJr2Rm6kyOSP07ViH7w9hVi+YPdMFxtXCDHoOKrDnLepqQFooooAKKKKACiiigAooooAKKKKACijtn3xQaACiiigAooooAKKKKACiiigAooooAKKKMUDQUCiloGJilFFKKQCUopx6UBaLgApaVRS4oAaKdilApwFMCMilC0/FOC0AM20mKkxSYoAbik21JigCgBm2lxTsUmKQCYppGKfSEZouA2kwKXBopgN20mDT6KAGUYp9JigBmKKcRSUANbpTaeaTFADaKXFFACUUUUCEooooEFFFFABRRRQAUUUUAFFFFABRRRQAUUUUAFFFFABRRRQAUqkqwZSQQcgjqDSUUAeh+Dvjd8VPCksbaX401SSFAFFteyfaYdo7bZM469sV7X4O/bQ12GVI/F3hCwvYeA02mytDIPU7XLKfpla+UaKAP0Y8G/tP/CHxHKsE2t3GhTnGF1W3MSE8f8ALRSyD8SOletaDrejeILFb7QtWsdUtWGRLaXCyr+ak1+RtXdG1bVdFvBeaNqd7ptyOk1pO0T/AJqQaLgfrpRX5y+CP2m/i34YjWCTWodetlGFj1aHziOP+egKufxY17P4Q/bQ0iWKOPxb4NvLWXIDzabOsqY7nY+0jtxk07oD6zorzfwf8c/hR4pWIab4002CeQ7Rb3z/AGaXPpiTAP4E16KjLJGskbB0YZVlOQR7GmA+im0UWAdRTaKLAOoptFFgHUU2iiwDqKbRRYB1FNoosA6im0UWAdRTaKLAOoptFFgHUU2iiwDqKbRRYB1FNoosA6im0UWAdRTaKLAOoptFFgHUU2iiwDqKbRRYB1FNoosA6im0UWAdRTaKLAOoptFFgHUU2iiwDqKbRRYB1FNoosA6im0UWAdRTaKLAOoptFFgHUU2iiwDqKbRRYB1FNoosA6im0UWAdRTaKLAOoptFFgHUU2iiwDqKbRRYB1FNoosA6im0UWAQ9TRTSeTRmqsIdRTc0ZosA6vkP8A4KC+Jo21Dwv4TiZSbWOXVbkdwT+7iH6SfpX10Mk4r83P2pvE6eKfjP4m1GB1e2huV023YYwUgG1jnvlwxqZAjydj1bvj9TSDgAUN29zmipGFFFFABRRRQAUUUUAFFFFABRRRQAjA7Nz4CZ4pSw83bww9+CK2fBGjt4g8W6Xo0ce9Z5wGH+z1b/x0Gvtm6+Afw9udMtra6tpopgg3tFzg4GflbI6+mKBnwYCPpS19d61+ytoUoZtN1p1GTghSpH1Vsg/gRXHax+yx4ht136brlnc9cKYyjj25OP1oEfOo56UV7Hq/7O/jyzfCW6SY/iQjB/M4/InrXOXfwh8cWkpW40aQkZwR8pP4NjP4ZoA8/orpL3wP4rtXYSaJcgqMlQuG/wC+Tg/lWJcWF7buUntJ4nHVHjIYfgaAK1FJnnHQ+hpaBhSZpaePmH976UBYZS0qkHIGWx1AXkUi4YnDA/hg0gClFHU8c0oGKBhtpQppwHFORaTAbilAqSnbRQBGBTgKdtxQKAGgU4CnAU4CgBm2nBacBSkU7gMK0m2pQKNtAEQWl21LtpMUwI9tIVPpUm2nYpMCDFG2piue1IRSAh20FalxzRimgICo+lIVNTMOabimBCaKkI5pCPalcBmKTFPxSEcUARminYoxTAbSHpTsUmKAI6KcRTc0AFIaWkNABRRRQKwUUUUAFFFFAgooooAKKKKACiiigAooooAKKKKACiiigAooooAKKKKACiiigBDz1rpPCnjzxp4VeNvDnirWNMWNtyxQXbiLPumdp/EVzlFAH0R4O/a7+JWkzIuv2uleIrYABhJD9nm47h4+Mn3U17V4O/a++HWqyrD4g07VvDznH710FzD2zkp8w7/w18G0UXA/Vnwj4+8E+Lsr4Z8VaTqjjrFBcqZB/wAAPzfpXSnjrX5BIzI4dGZHHRlOCPxr0HwV8a/il4PjWHRfGOofZlGFtrsi5iUY7LIDj8Mdqdwsfp5RXxZ4L/bM1y1iEPjDwlZ6kQP+PjT5jbuT7o25fyI+lezeEf2ofhHryRLdazdaFcSHBi1G1ZQp95E3Jj3JFVdCPbaKoaNq2l61ZJe6PqVlqVs4ys1rOsqH8VJFXc07AOopuaM0WAdRTc0ZosA6im5ozRYB1FNzRmiwDqKbmjNFgHUU3NGaLAOopuaM0WAdRTc0ZosA6im5ozRYB1FNzRmiwDqKbmjNFgHUU3NGaLAOopuaM0WAdRTc0ZosA6im5ozRYB1FNzRmiwDqKbmjNFgHUU3NGaLAOopuaM0WAdRTc0ZosA6im5ozRYB1FNzRmiwDqKbmjNFgHUU3NGaLAOopuaM0WAdRTc0ZosA6im5ozRYB1FNzRmiwDqKbmjNFgHUU3NGaLAOopuaM0WAdRTc0ZosA6im5ozRYBrdTRTWPJozTsIdRTc0ZosBj+OteTwv4K1vxJIu5dMsJrrb/AHiiEgfiQK/KzVp5pp/MuG3TPmaU+rudxP6195ftx+Im0r4OR6JC5EuvahFathufKT96/wCHyqPxr4FuZPNuHfsWJ/AdKiW40RH7x9hiikXpn15pakYUUUUAFFFFABRRRQAUUUUAFHYk9hRVjS7KXUtRgsYVLNK4XAGaAPoT9jHwal5r7+Kr2ItHbRMIMrxuJ25/IPX1uxLP5jdTXIfCDwvD4T8B6fpwTbIYwG4weBz+u4/jXX//AKqTGhe1A6UjUopDFVpF+65FJJIxByFJPUFQQfwpaGGDup3FYb9ns5ICktlbsGGCuwYP4dKoXfhzw7eQGG80a1miIxsaMFf++TxU11dJHgtjrUsF3HKuCRRcLHC698GPhpq8TrJ4faFycgwMePopyB+GK4HWP2VvCFx8+k6xd2rd0YEj8mz+hFe/h48cO2e1OD+YPm3Ej86Yz5R1f9la+Wf/AIletRyp6Yw34q3H5NXMah+zH41glKxzQOf4T939CcfkT1r7YDKWAIk6cMO34U7bIrZ++n0oA+A7z4F/Eaz8wS6a52H5Wjblh6gHBP4Zrn734ceN7Vn87Q7mbZ1Ea5cf8B4b9K/SFGOdqhVHYHmkmjt5AY57WBs9QUBB/Ciwj8v5dL1C3kZJLG5Rx1RoiGH4HmqecSbTwfRuD+tfp5qWhaHqEItr/RbSeIDADRhgPwPSuX1v4P8Aw+1mDybnRoY17YUED8Gzj8MUrCPzsVw5xwKlXAIXPPavtrXf2YfAF8paylltX/6Z9P8Avls/oRXH6l+yTEzl9J8RK684jkG1ge3BP/s3anYZ8rhGxml+lfQV5+yp4qSVlS6VyB8pUg5/AkfoTXOal+zr8QrIt5dmsm04B5G78Dg/lmlYLnkK5pwHPSu41T4T/ELTIzJdeGrooM5Maljx32/e/SubvdG1qxmMVzpF5G46qYju/wC+etFguZ21SPShVXO0tz70GUeYY2VldeqspBH4UqyRsMedGfYHkfhSGOCepA+ppduKEZSdm9Wz2NPCPv4Rf+AnNADAtKVp7K2RuUr754pUUlTnOaaAi20hWrCxtjcVwKCtMCuF5pcVLtoK0mMixSFaeRSUgsRsvNN21NimlaYiMimlalIpCOKYEGKMVIVpMVIEeKa44qRhTSM0ICLFIakI9qaRzVANzQcUuKQ0ANIphFONJQA3FFONJQAhpKU0lABRRRQIKKKKBBRRRQAUUUUAFFFFABRRRQAUUUUAFFFFABRRRQAUUUUAFFFFABRRRQAUUUUAFFFFABRRRQBa0rUtS0m8S80rULuwuUOUltpmjdT7FSDXrnhH9pv4veH/ACY5teh1u2j48rU7dZCw46yLh+397vXjNFFwPsvwd+2ZpM8oh8XeD7qxU4/0jTZxMB9UfafXoTXtHgz45fCrxZMLfSvGVjHcscLBe7rV2PsJAAfwJr8zKDT5mFj9eUZXQOjB1PRlOR+dLX5TeEvHHjHwi5bwz4n1XSgc7kt7llQ/VPunr6V7L4N/a4+JGjxCDXbTSvEUYGA80Zgmz7tHwf8Avn8armFY+9KK+c/Bv7Xfw71SJV8RWGreHrjvmP7TDn2ZPm/NR0r2Twp8QfA/iuONvDvizR9RaT7kUd0olP8A2zbDjqO1PQR1FFNOQcHINGadgHUU3NGaLAOopuaM0WAdRTc0ZosA6im5ozRYB1FNzRmiwDqKbmjNFgHUU3NGaLAOopuaM0WAdRTc0ZosA6im5ozRYB1FNzRmiwDqKbmjNFgHUU3NGaLAOopuaM0WAdRTc0ZosA6im5ozRYB1FNzRmiwDqKbmjNFgHUU3NGaLAOopuaM0WAdRTc0ZosA6im5ozRYB1FNzRmiwDqKbmjNFgHUU3NGaLAOopuaM0WAdRTc0ZosA6im5ozRYB1FNzRmiwDWPzH60ZpG+8frRTELmjNJQOvJwPU0AfE37efiV774laf4fSQfZ9F0zzSA2cT3B7jsdip78+9fMbfdP5V3Hxq8R/wDCU/EjxHrwmMsd9qkrQMf+eEZ2R/htUVw56r+dYt6lhRRRQAUUUUAFFFFABRRRQAUUUUmNBXuf7Ivgj/hIfF/9q3EW6C0G8bh8v3v8A1eHwxtJKsaKWYngDvX6CfAXwivg7wNaW7QiO8ngXzseu0Z/Xd+dFwsd4MbUPZQABQKbtO0c8A05mAHFIYd6dTFYE+lOoADUd5IFjqYLuqlqKtuCrQBz/iSaZIVZD0qjY30yxgbjk1e1yMyR49Kw4WAfA6igDoIru44O/wDCtC31KZcb1zXNQzMG5z+FaENwSvXn3qgOhj1iPhZISPcUsmpZP7vOPXNZEThh8wBNSqwxtFAGzZ3kRXbNuJ9ana6jHCjI7GsaOplppkm1BIJO9TAZPrWNEXUfKxFWYJpVP3s07AaSIqc05drnLZzVHzJnPoKcJJFPNOwGkoA+7Iw9s8VP5r7BGXJT6VQhkJHzZFW4pFIxQkBMDtj2sUkjPVWXcv5GqupaLo2p2/lXmkWN3GBwskSsB9M9Pwq1EFwcnAp3+qQt1osSzhtb+EvgLWCGvPDlquGBGFDL16YbOB9MVxuufswfD6+m8+2jksweqod6/gGyR+BFe2RFZCGzj2NSuABwAR/smjlJUrHzNqX7JOgzFmtdUYJg42Z3A9uD/wDFVzV1+yLrMW9rPWo5xn5AxIb9cfzNfX8QUZEbMrGplSQL8zZpOBSmfCt/+zL8QLYuIj5+DwpXd/gfyzXMap8FPiRpqn/iQvcKBnEIJOP90gN69u1fomrTAYySKVtzD51DD0IzS5SuY/LnVPDniPSZvK1bQdUt3/uiFunuuMisk3FurlDHdAj7wCE7fqOor9Vr2xsNQthb6hp9rdwjpHPCHA+melcrrnwx+H+rPuu/C9iW9RGOOvr069sUWY+ZH5pCa1IysxI+n+TUihZFLQyRy4GSFYZ/KvvTWP2b/hzdO8sNrJbO3QA71H5/N/49XJar+yd4buMyWd5tbPBHX8jg/wDj1FgufHCrv+6Dn0prR19S3v7JFw0X+jaswlBOMNn9Dg/qa5fWP2WvG9kxksr6C49EkBOfxIB9OgNKw7ngBSmlTXquufAf4m6cTIuhSXcXrbqX/wDHfv8A6VxGreE/FWmTmG88Oagrg4wsRZgfdfvD8qVh3OfK+tCx7ujj6GlkeaNmWS1mBX7wMZBH1HUVC11bsAY2z9O1IBzbVbaxAPvSEdadHJG/G9G9m5pxV24+TjujZFAiuRSYqZlVB8wJ9xzUX0OR9KaAbimsKk+UjhgaaaAIyKawqQimEUwI8UmKeeKaTQAw9aKU0lADTRiiigBKKWg0CsJRRRQAUUUUCCiiigAooooAKKKKACiiigAooooAKKKKACiiigAooooAKKKKACiiigAooooAKKKKACiiigAooooAKKKKAChSVcOpKspyGHBB9jRRQB6D4Q+NXxS8K+SmleNNTa3h4W2u5PtMWPTbJnjjtjFe0eEv2ytdgaKLxV4RsL6MDEk+nzNBIffa25fwyP6V8rUUXYWP0N8GftO/CbxFKIJ9WutBnJwq6pB5an/gallH4kV63ous6PrlsbnRdVsNTgBwZLO4SZQfqpNfkvVzRdV1TRb5L7RtSvNOukOVmtZmicfipFUpisfrVmjNfnX4P/aW+Lnh1PKfX49bh7JqsAmYc/3wQ/5k17N4P/bK0qWIR+L/AAfd2svGZtMmEqH32SFSO/8AEelVzIVj6uzRmvOPB3xw+FfiqJDp3jHTreZiB9nv3+yygnoMSYBP0Jr0SJ0liWaJ1kjYZV0OVYeoI61Qh+aM0lFAC5ozSUUALmjNJRQAuaM0lFAC5ozSUUALmjNJRQAuaM0lFAC5ozSUUALmjNJRQAuaM0lFAC5ozSUUALmjNJRQAuaM0lFAC5ozSUUALmjNJRQAuaM0lFAC5ozSUUALmjNJRQAuaM0lFAC5ozSUUALmjNJRQAuaM0lFAC5ozSUUALmjNJRQAuaM0lFAC5ozSUUANY/MfrSZpGPzH60madhDs1xHx58Rjwr8HfFGtCZoZo9Pkht2XqJpf3ceP+BOK7XNfNP7e/iBbfwl4c8LpKQ99ftezqD/AMsoF4zx0LOO/wDDSloho+Lb75ZFhH/LNFT8e9V/4ifwp8rl5GkPUksajHCisSxaKKKACiiigAooooAKKKKADtTUy1DlhjA68U5lJZY06mkxo9O/Zp8LN4o+JdkjRB7a2lSSXcOMA7z+in86+9mZUdQvA2hF/rXgf7G3hGXRfB0mvXCfvtQLtHkdFJCjH4Ifzr3v7z7j2PH1pDEZwufTNZ2rXhgi3J1q+6sFNY2qrlGzyoBoApW+tOx5rQi1PdXGxyMsxU9c1q2txwM0AdTBqKA/N2pwuFn3P6CsCGZGU561d0qQb2Vj8uOPrTAh1Jd6MBXMrGUnYn1rqL9fmO09awr2MpIc9TQAQ4Jq5H2qjB0zVyLoDQFy9CeKnRjVVDxU6VSQmXIzU6NzVVGxUqNVqIi7G3FTx4JqnG3NWYTzxQwLqKKlCHrmqwcgU9Zz0qkBeh2uNnAPY4qVIzG/zVUt5QmH6nPSrzS+cA3TFDFcfGuc81PFGHU7ulRruZTtXr3qRJI4CsM0yoW6Ank0hNEqWoIBHAqU2TMvBpYGDyeWjxtgcYbnH0q5GGXuD9DU3YmkU4rZ06HNTiNh7+1WRQoJNPmFylY5x71XEr+aFxWkQO60jRRsM46elRcuxVaQKv3aQMjDpVry1Yfd/OkECY4FPmFYrFV9KXouAMVY8rFMdDytPmTFytEIX5c5/AmkEkqqcE/Q8iq8sFysmVPFIXmXqpzT0YXaLHnSImc7c9iuRVe+t7K8H+m2Frc8Y/fQhhz161Ek0zS7WXAq1GSDu3f4UuUfOcxqfw/8HaqrfavDto4Ix90Mv5HJH4VxGq/s+/DO+kbbo5tXY5BjbIU+2eR+devvsLFyoB9RxVW4uI4sfKWJ9DzS5R3Pn/Xv2VfB91hbe6aNecEgk+3TB/8AHq5jUv2RIxCG0/Vt7AcjfuP67T/OvqZQHAkVmAPYjBpxTjcjn6UrBc+M9V/ZR8Shf+JbfoZRxtf5wT9eCPyNcfr37OfxP02Urb6Wl8oycwnJx/unDfpX36ryYweKGmk4DMWHbPNKwz8wtc8DeM9Jdvt3hfUY2T722Ik9/wCH73b0rnpY7xciTT5gV4PyHI+vcV+q07C4Xy7q3gnXoFljDjH41zWu+DfCeqowvvDtlJkc/uwfyzyPwpWA/MUTA5wM46+opVkR/utX6Han8D/h7foXOmCJic4+8B+fP61ymr/sx+A7xVZXkhPPzITnOOPfjjvSGfDZKZxnBppWvr7Wf2UdJZh9h1hzH6MPmH8j/OuY1L9k3WI3kaz1lAmPkVl3gn68EfkaYXPmZhTcc17Nq/7OPxGs2k+z2IvFUEgwkPn8OG/8drgdV+HvjbTndZ/D14Sn3hGhZv8Avn736UxnLGk/ED61PJaX0RYSWc6lPvAoQV+o7VBvGOVyPbtQAEqP4hSE805WH8OGHowzSZLNt3Y9mXFACUUpUbtu7J9AKTK7evzelAmFFB4NFAgooooAKKKKACiiigAooooAKKKKACiiigAooooAKKKKACiiigAooooAKKKKACiiigAooooAKKKKACiiigAooooAKKKKACiiigAooooAQ89a6Dwv418X+F5o5fDvibVtMMZ+VYLpgnqcpnaRx0IrAooA+hPCX7W/xI0too9cs9I1+BRhjJCbeZvfenGf+A17N4R/a6+HeqSRwa7pusaBIw+aR0FxCp/3k+bHTnb3r4VopqTCx+pnhD4g+CPF+R4Z8U6VqbjrFFOBKP8AgDYb9K6c5BwQR9a/I2N3jlWWN2SRDlWU4Kn1B7V3/gj40fE3weyLpHi2/e3U5+y3j/aYTznG184/DFUpi5T9Ms0Zr4x8H/tja/axLD4s8KWWpEYHn2Mxt3x3JVgyk9emK9k8IftOfCbXok+16xcaDcEgGHUrdlGT6Om5ce5Iq1JMmzPas0ZqhouraXrdkt7o2pWepWrDImtZ1lT81Jq7mmIdmjNNzRmnYB2aM03NGaLAOzRmm5ozRYB2aM03NGaLAOzRmm5ozRYB2aM03NGaLAOzRmm5ozRYB2aM03NGaLAOzRmm5ozRYB2aM03NGaLAOzRmm5ozRYB2aM03NGaLAOzRmm5ozRYB2aM03NGaLAOzRmm5ozRYB2aM03NGaLAOzRmm5ozRYB2aM03NGaLAOzRmm5ozRYB2aM03NGaLAOzRmm5ozRYB2aM03NGaLAI5+c/WkzSN94/WkpgOzXwV+2j4mXW/jNqFrC4aDRbSLTEIwcyHMkn5F8fhX3Xqd9a6Zpt1qV7II7W0heeZycBURSzH8ga/LjxprM+v6/f65dcTapeTX0g9DI5IH4Cs6j0KiYTdPqcUUH7w9hRWRQUUUUAFFFFABRRRQAUUUUAJuPpwK3fAGhXfiHxXZadbRly86FhjPA5x+lYeCygE9DyBX1F+x14G3I3i+8jIAfdADxyW4/RP1qSj6T8O6XHoei2mjwgbbWFIhjplVAzV1/lC4PfmnM2Jix5JqNuv40ALI/y81j6gcA5rUYZPNZWor+89hQBx14hjuWfoCalhc/KPWpdbXDBgvFVYnyoIGOKANKOUK22r1lPtudpxtrGU87qvRMMq+e9UBrXrKWAAP1rJvkO7JBrYuMG3jK96o3C70akxMzkXirMZ6VXiGCwyanWmhFqM9Kso6mqkTc1Ou0+1UBaQg1MlVE+Wp0arQFyPpViBsGqSdqsR9KbQXL6sCKXbUCH3qePkimguTRNtxVyFs4Hb2rNZtrVdsm3GnYzua8LDy2ye/Arxb9sP+3NM8LWur6NetAiusRCnqzHrg5HTce3SvY1zuGGwa8m/bEsbu8+Eglh3s1vcKQqHk5+8cf7oI/GlYLnjfw91Xxk0EUl7r80pK5jjzkdOmCTj8K9Jt/F3xCtQBb3DhVbowDAjnjDZ/Q15n8M9bhutLtJbG3klntiDJH5fI7n+v5V7A/ifSZbD7Vdg2spGSD1P4HHpVcqMZSZLb/F7xbYqq3ujRzkfeKcZH0PP61tW/wAfNJgEZ1TQ76JG4docFlP+42OOnQmuatNatbq0ae0NveJ3U5Rh9QRWVLomn61dteSFLdCDuhGM/lU+zuVGoz1fTPjd8P8AUJvKTWoo3OMJLmNvphsZP0zXSQeOvC0xXydWgctwATj9Dyfwr4N8W6da2Pie7sVjfaMnc64+v68fhXpPgS3tLrwtaRmTdhtufQd/14/CpdMftj7Ah1rSpoxJHfwEEZ+8P5damtru3uOYZoZM90fP6V4DpHhPTkDQvqdxEVHmEbsr054J/ka2P+Edkv4hHpWuSqV6FjnH59PwNT7MPbo9r3rv2YyT70vykfLivm7XtW+InhlGih1iSZ05RZ1Dq49t3P5GuTh/aO8ZaTdG11LSYndCQ6qcjr/dbn16NUuLLUz68wSe4/lULqGJ44FfPfh79qHR57y3tdU0G4tzJgNJDJjnv8jfh/FXa/8AC/vAEd79lnvJYGPTemCfwOP0JoSZXMj0xo1OMCgw/LXFWHxd8CXshWHWombHIBGcZ/unB/Ktm18beFpvkh1aB1Hct835Hn9KNR6GtJEdpqpPaeawp1rrWk3qf6LqlnMCcDZKCfxHUVcZd+FiIc99pzgVakK5Ra3dTxmkG9T05q/5cnpTXh3AhlP4U7oZULqR8xwfemNIijnmp2RVGMnHuM1XkiUg9D9DUjK81xzxSJMrD5uDStGgXBViajaBXyd20gdD1NKwCTSLnhqQfvFGDiq5gaQ7kbj3pQskY65pWAmdTt+YZqJnkA+VuPTNIbkjhhVKaZweKVhourLKDwxH1GaS72XL7Z4Y7jj5lmiDD8M1ViuDtO5adFeBCRtzn3oGZuq+G/D9+hjudFsZoz95ZIQ/5Z6Vyup/B/4daiMT6NBu7EKQw59ev5Gu8T7pIlJz/CaWPB+9+opMDyDU/wBnrwJcyK8dsEUH7pBP65DfrXO6p+y54XnO+1u5ovbdux9Oh/PNe/zOqjGAPpSKCV3BuKVwPlrUf2T71vNm07XQ8cSGTa684AJPIwR09DXzf4r0q40TX7vTLplYwOU3A5yQcH9Qa/S2+maLS751i85jCQqDg+uPx6V+efxF0PXrjxpqUzaXdBfNb53Q4ODyc9OuT1qhHEnOBls0VZutPv7Vys9jcRY/vRkD8+lV3VkxvVlz0yKAEoopQC3AoENBpaOhwaQ5X+ID6igBaKUKxHAB+hpucHB4PpQAtFJkUtABRRRQAUUUUAFFFFABRRRQAUUUUAFFFFABRRRQAUUUUAFFFFABRRRQAUUUUAFKKSloAKKWigaExQRSikagYlFFFAgooooEFFFFABRRRQAUUUUAWtL1LUdKuBcaXqF3YTAhhJbTtEwI6HKkGvVfCX7SXxb8PvEsniFNZt4xt8nU4FlyPdxh8/8AAq8gooTaA+xfCX7Y+kzSRw+KvB91ZAgBrjT7gTLnufLcKQOn8RNey+D/AI3fCzxVMlvpfjCxS5cDEF5utnyew8wAE+wJr81aQ89eatTYuVH62QyxzRLNDIksTfddGDKfoRxT81+WPhDxt4v8ITibwz4k1PSznJSCciNvqh+U/iK9i8E/tY/ETR9kPiC203xJbjq0qfZ5/wDvtBt/NTVKohcp92ZozXzr4Q/a48AalEi+ItN1bQbg4DFYxcw89SGXDYH+7XsfhLx94J8WQLN4d8UaVqG4gCNLhRKCegKNhgfwq00ybHT5ozSHjrxSUwHZozTaKAHZozTaKAHZozTaKAHZozTaKAHZozTaKAHZozTaKAHZozTaKAHZozTaKAHZozTaKAHZozTaKAHZozTaKAHZozTaKAHZozTaKAHZozTaKAHZozTaKAHZozTaKAHZozTaKAHZozTaKAEc/OfrSZof77fWm07CueXftW+IpPDvwN11rdgtzqQTTYjn/nsdr/8Ajm+vzvviGumVfuqQi/QV9Y/t7eI2/tHwz4VjkHlwQy6pcKG/iP7uLI/B+vr9a+SGPBY9cfqawqPU0jsNHOT6mloHAAoqBhRRRQAUUUUAFFFFABSNnGRS0ckbfWkM2PBejza74pstKgXcXO5/oBk1+h3gLw9beF/B2naRbLgqgL/gAo/ln8a+af2LPBcV9rV/4mvFDpbBYoc+pO5j/wCOgfjX1kuSu4jGKQxXboKQevc00DJz2oHJoAG4U1lXKlieOK1pvu8VnzghSBQBz2tw74TtrFQhRt7101+ha2cYycVzAXbIzHPWgCeDnk1YHy4JPFVQ3cfhVgjfEOapAdBBIGsF6E1WnXEJNSaRte02nrTLjlip6U7CZkk7XqVHptyVExx60oj6GqURE6PU6PVQKaljzkUkgLivUyPVQU9c1ogLySe9TRy1nqzVLHKRkd6oRqRTAVbjmUcmsaN8j3qa3dmVtwI20gNh/wB+oKnFWbNduOayobjanynIq3DcbSAapEs24cMw5rm/jLpserfDnULdlUyoC0ZGckAZ559QBWzDKOzDNQ+IWkl8K6lZw5Nw9u6q46rlSM/hnP4UpIg+AtI1PUNJukeymEUYkIdojgkdvzrtrL4ga5cILe6sY7+HABWVdxI/Hn9a85neJb+7tfMEJSY4Vjj6D8q6/wAOX0c0aQxxxR7eCx6//XqXdG9CnGbO9sfiH9j08Ivh1IkX7wUEj8iQRz7mtbwH8QNIs/E66lrAMcQyyxg555PAJHtWHZWdu1u8l9GAuzAkCnBzXK+JNKtyDNaoZseo4pKq0zrng0onQfHDX9D8TeMEvPDcPylQG4wSe/Yeh6+tbvwHSFhdjViYoAwEKkE4OeP5H868itpfstwrIFVjxkdF4r0D4eRXOoaVqNmLgxsSNjjsT/gB+tbLVHkVocrPoC6jiktXSbULRYsYCpIC2O+R1FNsW8qx+zaZIgI53Bs561wHg7wDfahYytHqU9xPu2M7MeMHOBn6+tXZvh94ttLsG3vHlCYOPMIb9f8AGqUVY5bu51Gq2tzqVzb26xNLc7dofsOnP5187/FvGn+Orm1tYIndf3cjgdgcdRx1DV6V4k1D4geF4fMhZ2IGS0uWIGemeG7djXh+tXtxe3kt1dSSNdSH9+7cfNk5/Wk4G8GyC3uIY9UimuIQTEy7ScknJ6e9M8awmTxSYdmQWVQR6nk/qf0qWC1hk1C281sNHIrbT3YdM/jVrx1Yzf20TBhl2BlYnGeMfzzWfKdB31l4H8O6D4Vtbi9k+0Xl3CJBHEwfbkEgEeoyPQ1x39kyfazE19dRWjPlY1JPHbg5q94H1BG08abqEkxvcZ86XJC8dM11HlJO0EI+ygIp3TBidw7D2570uUZxvjDT/FnhiBdR0XWpZtLfjdIW+Q9eMggfTIrN0r4r/ErSGjih8QXUxTDDe28AY6fNk/ka3fiHraroC+HYpknjd9zBQD3z1/AV50OY44o8iQE5yMHA9aHED2Lw5+098RrBg2o29rfQrgFSvJ/Pn9a9T8K/tJ6prEG5vCEwf/npESVHr8h+bH0Y18z+CvDsniXXUtfL326N87AEY7f1r2KCNdMto9N0ePIUEMx59T/WocbFRParH41WM8Aa80mZHAy2xSf0OCP1qVvjP4BchbqaS3lB53rjj17N+leEyQ6xb3SmOZZM9Udc/l3qjfxWt/P9h1rTIyj8eYyg4z9elIs+mrT4g+Bb8p5GtRAsePnB/T736VoRaxomoSBrHWrOc4yPLlBOPcdR+VfA3xJ8Ef8ACL3C3em3U72MnOzeSqZ9OTXJHU9dt3ilXU7lSqZT5ycAdOvSgD9K2SHas0V4lxuOGCMCB+VM3fMVUECvCf2J9R1fVfDWoyarrE96M8pNL5jDBwOuSBnd+Qr3+UZ+6mOMjjrQBny/eIPWomVcdKtyqd3I5qCRaTGQgjH3aY6qTzUhXAqJ6i4XGSHC/K1QSXEka9c02RuarztkHFAxtxeMcDdWxZg/ZgxOciudePMsSjkk10oXybZBSAFdVkHlJtLdSeKpXFhpdzvS5sbZpAQd7KMn0561p27I5G5aurYwXCYOMVQHGXPhHwfcSM93otv5jdWVdufxGM/jXO6n8HfhtqTOZNF8st1aP5CPfK4H5g16nJokLjGeKiXRXjbakg29xQB8+6/+y/4FuYy2m6hPbuST8/H6r0/FTXB63+yfqceG0rxDE/GQko3Aj/eUcf8AfNfXjaRcqx2cj1qGTTrtGG0FWPUAcUAfC+r/ALOHj6xBaGKC6Qckq2QPxAJ/MCuZvvg94+swjSaPKobPYkfmMj88V+hj2t1HlnQ8dxWfNdFZAskJb0JXmkKx+dGpeAvFdihkuNDuggBO9EJGB7jj9axbvS9UtCftVjdRD/prEQPzr9L92n5LNBCWI5BTDH8aovo/hu9kZZtKtW3feygyfx6mi4WPzUdXUZeMp/vLikOP4XyPpX6Gax8J/hzqT7ZvD0MJAPzwL5f/AKDwfxBrhPEX7NPgi8GbGaa3YjhlwhB+q/L+a0AfF345HoBzSKd3SvqDWP2V5ISzaZ4gkdSBsSYAEevzqOfxUVymq/s0+NreY/ZpUmT+91GPquf1ApiPC6K9SvvgR8RLcFV0pJ15JZOvp1HH54rnrr4Y+NbSJ3m0aYKvcgj9en60AcdRWpqPh3XtOXdfaNfW6/35ISFP0bp2rOmhmhI86GSPPTepGaAGUUUAEnCkA+9ABRSnPR1XPtxSNx6ge4oGFFBxj7wH1oPHcH3FAWCiiigQUUUUAFFFFABRRRQAUYpRRQMBRSjpSAc0BYUUtLtoxQMSkIp4xjijHNAEVFSsvpUZGDQSJRS8UhoAKKKKACiiigAooooAKKKKACiiigAooooAKB8rBlyGHQjqKKKAO/8ACXxo+KHheOOHSvGWpG3jOVgumFxH9MSA4HPQYr2Lwl+2H4ggljj8VeFNPv4cAPLYSNBL7na25T244r5eopqTQWR+gvhH9pn4T6/KkE+rXWhzsB8up25RMnt5ill49SRXrGj6xpOswfaNH1Sx1GLAO+1uElABGRnaTjivyiq3pGp6lo96t7pOoXen3S/dmtZmicfipBq1UZPKfq/mjNfnn4K/aP8Ait4ZCQvria5bKMeTqsfnH/v4CH/8er2TwX+2FpcqLD4y8K3VpIBzcaZIJUJx/wA83II/76PWqU0xcrPqjNGa838JfHH4WeJo4/sPjHT7WZyB9nv2+yyAnth8A/gSK9FikWWJZonWSNhlXQgqR7EVa1JH5ozTaKdguOzRmm0UWC47NGabRRYLjs0ZptFFguOzRmm0UWC47NGabRRYLjs0ZptFFguOzRmm0UWC47NGabRRYLjs0ZptFFguOzRmm0UWC47NGabRRYLjs0ZptFFguOzRmm0UWC47NGabRRYLg/3z9aTmkc/O31rH8Z63D4b8Iax4guG2x6dZS3JPuqEgficD8aYj4G/ae8RN4i+Mfii783fDb3Y022w2QI4BtOPq24/U15U3OPc5q5qk0s0iyTuzzuDLKzHlnc7iT+dUz94+wxXI3dmwUUUUAFFFFABRRRQAUUUUAFKEkklSGMHe7AAUlej/ALOnhUeK/iVp0MiFoIGM0hxxhBu/mFH40mNH2L8B/DEPhH4cafZhcTXCmSQnqxPAP5KK7lT8hXqabIsa7Fi4jhVY4x6ADFNhG0k5PPrSGDDMRyKSBaerZ3A/hQOKAGTMKoykZOauPzyaqXBUdqAM+dWcsijtXLXhCXDLjvXVyhifM2YX1rmNYUrelv4D7UAVg9WYXFUA2TU8TdKtAdBo0y7tnSprnBdh096ydMk23IGa17vBG4cU0SZV2gB3U1HyASeKTUJB5eBVPJ2qOner6AaG8Z4alE2COM1lsz5+U8U4TmP77qPQE9aEJmyJMDIqSOYMOeKyEuXI61bhmVgPWqJNNTUkWNxzVKOTGKsBxnPrQO5es1UzAMcZOK9FOn6bcaOXhjU7U+8OvArzSJd0EqiPdlfyr0HwTuk8PtDIxLEYGe3H/wBf9KUgucjJGVkaMY2ButPCvnOa1Do2byaPezf3cDiqN5BJZOUkVh9auLJYsbMWGSa0Vk8yKeGbBWaMx59ARisqGRcbvU1eiYMAc1oo3JOF1X4E+A9SvBdGORXLGRypGCfpgj9KyZP2dfD4neW0vmSJ+ig45/UflivWrZgdznIVOvPUVoQZlUtDCxUjgbsEVFSJVOo4M8fX4IajBAYbXWV2KMLG3HH6g/pXNeIfg143W1kTTVtbvrlFcIx+m75T+dfSMEUm7a8gGKtblXB81TjqMc1idU8W5Kx8Iaz8KviJp2JJNDkeEnlANjZ9t3B79DXoPwX8CeKjeu11p0lpGygFZkK8Dvz9V6Zr6wMrTBoxnH+7/MU2GEwgMY0VR2VQAfypxm0crSluea6d4d1nR78GzYC3AO/Zk5Oe2Px6ijSdUFvq8txNcOmXwUYkDPpg/SvTYVVdxMeQe1ZV/wCGdL1K486aEqe+OOf5VSqPqY+yRwfjjVLXU4HjSxjjcDCucfN/jXzD8S9Fgs71ZoxF5h5MSYXnPXH5V9h6r8O9KvYTDHcSRp14P+RXB+Kv2fdO1xlmbUporhBhWU8Y7ZU5z+YqvaqxShZnyR5KpqCTMzmVnywz710/iaBdQ12GNpPKi8hGfdwRnGB+X869O1r9mHxHBun0nWYrl852P8px9G4/8erM1H4U+MrDWILm+smubcw4coMZbvwfQDHBNCmWcsPBNrO6/YNZhKyR9228455PFQT+C9Wt4Av9pBAgLBDJz9Aeh/A1o6l4burNDFPpN/ZS7yBt3Rknt7Gsa4hv7EI0z35X+7gg4+nQ0SkBHDo9nMnlzQst5k/vH53Y/nXF6vF9n1OdEHzAcmu8OqW8skcflShgOS0e1h+BriPE01qupyOpcM5O4dqVwPUfgjFHD4Yvb1NrzKOccnP/AOs/pXSWDKr/AMSOfvYrxz4beKU8N6yiSjzbabKspPA9+h9/zr297a0v4Y9S0m8ikVhkqrA4P4UmUiO4zHIjJIDz361W1VI5sB8gEdfQ0zUJWicC4yrL0x3qnqF1JcRBLUSB8dQKmxVyhNYDxJpd/oE0Zby18yAkZPHBI49Dj8a8F1uxn03UJrOVgzwsVIHscV9IeE9P1Szun1K5kWJFUk7lHI+leBfEa5trvxlqd5buj+ZI2NvQY4H8s/jUjPqP9hTT4R8OtWvlLb5rjk84AGVUfo5/GvfsKSd3QKFFeVfsh29vZfA+3WKJo5ZZmkkyOWJO1f8Ax1c/jXqqkHdkED3oGVZVxIFOcVFOqg/Kc1NeyA5YCqsDs2S1NoQx1qvIODVyTFQOKzaGZ8qVVlTg1pSrVV1+bFAyvaw5njHvmtmdui9ccCqVmv74sR0q9GocqD170Ax8S4AatC1ZgBiolTGBirUMfNArlpGyPmGKlTBpiJ0FTxxjNAx8fFSKoznAz60qpxT1WgA2K3WNc+uKjk0+zl+/bR59lqygxThSYGVc+H9NmO4wqjeq/wCHSqreFrAncrY+ldGoGKNq+gpAc2fC8eDslyO1Qv4ZfadsnzV1YAHQUjfSgDibrw/qUcfyFXHpnBH51Rex1KAfvLeT2I4Neh7fTNJ8p44PtigDzeRp4pf3lu8cnq4IJpkvlu+bi1jYnq2wE16PJbwyDlFI9CKifTbFzk20YP04p3FY81ksNMmVo5NLs5Ff7x8vaT9SOv41hav8PfA+oWrW954btdjcHy0CH9Bg/iK9dk0GwfP7vb9DVR/CliwbZLKmfRsj8jQFj5v179m74d37Ceya7sZD97GB/Ibf/Ha43Wf2VLWSQtpviBdh5VZBg/TcAR+gr65PhWSIHybxge2RkflVSbw9qMY+Vo3PfaMD8qYj4ovP2X/EUJfy7tHAHy+h/EZH8q5+5/Z48cQRsyQnZnjIyCPqMj9RX3ZLpeqQ/ety4/2Tg/kagZLqM7WiZT9KBo/PjUPg748sUaQ6Q80Y6lR/Xp39a5vVPCXiTSyBfaNdW4PI8yIqD+J4r9J/NaNizW4z67eahnh028Vlnsbd933g0Y5+vrQM/Ma6tprVgLq1mgJ6EgqD+dRZHRm/EGv0g1bwD4G1VNt54cslP96JPLz7EDg/iK4rWP2ffh1fzmVbI27HOdnyfj8vyn8VoA+FOB1/Olf5cE5x619e6h+y3oLvJJZam4jK4CuMFT9Rwf8Avmuau/2Vb3D/AGXWMDquR/UZH6CgD5n7UV7te/szeMIoHMEqTspOAvHH6j9RXMap8CfiFYwmQaWZQOvG0/mfl/WgVjzCjFdNrHgHxloyq2p+HdQtwwBVnhIBz79P1rn7m2ubVyl1bzQN6SIVoAiUHO32zR0Tk5fPQDtQeMFm69MV7b+yr8PtP8Ya7Lc6pEzWtudzNjI6+3PRW70DPFIyrdxStjNffc3wL+Gd9vV9NiB/vICp/NcH881zOv8A7LfgS+kaTT9QurJjn5W+ZfqCMfqDQB8U7T2alBYHnH419La1+ybq0EhOmeILeaLnb5gP4cjn/wAdrjtT/Zw8fWpkAt45QvKlDvDD1yuSPxAoA8b5B6Bfw4p6qWHOz6qa728+DnxCtEkb+xZZETqU+Yfpn074rCuPBPiq0iE1xoNyi/3ihA/766UAYKrx601lVunFXbnTtTtQGutKuoVPRypAP49KhdtqqWLbf9pf60CsVTEajIIq+RFwVlQZ7NxSPauTkKoB96QFHikwfrVt7Vh2xULQutAiL8KKfsY9qaVYdqYCUUoHGaT5fXBoAKKOPWkoAWiiigAooooAKKKKACiiigAooooAKKKKACt7wx408XeF2Q+HvE2raYqNuEdvdOsefdM7T17isGigD6A8KftY/EbS1ih1q10jXoVPzvLCYJmH+8hC/wDjteweEf2tfAOpypDr+l6roDsBmUqLmEHvynzY99v5V8P0VSnJC5UfqF4U8feCvFZCeHfFWk6lJgHyoblfM5/2Dhu47V0pyOuRX5MozI4dGKupyGBwR9DXe+EPjL8TvCsmdK8Yak8XeC8k+0xHjH3ZM47dMVaq9yeQ/SmivjbwZ+19r1qiw+LfDFnqYAwbixlNvIeO6ncp/DFexeDv2lvhX4gjAu9Xn0C4xkxalCVX8HTcp/MfSrU0yeVns9FUNF1fStbs1vNG1Sy1K3bpLazrKp/FSau5qxDqKbmjNADqKbmjNADqKbmjNADqKbmjNADqKbmjNADqKbmjNADqKbmjNADqKbmjNADqKbmjNADqKbmjNADqKbmjNACOfnb6mvDP21teXTvg+NFWRln1u/itwAesaHzHJ9vlUfjXuLn52+pr4x/bl8RJe/EfT9Fhk3JoumlpAGyBNOc4x67FQ/jU1HaI47nzhcyeZcvJ2LE/hUK9M+vNK33T+VFcxqFFFFABRRRQAUUUUAFFFFACEEjC9TwK+1/2TvBcWgeDxrMsO26vEwHPXBbt+CrXyx8IvCl14t8a2NjDEXiSYNJj0Az/ADx+dfobptnbaZYwWFsgSC2j2qB7AAfyqSiZuF9aaWwtO6kCoXy0m0UAT2y7jntSzcNUqLtjyOKiPzHOM0AViCWx35NUtZuF0/QrvUJwo8pDtH949B+pFaBjZpyw6dK4H4yaw0NhFpUTYMrAtj0HP89tAGV4R8YalrOqS2lxCqwjO1geoGf881ta6jSQrMBhQdv1NcX4elj0i+s4sfPMCWPoM4H613Wq7Z7dircY4poDnwdpxUkTHdVdWUdeSO9PZ+flqgZo20ipOv1rZnk3wk54AH51zQfaA4OTW5A4ewX1IqkSUtVlRLQN0NYgvnHBBxVnW2LOIwelUWj+VapjJJdQ2DJIA7mqOo+KNDtTzewzuDhkGG2nnr6dK5T4v3l1YeF7iS2ZlaUCIY9D1/TNeH/DqL7V4sIvZXluAPkY8/h+WaaJaPo/R/F66hr6WaQv5TZww4wB612Ecii5GGwMdK8r8LC7/tpP3TIucFNuB9RXpezkZyDimSbkDlx2xnGfSt3whYx6pqctoxJaIbjnoR7VysJeOHH5e5rpfAepQ2PjSGKaQKJ48D3Pb8zj8qAO5Xw+saOsaYAXqR1rS8KwNFC4YYGcf5/WtEzWqEiS4TdjlS38hVNNa0dd0cF5Hlc8Lzg+9ZNtgWnsY/MMhJ5OcCqHiHT7W4tceYkT44z1rO1HxNdRzxQ6Zp5cTEEu5xgk+n+Bq5Hon2lkn1Kd5GbDFFPGeDRF2YHD+Xh/LVyAp4z3q7bFtp+bp1pvidPJ1hpAMIx4FP0u3lvbpIYFba5GTjoK6lUE0XtPZ7iYr877zjI6AD1rH0jxP4gtfiBP4d1LRSlj5RZLsFSqkDODg9egHHrXZutloUB6PLxVFWm1p/NePYg4BPak5XIbJYbh97jJJPSrdjHKFLyngc81FI1rYRgKBJL65qD7XLLndwp7CnyphobIvPlAT86khfdnc3JrJt59oK4/Gp4pB97PNRKCQ0zQZ3Vht6VMkhYHnFUoZzu55qVmw3HSs+UZYLAIcrn3HFAkAHFVjIAPvUwv70uUCy0jbuuBQA3sarrJ/epwlUHg4pqIDpYVYN+6Q7vvKygg+tZkugaK7kvpNsVb7yCMbT/wHpWoLhTwxobnlGosBzF14A8H3G4NpEMaEfdQfKP+Anj9KwtS+C/w/wBTDLcaWrDsV6r9M5x+GK752cHmmCQDPGPpTswPF9W/Zj8E30LLa3lxaMfutjcB+DHP5MK52P8AZ88VeGyf+Ed8Tpcx/wDPJ24/75k/o1fRRc4xu496axAAC4PqDS1GfN2s/D34kW8YSS0s7wsODG+wg46ENwfwauK1eH4naIph/wCEVYMpyp2ZDf8AATyf+AmvsYO5POQPY5FLvkyY+PLIOQRwaAufnrr1z8VtUnf7Vaz268K0KRlW28duGPTuDXA3NjrWGH9kT5D4f5DuH4df0r9PLqzsLlCk2n20i9xtGD+HSse90Dw1MwhudHhYHPyvHlfyOR+VFirnD/srzY+E8Nux2On8J/Tg9PlC/nXpRZtjAt1PT2qjZ2NlptqbPTLNbaDOcKf8adLcSeYd36UWGmSyLuGDUODH8v5UxpmqN5CeTUsY52qNnqN3phcEVFxoV2qByN3FJK23nPFQmXcNy0DK0uqNFqUNrGvzSOF/z+RrpLCLdcrg8d656ytVm1UTt/yzBwfc8f4102kKRcF/4cce9AmaSQ7i3GMVPDHg0sbDbkVPEwzzQIfGlTItNU88VMMUFAKeKTFLnCk8nHpQBIlLxnpUcc0RQNuAp/mKy5HSpAfRTR04Jo3UAOoppY54/Wl3cc0BcWgijIooAQj8aMD0paKADFFFFABRRRQAhFRvbxN96NTUtFAFJ9Ns2OTCPpiqkug2L5+QLWwTTTTuBz0nhy3GRu+lV38OMB+7f8K6Zqb06HFMDkpdBuVPDAeoxxVS40+8t/u2+fde9ds4ZqQKwHagDzxXvIZSfJdG/KnjUJkfLlgfpya714Ufh41b8KryadauMNEo9iOKAONjuoZiQ8UcgPXK4NZGr+D/AAfqxLXmgWLOerLGFLfUDg/iK7yTSrWM/LGB9Kgk02Answ9xgigDxTV/gJ8NtQdmTR/sTt18klF/IfL+ldN8O/Aeh+BrSW10ePaJvvYGDngZ/wD1Y616DLpa4/dylR+dZl5pdwuDFODzgkf/AF6QChgkgjUB8/xY6UOxU8yYPqBxWfJeLaXX2OV/3j/xVJY2rSAqXb8aALu75PmbHvinwIuc5B9xRDp8m3AORVqO0bbyOaYEZMhPDRyD0kTP69abNa2k5HnWkMg6coM4+vWpxayqehpk6SovyigDOvvCvha9y0mj2/n9Q4Xac+5GM/jWBq3wi+G+sjzLvw5bxT5y0kK+WW+pTGfxzXXRTkNiRDz3FSmRVzjOKAPFPEv7Lvw/1JxNYzTwrghk6EZHUMuOnuDXB6p+x+SXfS/EbImDgSjP4bl/+Jr6utZkOPL4qf7zcYH0q0lYR8O337K3jm0WUw3UFxgjZsbOR68Z/UCubvPgJ8SLRSzaYJQBnIHT8VyPzxX6EgbQFjYk9/apFLZG/c/uOtJxEfmlq3wr8caaA9zoUxjP8aYK/wDfQ4/Wue1Hwzrdj/x9aVdQjsXQgH6Hoa/U+ZI5CPNtopccZZOfz61FcaLpF5GTcaTauT1JXDH8RSsO6PyfubHyfmk3xE/3lIH51AbcMuchh6g5r9P9Z+E/w61eV5brw3bRStncYB5ec+u3AP4g1wWtfsufDi+keS1imtHI+Xb8n6rgH8VpWDQ/Psw46U3yjnGOK+0NS/ZAtGDmw1k7s/L5nHH1X/4muR1b9k7xTBE7RXwyjfJtwwYc85XPHTqBRYVz5aCnO3qKCuBwSfrXv2qfs0+PrdfOhsku4+5XAI/LI/PFczqHwV8b2T4fQnYZxknGP+BD5cfjQB5MOnvSA5rtNY8C+I9LYfbvD97Ap6MYztP0YcH86wLyw8vCTLPbsP8AnohX9aAMuirUttHGAPPBJ6bhj9aY9rMEB2AE/wC1kUAQUU94ZI/vIR9OaQqR1BoAZRSnjsTSZB6cUBqLRSEnPWlK4/ioFcKKOcZ4NIvzdKVxi0UUUwEpaMUYoAKKKKALGnX19ptytzp17c2c6HKyW8rRsD7FSDXqvhP9o74saAIYn1+PWLeM8x6lAspYehkGH/8AHq8iopptbBY+v/Cn7YOly+VF4p8IXVqx4kn0+4EqjpyEfBx1/iP416/4Q+N3wt8UyrBpvi6zhuWwBBfA2zk4HA8wAHr2J71+cNBq1VkS4I/WFHWRBJGwdD0ZTkH8aXNfl34U8ZeLPClwJ/DniLU9MbOSsFwwRvqn3T+Ir1/wj+1b8RtKJTXLbS/EERzzLF9nkH0aPA/NatVV1JcGfcuaM188+EP2svAWpRhPEWm6poM+PmZU+0wk+xT5vzWvYfCXjzwZ4sh83w54m0vUeMlI5wJF+qNhh+IrRST2JaaOlzRmkOQcEEUZqhC5ozSZozQAuaM0maM0ALmjNJmjNAC5ozSZozQAuaM0maM0ALmjNJmjNAC5ozSZozQAkjAOxYhVBJJPQCvzU+MfiX/hK/iD4g8QK26LUNRkaE/9MI/3cf8A46or72+Onib/AIRD4VeJNdVyk8do8NsR186T92n5MwP4V+bt8NkiwA5ESBPx71hWeyNIIrHqo/E0UfxN+VFYlhRRRQAUUUUAFFFFABQAWIUck9KXb83t6mtnwPo9xr3iiy0u1QvLLIFAAzyTgfqRQM+qP2OfBTaboEviC9g2tOAYmbrySePwVPzr6A+8vtkj61R8N6bBouhWmi26gR2saxkgYzgAZ/SrwPygDoOlSMBwSWOKLdN8uajufuAetTWUZRR1GaALFx8seKrr1H61NMd2ATVeTIXj1xQAxnWC1nuSeEBrxTXbs+IPFwfloohxg5yc5/oBXo3xJ1VtK8OyW6nbJKMdcHn/APWK8d0u8bTrk3DHJboKaBknieUpr9v5OMQf6w+w4H9a9HsZPP0xOMkoCTXE3GnhPCtzrN4v7x8Fc9T3/mRXReCb55vD6buZcfMf8/jVJEKTuVJz5czxgd6k3LgUmpDbcswzlutV1amUy2prVsLhfsrAjOOlYiyfKcZzVm2m8uIqepqkIjm/eSu1QurbMlSKsEMoZvLUqerHtU8MDPEGbYyfWmM5Pxlon/CQacli7bIs5Y+pri7DwnY6DeCeG3YyKMByOp6V7L9iGOIyoPTPNNk06B1UTQh1U5GP8KZLON8LLdteFmiwufvYrtY4MJ5shzT4IYYowoj256cdKuw2+EAwSvqOcU0QxkSxqvmTvtWMHPHAFVoLOa61ay1rTb6GaKKZVcRyBmUepAORjntU2uXsel6LLqF5Ji3A2uVXkjv068CuetJ9K3WV54emjuIJJVMwBO5MnJyCB+tXYm+p9CNoVjNFF9oMzSMoKliOfqKqQ6VYWetQmO3RX3dN2cmrkd5JPp1nds5KuAMg965fXd2n/EbRpHmYQyck7sAk5wD+pqFGyLOx8VXUekaHJdeQp2c8D/PtR4d1JtW0u3uuqtz9QKj8ZW633hm8VG+XZuXHPPb/AD7V5tc6t4h0f4cR32jRKzwud0bMQSo7cAjoCeRWaV2KTsdvrmg3Gpa1uRljtyg3DHK/5Oag1nxJonh7/iXQzQi6IwWLAY4P+IrPs/F2pal4a0+6+wyWtxcoPO3AfKepHHXAxXiHxjW4fW47gGXgDc4JHP1/KtYwuQ5ntFnqUF9expJdI5kcYJYY5NdBq+prBcHTrN4o8Y+XIB+v6V8v+ENUnsvFdirXVx5csirk+5xn9Sa6n4ieL1fxZM+kXBjU8bSxGAOB+gH51qoakuVz2mPO795IGk9M5qRZG3fMhB9q8Cj8a6tH/G+7AAIcbT/n6Vp2PxG1lSFfnH96tuTQVz3BZCBz0+nNTxyHswb68GvI7D4p3EUgFxYggdT2/I//AFq6Cx+KGjykedb+V+n/ANb9az5LlJnoSySfdAx+NaIffZeYONvXJrh7Pxx4duUH+keWT2JGP8P1rpPDOradqkcqW8wkVRzg1nONirllZARu3ZB70F/7rVRa+sWV1W6RSspQISM5HXipBLC7lUmQsAOAeaFHQLlkTY4JpTIDVEMwbDAqfepAHxkcj2quUC0Jcd6csxzxxVEsy8UhkYDilyjNATsPvUvmo3U4rPWYnrTmkTaSwJPYCm42E9i428dCCKieTH3iFPb3qBJIwNxnKZH3cYNYvjLxJZeHfD8usXzZiiIHK/NyccD9fwqOVCTZ0QuMYcRg+uDSSTZPDHB5x6VzHhLW7fxBoEeu28sn2OVQyNtOCCM9CM9CK1vOBGQeOxqWrGidyzNLkfKcUguvLB3YceveqhfnrTC5FA7EzTMclm+Q9KgJXHrTHfIwaYDSuhpDz1pjLxSlgKjkk4qWMjdeajdcCgvUUsnFZMpDJBlTzUEhIg2J1zzT3kwKbHIo68DvQA+11bTLMPBcSqJhjOfpXS6JJHNELhTmNlAU+1eJa1I13q0vl5Vnk4Ofy/pXs/h+NItHt4lyqLGMZ64xQBs7tvC9Klil55FURM34VPFID9aANGM+9TBveqMbnFP800AXTJxWD4+1ZtG8F6vqifft7Zmj5x854X/x4itMS151+0fqyaf8KNRLIrGQfLuPfouP+BEH8DSA+M7f9or4kafqV0V1o3dmZmEcdwN+BnAweGHHvXW6P+1t4ws2Vbyxhki3ZPzb8j9GHfufpXzhMY/MeaNfldztQnoM8VEeoXc4Oe4yKQH1zY/thXCn/SNMx2yhJH1xwf512Gj/ALX3heeHN7bXEEgAzlMg/iOf/Ha+FzjzBuH4inFQaaEz9EdK/ak+G96EFxqElmzHGWiMi/X5ckfiortdD+M3w81Z0W38R2jlu6uGH14yQPqBX5blBSqzqwdXZWHRgeR+NAj9crHxBo2oEvY6lZXcQALNBcKwUe4B4rRiurcpuikWQeqNuH6V+SWn+J/ENi4kh1i6Dr0LSEkc+vX9a+s/2QfE/jDWopLnUdQkuInfau9y2RwB15/hbvTGj7AjmWQZTkU/NMiXZGqnGQACRT+1IYoopBS0gCiiigAoopG6UANNN70pNITQAGmGncGk6GqAbQelO4prdaAGn6kUx29STTjTTQBBI/rzVeU+lW3UYPFUnQ5oQEUsjLxWdcO7NIWYgDtV6VsEnHQZrJ1p/JsN4Iy5pgclq2G121nkXeBIM89f88CuwiVhMSqjA5JFcj4nZbWGwm/iMu4+/oPz/lXonh+FLiwjlABBUZpAVrXzWl+VWwPataO2lIDFavx28OMqoFTgbVpAVFtzsHAzS/Zl/ijq32opAVVtIApHljnrxUY0+25Hlgg1exSEcUAUI9Ntl+ULjFOOnw54JFWSRkR8njrSj5cr8x+tMkotp6/N5bGqC2d8tzuydmfWtxWH3VB3e4pSyjrkD1o5mOxnp544dTUiRnORkVdDKehH40fL6YoUxcpWSPHVc0MAD0xVrAoZFI5FPmBRKbFcY2K344NAwF6SKf8AaH9akktlaniLaMKxx6E0XCxHvcjg8+ooKHduZEZv72OfzpVhZW+8cVII/wDaNF0KxSlsbKUkyWUJY9SEAJ/Kud1X4ceBdVWQX3huxkaT7zrHsY/iuM/jXXNGfXNNKmq0YtUeK63+zX8M9QjkjispbQPnHlEKVJ+nB/EGuD1X9kbRif8AiV60SP7sq7f1XI/8dr6kPvQiLu3AAH6UWHc+L9V/ZI1hGL6ffgNgcBuCfwyP0Fc3rn7Lfja2IaH98D2A/qMj88V96unOV+U+1NIkX5lkLH3qR3Pzjv8A4A/EWxc+XoTXEJBO9Pb36frXJax8P/EemB/t2g3sAQ/MzREL/wB9fdP51+pQlZTnuevHNVZLa3kdjJb20m7hsx/MR/WqsNSPydutNkt0xcWc8K5wGkjIB/HpVM2tt/z021+pWreAvBOpCQXXhvTi0n3nhiETH67eD+Irg9a/Z3+GOpI6Lo4idiTuiAjbn/dwD+IosO6Pzw8mPIw4H4042ZwCY0df7wODX2jq/wCyX4Wkz9g1We3Y9BKox+Y4/wDHa5bWP2Sb+CUmw1iN4T02tjP6EH8h1qeUm58qfY352Fsehpn2cjozZ9CK+iL/APZd8YQy5trlmTk5wefyyP1Fc1qXwD+IVmz7LGOYKOhypP4jK/rQo6hc8Z2N3GKUL6122t/DvxvpaO934fu1iT7zeUSv/fX3T+Brlb62urHC3djc2xPQSwlQfoT1p2HoykUpCpqRmB+9mM+4xRuUjtn61L0CxDg0uafuGcFSKCtFwGcUlOYYptMQUUhpwxQAlA4YMOGHQjqKG47HHrigc9OaAO68J/GD4l+F1ij0nxjqYt4j8tvcSefFj02yZ4+n4V7F4U/a91638mLxR4VsL9BxJPZStBIenO1ty568cfhXzHRVKcl1E0mffnhT9pX4U64Yo7jV7nRZ5Bymo25RVPp5i7l/EkV6ro2s6RrUBuNG1Wx1KIdXtLhJQPqVJxX5XVa0rUdQ0m7W80u+urC5X7sttM0bj8VINaKs+pLgj9Vc0Zr8/PB/7RnxV8PSKJdeGt2+ctDqkYlz9HGHH51694T/AGvtOkUx+LPCNzbv2l0yYSKf+ASYI/76NaKrFkuDPqXNGa858I/G34X+J4x9h8XWNrMesGoN9lkB9PnwD17E16FFIk0SzQyJJGwyrowZWHsRwatNPYmxJmjNNopiHZozTaKAHZozTaKAHZozTaKAPnX9unxA1r4U0LwzHIFGpXz3NwobkxQDIBHoXcH/AIDXxdI5eRpG6kljXuX7ZXiBtW+Mup2auDDo9rFYR4PG9v3kn45bH4V4W3THqcVyVHeRvHYQdBS0UVAwooooAKKKKACkPQ0tHUEUADZYA9BX0V+xL4V+3eKpvE91H/o9jIBESv3mVdx5+pSvnm1ikuryCCGMvJI6pGg7knA/nX6A/AzwlH4T+HmnWgQLPMpuJz3LPyP/AB3aPwpMaO/cnczdzk/iaaowoX0pynfuPYDimMdopDFK+Y49BVvhU4qC2G6piaYEQO5qAokmCnhV5NOPUHHeszxTfLpnhy8ui+xmUqh75PA/nRYDyX4p6sdV8SR2cbZjQ5wP8/SuUvIcXUcUnybSBWt4VhGpa99rm+YeYXJPp2/pUXjuGGHUFkDYBOBQiZM1fF119o0qz0q1IIcAsPTHzH+lN+Hc2ZprVjt2dc/T/wDVVbwLC0lzNqV2d0USEKD2z/8AWBrP8O6ssPiq4aPpK54z6n/P5VoiInY61t80KnRc8+tZYfmtDXZIhH9okm8pNuTnpXORalZTReZDdRuCccHJpdTQ10kGakaTI4qnEVkGYpEkHqpzU0asWxgmrQjE8aXkljpDTLKySueCGIIH+c151pviHxBAWaPUpdp5wzH+Yre+Jl29xfR2aNkKOg/z9a5mONVGxuBQNnT2fxB8RQKFk2yAdx3/AC/wrXtfiZeDHnWpHvjj8x/hXDpCo78U7yQc7aZB6InxQjBBe3BXvx/n+VakHxL0mWI7laMkYyPf6f8A1q8m8njay8U42yEDKgg9McGqRLPRfiJ4s0/VNGt7GzkJBPzgHj8cfT9a5XRJLizuE+x3DwozAyKHIBx7VQgt1bYFQ7h61orCPs6Mhwxfcx+nStYq5B9ReBJ7nUPBEETSlWaMlMEHGOPpz/WuY8SJqtjaaTd6rctLLBclXIB6Hqe+ABwPrV74Uzq3hGCNZfnVMt/h+WKu/EARXOiLfM5QxnhP73P9TiqcdB3PQLDy9Q0iFmcLBLEAwbHJPWs/S7HSNB0m8hu7q0lh81pZAxBwSe/p2FeWfGzUfEKfDrRbnRbqSzgciFynSQkYGQR7Ma8bnuNVuIplmnu5SuSrbyd578571hyFX0PcfHPxw8H6TEWtbOW9mi3LCIlBXcTjJGRx06E1l/EDUryaWw8RJpqT6bqUIPzKwAb2P1z17CvJ7bw7ezW4jiVbiSUgpAiA8+hJ6HmvYtdknPws0uzvLVrWe1IVYGADKBwOP91f1rWnB3MZo5rwxcabear5kmiAGBCWkVdvPQYI479xWNdt4Vvr66nMFxEWYhMjqM46jj8xXW+FIZofD+pajJsH7vC8YIJGAPzJrAjs4ZogTAp9DXTGDcjK9jOXR/D8wVYdUFs/9ydSAf8AgQ4qZfCYlI8jUrbB6Fm+U/iKsNYwx8FKb/Z4B3REoT/dOK0nGxUXcRfBOtc7fJkTth8/kRxVaXwrrcW7/RSyj/PXp+ta0AuIGHlXEkTeqsRmrKalrEMoMd4S3uCD+nWqjFCuzlptL1CzUTSWNzGRxnbjP49K634P+LLTQdWkt9QjuEe6OIvNBX5j0HTB7d6eNc12PJbyZfYqAT+XH6VXl1+4k2y32jQo0bZR0jweO3HFZVIXGpGD4k1vU7XxDqH+kOkRmYxDdww9fx60yHxRrFurRi8Zs9t3HT8q7HxKPDt/ottr9zprGYnYyw/J7dOnXiub+xeFsupkntvnO7zU29R2IyDUcpVx1v8AEDX4QFW6kwBwGO4frmtWx+K2tW7jz7aGUZ6gEcfQ/wD1qoL4V0Cfa9rr0Khugc7f15U/pSXHgWYPGqalAxcfISwAb8elQ1YpM7Gy+L9o67byzZD9OP8AP41rw/EnQbhQUdUYjkE4/nx+teV3fgfW4neOIJK69UU5/wDrfrWTqnh/W9NslurnSpIoT8hlwQCc469DUuRpc9zTx14fdULXIUtnuBx+P9K3dEvota+XTQzgdZCvBHH+NeeeFfh54ZsfC8eua9fFopLdpSitg4wSP5dxWNJ8X/7NjuNH8JaRFZW9vn95JnLdBkenT1IrGpNvRAe5RRWEE6reXEXnjnZn+lZPi2z0fxNYyaPe2sF1YScnaVODj0I96+XJvEOs3VxJdTXspeR9ynfx6Yq1Y+L/ABFZkqt9IUPOxmyB9P8A61LUasfSOk6fb6TpK6Lp9uYrWLJQL/n6fgKfubb5YAyPUV4HY/FDxDaqFMqzAe+cfgf8RW1a/F25EYN1bBm9R1/z+NF7lJI9icsvUEH9KY0mB1FcL4Z+IEWuXqWyROr4ywIrrS/Of0oGWy+RTS+Kq+YSAaTzeaze4yy0mTUUj1AZucUyST3pASlqglbmkMvFRGQE0NDAsajvm8qxlk6HbgfjSNJg1neIZ/8AiWv82KgLnNaOv2rX4lxnL5r2WKQC3VV4HAH0rybwPCZdZWRQOOpP+fevTY5flwuSo4BoGaEcmKsRyL9KyxLzUqyc0AayycdaUTDPUVmCU+tOWWgDUMgrw39tfWzp/wAMI7WM4abP+A/8ebP/AAGvYhL718xft76yzWdjpUfEK7VB9SB/izf980CZ8foMqpbp2FOoGCg/2TiigQnOThjz2pcmiigYZ4ooooENfLfKvNfev7Huhm08NWEjIBld/TsMD+YJ/GvhbR4HutUtraNSzyTKFA6k54H54r9K/glpqaT4ft4cjMFskS8ddoAJ/EgUFHqXmDcaUyCsxLj1pzXA9aANISjFIZgBnNZhuQO9RNcc9aLAaxnX1oMw9axzce9ILjI+9SsBrmY+tCzk8Gstbg/3qetxnrQI0vMFIW561RWYetAm5ppBcvhqUMKpCbinLNRYLlzikIquJRThJnvQMeRzSNTS+RRuBFADWGQcVCyHrirAwBTS46GgDNmgLn2Jwa5zxQ5a8ito/ujkj/P4V2atGIpH9AcVwUkjXWsSSdELYUmgDnviOnl2NmuTlXDA56dh/WvSvAjNJ4dgkzncAT7VwPxLt0awUMeARz7V23wvuopvDcaRtkoMH6//AK80AdZx24paQU4UmAUUUUgCkalpG60Aee/HHxovgvwLNqhm8m5YgIFwT3Y9fZf1r5K8P/tNfEhpt0dvHdqhYKqqVLe56r/472rU/bJ8bHXPG8Wg2U5e0tN3mBTwWyF/kh/Osr4Ox21n4fnvYNJgu5mJbEqBtp6A4zkdCeK1jG5Ddj2DSf2hvE2n2FvdeI/C4Mc+MFf3bY/3hlT0PYV1tp+0B4cmtzdXen39pB/C1xHhTx2YZH54rxnWbX+2LWKe5n4Jx9nRT8vX8607K60nQfA2r2OpTxh7mBktg65w+MLwT6tn8Kr2RHOe3WHxt8BXhKf2tEkwUEAkFD/wIEgfiRW9YfErwbfW6SW+t2r7vVwMfjnH61+ekUMLec21VnVj8yHaWWr+haZf6vqMNjpbTpcyMFyGIx+I+n6UeyKUz9F4PEWhzKGj1W1A45aQAc+h6GtCG4ikAMc0bg9MHrXxb4f+GOp6JeZ1PxJdhyNxhWUg7sDuOv4j0r0jwpJa2b+VH4gvbeZRghnK5/A/Kan2Q+c+j8/7NHy/SvBvEWuePNO059V8Oakt7FCpJQj7/XsQV9K43RP2oNZtmeHX/D8cjRvh2iOxh7dwf0pezY+dH1X82RtPHejIB614Bpn7TnhebJvLG7gXG7DLg/hjIP5iuzX4yeFfsVvdyXHlRzjKLJjP6ZHf1odKXYnnPTB94jBo/wB7FcPafFTwXcBXGqrHkfx8D8+n61r2Hi/w3fyhbTWrcsegLgA/nwenas7MrmOgJU8EY+opRGtV4ry2k+VbiMn0zUuQw4wx/wBk4p2YXJCq00x0I+4sACpHYigOducZ9cUncehBLG/1qJ/MUdGHuKve/al4x0FPmDlMeWWQtyCT645pVO8Z4z64wa1TGufuA00xR/3cVSmLlMtgfY+1QvmMfKVXPVcVqTQq3TFUrizZhzWl0zPqVt02MxSbW9qY8jkh+DJ3YDk077K6nANRsrRnkUWQ7MibymLNNbQkkckIATWDrHhPwjqiuL7QLCQvyxEIUn646/jW+53DkVXYLnmlYVjy3Wfgb8NNQTauiC2I/wCeOEB+oA2n8RXH6p+yz4PuJfOsblo1zkp93j6jj/x2vfpm8pSU7jmooJFbPQNSsXFny1qn7KFs8jCx1h4c/d3HjP5HP5Cuc1H9lfxRbq/lXiTKBlWU9fw5H6ivscyYchsD6UqM6nKSZX0qXAq58Fal+z78QLaN5IrSOcKcbclW/M/L/wCPVyGs/DTxppMZkvNDuo0Bxloyo/Ang/ga/SQXLKxPykn1FRHbJu823iKEYPyjH40rDPy7u7C/slBvLG4gU9GkjIB/HpVUle4I+tfpxq3h3w1qSst7oGnuSMF4ohGSPcDg/jXG6z8G/h9qk2+fw7bpkkmS3/dP+IHB/EGgVj8+A6jpIcehoO08qyk+nQ19r6n+zZ4DuJWezmubcHPyMen6YP5Vzt3+yvpzStJbasGjxwPunP6g/pSuFj5MYAHkHP1pBjP3X+mK+l9Q/ZY1By5tdQHH3CTj/EfqK4bxL+z34/0lWkjtVuYwTtI4yPqMr+tMDyEkb9oDfiKK6nWPh7400mIS3+g3kcZH39mVH/Ahx+tc5cWd1af8fVvNFnozqQD9D0NAiGihTvP+rZiO6njFHfngHpQAGt7wv408XeFz/wAU74l1XS1yGKW9yyoSPVc7T0HasEcjNFAHvPhX9qn4j6X5UesQ6Vr0CcMZoPJmYcfxpgZ687T1717B4V/aw8B6i0UWu6Zq2hyMPnk2C4hU/VPmx/wGviairVSSE4o/Tjwv498F+KNi+H/FWkahIy7hFFcr5uPdDhh0PaukO4HkEfWvykVmVw6kqwOQwOCDXc+Dvi/8SPCjr/ZPizUDCDk290/2iI+vyyZx17YrRVu6IcD9IaK+PvB37XGu27rF4u8NWeoRZ5n09zBIBn+62VP5rXrnhL9pX4W65GBeapdaDP3j1C3IH4Om5fzxWiqRfUlxaPZaKoaJrGk65Zi80XVLLUrcjIltJ1lX81JxV2tCT8zPiVeT3njTW7i6kMlxPql1NKx7kysB+grmT94ewrc8fOJPHOu46f2lcKPoJGrCHOW9TXAdAtFFFABRRRQAUUUUAFKO4HTAyfekp8UbSSCFBlmdVA9WNAHrf7MfgubxF48tL+aI/ZbN85xwSoz392WvuRURFEMYCogCgDsBXmf7OfgtfCfgOyuJlAuryIStkDPzcj9Nv5V6YowxPrUtjQ5uE2ioHy0gUVIDwSadaJucsaBliFQq0jZ3U8fdz60g60wFVdw2gfMTXmXxz1Lalvo0b/Pjcyj6f/XFeqW+FBdyFReST2FfPHii8bW/Gt7frl18wiMHnjOQP5UwLfgTEMTrtBfH+f6VS+JcKy20e3CuDk/5/Kq/h66mt9fZW4UdR/n8ah8bXD3t6kaNhepA/wA/ShGMmRaLqYh8Nywx/wCsmIX654/lmqOq2h0w2cykrLKQzdsA/wD1q0NHtrdbq2hbGByR+lUPFlw2peJ1iibEEJ6+w/8ArCtEXHY0vibqW7QbWxVlZpVAZunbn9SPyrziHSUSEbbqVSrcgHPNaGq3D6hqAaRyyJwv86ImbaUA4BpDGQC9hGI76THuScf1rQg1XXo49n20zR9snJH49aqguD1IqUb/ALzMQD3AqrjKUizXV6090x3dzQIAWJX5gTVoffx1WpYlAwoHFAMrpAMfdpTblfmFaKou3pShAaZBnGPI5FOihORuFaBjX0qSOLLDOMVaJZDBGEbJFXQi7SoGDipRbBircYFTohwWIB7VaM2ei/Bi7ZrK6twymRF55xj0/wA+1dV4n1CG/wBFn0rzE+02yhiFOOAM/wBc1wXwrVLTULpdxDbA5Hqew/nXbXOnWMrT6o8Ll2iIYevf6810RjdagmUPEPh/VPiB8IbXS9MvksLmKYKJZGK7fu5IIzghBjp3rQ8DeCvDujWsGna40uq6sqfvQAeMjOff6infDNv+JJcwyKWdZyOuMdyf5D8Kdq2rWth42jub25CRqoIIY5z17e2BUOn0RlKpY3dVgg0nw+bvRbKGxdAeXwzle45Ht0NeZXc1zfgzXEhkDNnc7HI+g/pW9rPjK58S6pHpumKD84R3YZUgkZOe2MnvVbUdW8H+H9rXswuJ15cF8LnPv+HINdFKk0tjP2lzRv7J7DwHbQvtP2uTd8g7Dgfjkmubgs2jjTcGjcEcdPxro9Ov7zxxvk0HU7WWNcubXJR1HXuNp6isnWptV0HUPsmpWciwyRnbIynaW7AEcVpSavbqFRWKb2bMxwSzfSnxW7kD93uHtTYtSnMmyaPYeT/wHFRSa4tvZi8uF8i3R9gJIGTjP8q6nTTRi5tRLccbK/zR8HvU0sLBT5i7ou204NZnhvxZ4U1bURp99qMkDOfkuCwVfoc8frXZeLfCmp6Rpw1LSbqO9gVcumSAR6jqPWuepKNOVjWlexzH2df9ZB+OTSbcsxWNt4XOUbIqpYazFcQPcm1YFHKSpu4DDqM1I2qWyhViheFZW5LDoPrTlSlU1QOVmbvhyy/tKxu9JnmCl1MkLKvCt6Hn/Jrm7uJtzQTbRJGdhXaMHHFaGnanBA0N9FI8LwzqmeRn/wCsK3NX8MTX9x/aWmmBrWYl/mbOSec5BOD/AI1lUSiaRdzhBaxKxCQqCeoA4NPFqsa7ofNWSP8AhjbAH4dK17/Sbu0DG4s3jjzjeDuH6VQ8uMRsY2RsHBOcGsZxbRSdju/hUuh6XONQvNdRbiX/AJYzZXBx6/d7muj8U32j+NvBuoaXp9ysjlGA42jPOG7c9+DXjM1jb3DiR42Vk6uGIJHcVj3Wj3dvI0nhnXLjTX35dSpXdkdMqf6Vn7JPUvmNm70nxx4f02KK6je8sIowIw5OEQDAHcdO2ay49UhuTbvdeH7dpl+V3gGxXHfIOVNe9/DjXtM1Dw9DpupXST3sEOZQ4xuz74x/+qvJfH82mT+IbiPTh5cAblEBx7fpisX8Vi1sc8G8Lhit1pr2bE8KuQPyORU503wXcKNl5Jbu3QNkD9cj9arMIwNq5K+jHNNSGMgrsUr6Yq2lYZafwhpMq4t9YiRz05Az+fB/OqN54Gvkb/R9TtZT6Y2sfwJwfzqC5srbH7uPZ6gE4P4VDFZyR/6p5o177ZCV/I1gUdN8NtF1XSPEe66EDBsBip5/I+2elesvvklLRYYd8GvnxotThDNBqcqbu2f6GrNrqHia0Ty4dUfBHc5x+B/pQFz3bE2cFSaQ/ka8ftPG/iy0KrM6TBfUdfz/AKGtiD4l3WV+1abk/wARU5/Q/wCNZspM9E53UjMc4yB9a4X/AIWXpxOGtJEPfg/yP+NTR/ELQ5Jdsh24/P8AXFJNDOvc+w/A1GWUttziuei8YeHbptgvVRvf/Oav2uq6Xcx7YdThcf72T+XWhgXZGCtgsKxfFDfuFj3Yzz/n9a1FaNvu3MMo9AwP/wBesDxSzLPDGMPxng9KkaNT4epsjmmP4fy/qfyrs4GKoFB6CuR8FbV0+TGcEj/P866NWIAw1Ay+ZPWnrIvZsVQWRt21qeGFAF8P704P71QDe9L5h9aANKNyXCjknpXxp+3Hqhn+IVno8bqVtot749enP476+wbO7SGQyPnKg9sivz//AGjNQGp/FbV7pZvMHmbDz/d4/mGP40riPOyMO3pniig8HkEfUUGgAooopiEoPSlxQeh9e1AzsfgxpX9rfEnTIWXdHA3nuD0wnI/8e2iv0X8FhbbQ1+bDMAuTz2z/AIV8S/soaOtxrt5qsgBK7YEJ69mb/wBkr708IWFvPpSeYgOOfpQMFn28sAfcGmPcMeUDFe/tW1Lo1u/3GZP1qnN4fYnMdwQe4xSAzDPk8Pz6Hika4bdzVptBvB/y0V6hl0nUI8/Lkdsc0cwEYnzR54ppsL5f+WO6ongu1H7y2f6jn+VO4MsCb0apEnHrWaSyn7rZpVmH0pCNYSju2BTxL6MDWT5gx1pVkx3qkI1/O4609ZvesxJGwGzxUnncehoA0xJkdacJCKzBKwxmpkmakUaKycdaDJVEy+9IZjg0AXRcGlEm5gKzxIalhk3SKPfmgVyvr91HBZuqOQSP8/zrntNQsRk9eTUniS6We+MS/cU07SItx+XjdhfoKB3M34ohTo8bupGBge/+eK1PgrOH0meJUVRGRgj+Lr/n8ax/iJdWVxdQ6deSbIgM5/z+FdF8JrC1tdMmntpWkhzlWOec8/XoBSA7lGGBngntTxTV2thsc4p1DAKKKKQDDXL/ABH8UxeD/B2oa7cQ5+zxMyDdkM+04H54H411Djg18xftR3fifxLqtj4XsdKuP7NEm6eVflONw9eD9zt601uJngNpoOs+I7q61x7YSmZ8As3GAMZz+fWr1nb69oQSaGwmjQcN8u5fxI4roLHw7f6NO8NlfXlsocM6SIUwcZAz0P5VY+3eJbMma+1JUDNiNgijd37cH8RXVFpIzcbkfh7XNR1K5ktIrVbWfbuLMvHWsf4h6bqqFbjVroMir+7VWyCcj8fTrXbNGzi0kvFCXT4zII1XcMd8Vw/xF1F73XBaRsHEShW5HIxz+p/SquibWMTw7ot14m1mCxsoCMoA7AZwpIH8zXvvhjwZYeEYRa6eiyaqESRpXx1IPHP1NcT+zdfaTY+NJotSZLd5o9kZkGTgDgcD1JP/AAGvXPENvcW+qPJDFIyDBDj+Mf8A6qtNBYI4VZ31K6xLK4zuPr3wPTils7eJkeSRYyrj7pUEVXmmieNYjJj2pkt6CDDDC74HG0ZzRoS0N8NqYPE0mnqVjsZUOQemT2x9P5187/EiG3tfHWqRQsVAnfJU8Zzz19+Pwr3zRVm003PiDxFam1trVy6KW+aQDJABHX7tfOeoXba9r89z5TO91Ozbyf4icn+ZquVWM7sf4U0hdS1SNp9ws0ceYwGRjPP6Zq/q2oQ397JJHcKYlYqirkYXPHFdFexQ+HfCdvpaD/SrhcyMPvcjJ/8AQq5KKOMZhWHLclmxzj0oQ2zc8H+G5/EWsLZ288qxDLM6MRivY/Bnwkg3yTSarLGuMJ8xGT744/SuM+AWtf8ACP395M2nT3ETrtDBDweevfue1ez2XjbS4IgJrS4jkLE48o7fzHOfqKykrsxbaLel/D+TS4zDF4guUdh8hEmF9uOVP6VheKX8eeGdr2OsNJycEIAD9RyD+ldGfEOiaiq339pm0MfRXXcpP1FVPGmo6WNGbVpb+OaNFDExNkZ4GB+nWnGkmNVZI4zVPjl4g8MWsY1iyt7qZs8J8h7Dtkd/SrNj+03pckSm40O5hYgc9vz5B/SvC7iXUvGPi0JaQB57qYLFHJkbNz8fTrXuVj4B0vw54dtE1Vkk1Vm+YfLtI5OPyx3pypRi7MuNaUtkbln+0N4YBVbmzuI95xlwV/n8p/76rctvjn4LZ0Rp3QP2I2sPz4/WsRdP8MpaBpNFtVkAAd8beT346/iKo3fgHwvNaS3ckFtEjrkbVx79Bx+lZugi1Xa0Z6VYfE/wReSrFH4gtYpWGQkzeWT9N2AfwJrorHW9Mvjttb2CV/7it8xHrj0r4q+LHh/S9O8P3r2McsVxER5MkUh+ck4AA6HkivQf2Nvh7rVnNdeLNYvrlopEWOCFyVB+bJOOh+6O3esp0uVG0avMfUTLx6GgJxyaWMYXJzk9aWudSZryogeDJqrdWrBc1o9qRunzVomS0c8y7SVIqB41Y1tXcMTAnGDWTPGyE7a1QipLCpUjdVJrcgkq1XJC1Qv0pNCKU1vIwyGpsUkkIIbmrLE+tQSDn1pXGhDcrjkUjXUaryAQexqKTaOoqCbZjiixZYimi3ZU7R9amBDf8tKycADhsVG0zr916mQG0pUHG7n6ZpqrJk8rj2GKwxqE0bbs0yfXnVMMMtUAdAfMUHDUI0q/MhLetYlneyOnmPkLWnbzFxujIxQBO3lynL28ecYPA5rI1rwv4X1uEpqXh2xYjG10iCNx05Xr+NazZPzbqPmEfBouB89ftE/CPwLbeAr3xFpOkjS7y1CgGMhd5J5yAQDxk5x2r5A3N5Qd16HaK/SH4m6CniP4e6vps4OxoCxA6sBzjgjrjH41+dGr2rWOqXNm6soikO1T25piKgDDO7qe1LSsSXLHqTSUxBRRRQAUUUUAFFFFAFnTdQv9NuBcabfXVlMCCJLeZo2yDkcqR3r1Hwn+0V8VPD8SQNrkerwIRhNSgEzYHbeMP+teS0U1JrYGkzX8anHjLXT6ajc/+jWrIHAArW8bf8jlrfvqdyf/ACK1ZNIAooooAKKKKACiiigAUZYc4Fej/s8+El8W/EmztZV3QQqblxjOQuB/6Ey15w3+ravsn9jHwvDpfhO48TTRf6TdoscRI5C/eP55T8qAPeBGsEMUMa7I4kCIo6AAYA/KpByQe1R5MnXrSjgYyajqUNuPvbV6VatV2x81XjXcwLVcO3bxVIBpP5UoHGabU8K5PPAHJ+lCEc98SNYXSfB9z8+Jp1KIAefm+Ufzz+FeSeDNOaW4NzIMgEt9T/nFavxX1dtV12HT4WzHDIM4Pcf/AF2/Srmj24s9NDJkNxkiqsKUrI4LXY5rLWndcgE1RiZrq7aRiSRXR+P1MdzHOqLhxg1z+nqikryXPOe1CMtx7syOWVsFe4rDuJPIt7i46O4KD8eK1mDHfhgT0rnvEcxE8Vknc5P+fxqzVbENnEhiWRu2WPv6VYiUKo461FbD5WQ9BxVlDmkA7yww4oZSMDFPTd0FOO7PrSYEaqCPu81MqHGSvNOiI3DIq9sVlGMVSArRx5HNKE5x3q3HGAQWp8tvvOV4qkSymUGdp61IkLY4NJO0MTL5jZYVVutSGf3IHFapGbZpRkwrh2GKd9stY2+eQVy5uLiUnfITk0scTMQGOfTJraMSJHXaV4oTTtTS6iBdRwd3cVp6h8S9Va5YWkGYW7HGB/X9a4dEaQZBC460vR8KeO4rpjEx5jr9N8ca5BDNHayeW04IbngHHWs//SL6QpeXBlnLZDE8LWZEvy4ArUtMCJUYLtY7TnvXXShGxD3PS9Ll02OGHw54VuoptRuI1e6cdU+Zjjn2FeBa6upaj4nu4GjurlYZPLVGThueDnvxjj3r1z9mrR9L8P8AxAujc3Kq8oPlB3wBkdMk+hY/iK+ih4f0j+0RqUOmWjzMMGQKORnIOR1/GuSripYeXumjpKUTy/8AZl+HV74VsL3V9Qfy5rwDyYl7Jyf1+X8qs/tF3McNho1orq13JPuKAcgAZJz9dor0fxR4l0XwxYm4vJoo9mAibhnHPQDn9K8L16+k8VeJn1mdSLJmYWmc5wG4P5CscMqter7SRWJahTSRzvi3Wn0bWLPR1Hm6jOAGAHY4H8z+lbnxV8Ca5qXhrRLiwhVoF3Szwg7XYsBg9MfdHr3roPEmg2+r+G7DxJCsEmpaW+6VD8xCL/ERnIwMnjqTXrfhfXtO1TSLe4jmSNtoVgxxjA6V04jFSh8Eb23MqVNTirs+ZfA3wf8AEOr6vEdQsZdNsoJlcIwwXGSevQ9O2etfTxtrXSfDEtoyILWztcZbvtXJz9TUmq65o+mWb3N7qFukMZyWDD/JryH4j/EAeI5pfDfh6RnhYKZLkAqrDeuRz34Ix71wP22KmmlodElGEdDjLJBN9ukVgLdLhgP9o55P4nP5U2eNmDxzsEER8wHrwOatusNvZ+Va/wCrI3L7tmoL2GW4tpVgUzTmM5APbvX0K9yFjiXvM0fh94b1DxpqZYjytIQFZHGV3MNvHHfBzWH8XfFUPg/W20Hw99sleIZYyvynU8MOvavXP2eb6GbwjJp6qkd1BM3mJ0JOev58fhVf4ufByx8cXSatbTfZbsKQw4AY+vTJ/OvCdZKt72x1wpHlHw9+I+p+ItUj0S6t5L+dwNkYXcSM4/qO9Xddgtd00emkQvE/76JyQV59D0rX+F/wH1Pw34vtNe1PUlQxEmFI2GWOCMEfjnIJri/j/wCD57P40JrVu32aynKeYkZ29AM4wB/CF9eSa3eIjUnZbBOPKSDVL6NiH2lc9qd/bke8JLFg+oFVr9QWyuE9hVHaNxY4/GumrCHKZp3Ny3vrQXP2i2neCbpvRyD+lTO5kLSK6szdWBya5SWNM56fSkFxPEo8uUn2NcEqRrGR0UkeTSpGV5rFg1idCPNXIrUtdWtZl2yZQ9u1YyTsaJizfMeRTCPkwtWd8bnKsHFP2IVyMCsSrma/UAipSIyvzKG4706SMF6UqNuKTYylMAWxgFfTNIiRDhJJFPo3zCnzJ83FJsrNjQ2RFb5WVPwFUprOCQHfCPwq2681BMGA4JqSjLn0u2zgFlqD+zY1+WGV1GemeBWk5fPLZFRkiNs4zQBCjapCBs1CYbeRuO7H512eh3F7LpnnXk3mScAHn+tcdNJkY5G44rs9JjaLTIxuz3IoKR6F4XCxaese4HIBJB6/55rWVsvw1cBd+N9P8M/YvtULSFxjCjt6/wA+1aVh8Q/CV1KWF1JEWGcOvAP1H9RQB2Cv1yeacJSOhrBg8RaHPzHqERB77gR+Yq3FqenSfdvIseu4Y/Om4tAaomU4+Yq3uOKd5nTkH6VSEscnzRzxOB3DClMjcFVVmHTmkBYv5pbfSru4j+cxQu+0jBJA4A/HFfBvjPwX4puNcvNTGnyTQySkB1ywwBjPHI79RX214kvTbaHcSOxXPY+3/wBfFeZRTOoU/KR2INSB8jXuh6xZg+dp90oBwcLvH6dKoAPg/KwI6/L0r7Dvoo7ofv4I5COjFRkfj1rHu/DOiXbF7nT7d3/vFBu/PrRcD5S+63JAz6jinFSPvPGvHHOQa+lrr4ceEpwzSWmxiOqnp+XNZUvwj8ONEVjZ+TkMeuPwx/I0cxJ8/Z+lIfuu3pgCvbrz4Mae0RNrfFHHqc/5/KsS9+Dd+ZEWw1OOZWYAo4wQCeeRwePYVSsNHrv7Kujx2/hiCYrh53yeMH5uf5bfyr7B8HqE0oyY+Vm4+g/ya+f/AIT6Uuk6ZaWHk+W8MRLYbIyen6V9E+GVVdFgXjAUD/P61NxmjG4fOOg4o+6c0Iqj5VGO5p2BQA0sp9M0v4/nUUrRLMsbHDMM09UCjuRQA8gEfdphRfQH6inrjsTQTnI70AQS29vIf3kKE+uKqz6Lp8vJhwT3FaA6fNS5z0IoAwJPDcWcwytt9G5qJ/Dz4JWXB9CK6QcUm5TxmncDmBoVwp+WRSfY0j6VeR/w7vetm5s7gz+ZHIR9DSOdQjB5DKPzouKxhvb3afejz71CZJFyrRsPetx7y6jIaSNSD6ioTqVt9oRbi12luhouMy0k4xuzSq6njPNJqLoL1hGu3viqqswGTwSaYMuA0k84t7eWRjjC1XVzmsjxVeNHbeQp+ZzQSULeT7TO8p/iauj0iNUiaXPCiua09dsaitrVrgWPh5sNteQH+X+JoSA868TNJrHiJlX5izhEH1PH9K908KWC2GhwW20Abeg/T9AK8n+G2mtqPiNJiuVhYyMT+n6kV7WgxwBhQMCpYD/Qe9OpF60tBQUUUUAIeoqA29u0rM0SknrkdanI/Ogg+2aEBltoOjyeYW023HmjDgIMN9R0qg/gbwxJaG1k0q3aIknYUG38un6V0lGabkwscj4j8A+HtasY7WezWFIwQnkgDaD6Z+teUa/+zRoV1PNNp2rTRXEmThl4GT6HPt0Ir6E4oxQpsLI+SdQ/Zd12GeOXT9cilMbZVz8p/I5Ht96uq0XQPilp8Q0m+d7iJB8pfow57tkfka+ijGu3bjikZW42tgDtV+1aJcUfM2qWfiqxn8yfwvI5HVo8jI+h4P4GmSeOvEOm2DrpvgW4N0oKs6htw4PRG5/ImvppumCrKPYZBqM2tu67WtoSD6oMflVqsS4HwV4w8WeNNaeY61FfohkMi2zIVH8XBXAzjPXFHw3sofOl1bUImUQoXCNkBWIA7/U190XuiaRdRNb3emWtyhHKSRhl/I1zt/8ADzwbqdq1hHp8UKKQZEibjHXGDnFX7bQh07nxbreuR3mvPdu26MZ2g9hn/wDVXWfCrRdM8QX0l5eyKqo37uJDktxzn86901b9nnwNqU4aFLm0B+95T8H8Gz+mK3dC+EXhbw5au+kWKSXig+W8pyUOD0PXv3JqlXjbUj2bNTwt4f0ez01CLBCjDIRoxuUn0/M9K1rvTbOedZG09HKdHaPDD8etcfNpPxIjvTLDfWxTDAIqjBH0Pf6Gqj3vxYhjCm0t5VZwrAH5gPXDc+vQ1m566DVK61NvxF4N07Wpgs1tFHFkbnVcED6jmvmz4u6omma7/wAIzocksljCwZ2c7gxAz1PP8Qr6outQvLDwh5+p2s7zyR7ZEt13OhIxwDznn9K+W/ip4F1aO7k1vQrbUbyyuNzzK1qRJFnnkAnj3x/OtYVRezSOD0mfUrbVEvLIqt7E4kVhwF56131xqHjvWHjvppPO8scfNux/Xt71w3hLULa21V7e/gaBlbawcfNge3X/APVXoMXjPQdNiaP7Yu09cDOPqOv6VnUqOVQ9DB4eDWoTeNPE1rpzW+qaZFdQ53FlALD8sEfrWPP8YJY7P7IumSsq5wGY4U/Xt+VY+veKLK4nkktZhKh+XepxnvXHQrda/wCJI9ItSxEvR05OeuB+VdUZKxy4qjGE7o9j+Fegar8XfEK3WoRLb6Vprp5kYP32JLA5HsuPxr630TTbfSNMttNskWOGCMKOOuO/1Nct8HPBtt4I8HQaLb/NOoU3Mp6u+0A/yP512+B93tXDUnzMpRXYWkNOpCeaxRQjEBc8CmqdwycYqpqe8xYiPzDqap6RcTSSyRtuKIRg+ppgakkAY5qlc2foK0ulI5HSqUrCZzV1bMp6VSljI/hNdRPGjdqzriBcH5a2i7knOy9agfPWtS6tlyccVnSxEA9aJoEUppPUVWkOalmD78dagkOKzsMhkbg1Rnyozuq3KeKoTnrmpkUivLMyoWJ4qCxt5Lubd1ANSRq9w2wDgGtmxtREgCqMn0qQLYtSdOKhcEdTS6N9xkbrWlp0JMLhiSO+aqxIqTvt9aALCgY4/wD101vm74pwK7cDrSqy9xmgBD83yyY8pgVYk8D3r8/v2i9Kj0f4qajbxqw3lZOc/dP3R/3zj86/QDO0/Mu4bTge9fKn7bfheKz1ay8SRN5jXSbHY9sY/wDr/wDfNUSfM55NFK3LZ24GOKQdKACiiigAooooAKKKKACiiigDW8af8jprvtqNwP8AyK1ZNa3jT/kctc/7CVx/6NasmgAooooAKKKKACiijOCDjPNAGn4X0S58Q69ZaTaqxe4nSM7RkgMwH9a/RzwtpNtofhiw0u1jEaQp0/z7Yr5c/Yy8GPda9c+JbyHdDb58piONwH+Lj8q+t8DG7uTx9KQxOR0FNkbbgmlZttQnMkyjsKQy3CM4NTSfdAFNChUpUHTJyaYMIozVXxJqUekeH7q6mbBKFRn0P/1s1eiJ34ry/wCO2ubpU0e3fAACtjueh/maESch4WjfWNbN7cZIeRn/ABPI/nXZPtR5LVcZI4qh4MsUs9NSbbg7c59z/wDrq3doFn84ck1ZE2YXjG2FzpSlcloj+grg7ZmjnVM9+TXpF/uaxuY2XJZa8xnd4i24ZYN29KQRRbd1SZ3P3E+Y/wA65OPzLm5a7bl2bIJ7ZOa6LxTm30ZRGRvnXsecZwf61hWjCOJBjtmkaFi1XEh3dKuBAOQKhgAIz3q5HtAq0IaoyOmKADmpD146VJEgbrRLQBsOD8u3mrkCsO1Ot4V8wjGB6moL3U4bQNjDsvYc5qoq+wXJpHSP553CqP4ax73WH8wrbg47Nmsy8uri8u3eViEPIWo4TtPIzzXSoGbJwZJm3SOfzpemcU+Mgih+SBWnLYhixpU0Y5pIhgVPGoIrSKIYo6U6KPOGAGKCtTwR8da2RmyaBduTxntV22UNGVwWcjIx0B9KoMyxqWLjA61AdVKttjFdNKJjI6Dy5L7y/ssklndKMecrFSfxFbmn+JPHlpp/kt4ot0ii+X5jhlx/trg54/iBrh1vpJPl3sAewNTpMY0OAGZurNyT9a6nQhUtdEuo4o3rySHUtQ+16zeXV3KoyBvzG54wSPw6irp12TeFRiqjoo6D8K5jzuF54A45p8V0gzkc1vBQh7qRzuo5bnTWuv31pcNJayKpIO7coYMPQg1veFNegm1CLT5LEx+edryW7mNlOPTof/r154bg53L0rp/ho/meKoZZAGWMGRvw/wDr4rKvShylxqtIZ490qC38RT2UmpXd/asQDA+04PfJHXk9/SqAuFH7u1VLW3hUgBOCRnpTPFV2s3ie9dGPyyFSc9T3/XNZXm7WbGMN196KFKMIl+0cjWOoyGJAufLUYT6UxdSmVgySEH61liZlTaCMDoKY0vfvW6UJIyas7l/S9e1jwv4nXXdHBm3MDPDgfMPQdO3v617x4V+NnhfUoYv7VaSwukA3+YpVc/mRj6mvnuO4bdwzKT3HIpHigkfNxZoX7Ovy5/xrzMTl0Ju6R0UsRKOlz6M1v4y+A7G1kaK/S+miBZI4lyxb/Zzwe3Q14frnia+8ZeI5Nav1+ywKWWCJm52lj+uAK5cWFjb3X2hbXDZ6mn30zMwIbaO2DWVLARhK5dWtzG3c7iflcMKqyAgYZaw/tFxHyshqaLWH4Ewqq0NVYUXoX5Rgcc1Vl57bT6VMt3DMPlYZqOVQXGQawbLTGMSo6VHIzBfSpeN/DdKimNZtJmyY2C+uoGyjZHoa3NP1iGVAJCQe5rneppwHHQD3FYSpoq51yNHIu+OQH2FNk6cAiuUhuri1cOh3Y7Vq2fiCKVfKuVKN6mueULGkS6+c55o3cU63aOQllkDA9MVM0agVi0WVTzUcpG2p3RWOFqCeLaOtQMoSg7qZtVqmfmoXQ54pjsMRVNwiNyN3Ga7i1jxDFHzyO1cZYRebqsS9gRmu7iX/AEuJQOn86BnK+PxHNrEKuEzEgVFI7f5zWTFaxyS7vKhJPrwfzrQ8VssmvyvnIXgfyqvbqojye1IBBY25PzpJE/8AeH+IprWssZPl3cyHs245/PrV2J1dflX86cBlsbfx7UczAyv+JzE26DU5QfUOQfzHNW4da8WWxEcOoSMeud39R/Wp5Y1zggZ9jimxQsx2q2MHv1pbgbtrr+oXvh1rDUyks2c7jgE9+3v/ACqjbyqqqq52gd6ktoI1wxO5vSpPI8xjhcGnZibHGVStJty2c0oiKKQyg8URjcPvAH60WFzEghVlqNol6cipY43z94U9x8vYmhwC5nzQKPmzkCqbTNARIjIjD7rAfzrRl3SKypheOc1Re3lmCqAMK2SfxpKLC56N4JMz6ebybZ5oAUspOD7fzr3fwrIG0K2K9gM/lXzN/wAJXfaRaxQWdkssEahnbH3iBz7V7z8HdUn1jwPFfXCmFnckqR06H+RFHK0O5269WP5U403HelFAzLkeZtVdkUMirjn/AD608XU6nfJsXngD0pNKQrd3B3Fhuxz7U6/0/wC1TI6uVEZBwO9AEMmsPHIFa3PPcU2XX7eNgHjZT6Y5rRS1jVQHUNRcWdvORviQ49VoAi06/t70FoZPwNWwBn7uDUFrZw2ufKjVQe1WeBigAfpVa+nW1tmmOMjpmrDcmqupLG1pIJvuUAPsp/tNqkx+UsucDtU5GRyahskWK3jUDB2jNTEnGV/KgCveKJAq8YB5rG16OKS6gIG0IegrdeNX6hsHrVO7tYEdryc5A6LnigDmNTbdffKO3NRnpSGQzXc8wI2MflHcUE00A6E5cZ6dTXG61efbNV4ztQ10mrXP2WxlfuV2/nXFWjmR2lbqxphY6XSNruMjiqXjq+3yx2cZzgAED/PvVzTJBDbNKy9B1rn4Y5tZ8RoqLwW5/P8A+vVrYR6J8LtL+yaU1064aY8fTr/hXa9qyLeaDT4ILJVbhfpWsGUR7s8AZNQxDh1xSmo4po5ACpFPOe1SULmimk4wvemk9VY4FAElFRhj6Ej1pyuDx0NFhXFNFLkU0tg0MYtFGaOKV0AUtJiigBaQgEcijNGaLAMuI/MhdFbYWUqGHUcVzPhLwvcaJe3l1NqEty08hKqzFgF4wOemAK6k0U1oIjjBHc+uCKBncRtx71IOlBFDYWGqOoznB5pcU4dKKQyJ4UcYZAQTkgjrUU1tHJGY3jjdcYCsoIAqzmloTYmkzjNU+G/hHUpPMuNEtSxznKhhz7NnHXtXKaz8BfAt8W2WbWzEHhW3L+TZI/AivXu1Vr6aGC3eW4k8uNRktnGKtSKjJxWh8/6n+zP4fkJFneOkR7BiMfgcn/x6ul+EPwR0jwTqc99MwvJGHyeYM46f/X9etenaNqthrKyNYXEc8cbAMVYHH5fSr5JPzL36cdKJVJW0Jtf4h0a/MWqT3psWdnNOqI7DDNIx5HfmlprHAzTAr3IXY8KH52p1hbrbwBe5OSabEjPceZ2q1toAMZNMkqSmsKAKrjmq8+ccirsinHFVZ9wHIzWsCWZdwqsD61l3KYzWzKBzkVRuVUnirYkzCuYz6VnzqQa3LmPJrNuk9BSGZNw3VV6iqTxtKw25PrWlNFum8lBlmFW7SxMCfMvzGoaKKdjZrGgOPm61oRxbMN3zUsUODVgxhF3t0XmpsBOs0drZPvxuNcpcXrLOzK1LrGpGRzGrHANYV1cbV65oA1J9WeFlZjk1saXfGdVLdCO9cfp0Ul9OA3QGuyisvLtUZBgrSA0BgFN5wvQkDJxXi/7Wmjf2r8LTdvE/+hS4QIMk5Gdx46BQw6jlq9hi3lAzHpWd4w0e18QeGr7TJ49/mW7FBjI39h0PU4z7UXCx+aJLOhYjAUfrSsuw7evrWhr9mNN12/sowGjimZCWHbPBx79fxrOoEFFFFMQUUUUAFFFFABRRRQBreNP+Ry1z/sJXH/o1qya1vGn/ACOWuf8AYSuP/RrVk0AFFFFABRRSHrSAWrej2M2p6pa6fbqzS3EyRKB1+ZgP61UPFe8/sheCzrXiY67cwqbe1k+VmGcYGD+rj8qAPp74V+GofCfhG209I1RmiUuAPXJ5/P8ASus24/CnzsryyFR8uRj3poOck0MaGOy9DS2qqX3Cq0rZkC+9XIgEQCkMmNCD5iaack4Bp6LsXnk00JkjSR29tJcvwEUsc18363eS654ve8ncmNpcn2Gf/r17B8X9VbTfCr28LFJbhdvpwTg/purxOBo7TTGmkb55JAqn2HJ/pTEeqWzRHTY1hXCH9Kp3h/u5JFU/DN39o0RNpzzx9P8A9eatTMWIRetFyJJFcZdhnnI/WvMfFW6DW2t4lyWb/P8ASvSnmENtK2cYzg15uknm6hdancndsOVz+dO44syNfkknvBBnIiAT8qiEOWRewoik8xjNIPmYlj+NWYeXBpFkgtipzUijHFSo3rSOoBBFXshCDk1ZjA288cdaijUtnFU9Zv8Ay4RCrfNQlzAyTVNUWKExwtlvUViKzEb3bLGmRoy4kb5s9c1KdpJFdUI8qMpDRgmpolyMnmofLNWI1YYrREkoXA4oT5mo3ECnQitBE6rxUiYUVGn3qk8xIwS3NXFGcmOCnbvY4UVXnv1jBRetUbq+klYxrwuaqk/Pz1rZIhsmM00kp3OduKljJzlRmq6dcVZjO0VvB2MZF2DJ+tWRuUfMcCs4yIq8scsRwKk1O5VZVtY5DlEG/IySetaSrcoRjzIulz2ORTDKR1rLjuX6KWyOxFSR3jE/MhIHWpWKuUqFjWjl/dGuu+EjiG71TUriTKW8JO3HUAZP67RXn8VzhXiUbpJXwvtk4r2fxFoWl+D/AIUSa5Hua51BI4wMfdX7xJ/8dHOetZzxsHZSJ9hc8rmu/MkebdlndiT6nPNR+ecEmqdpI7DYMCPGdx9TTZLu3MpTfuZflJzxXTGtBx0ZPLyl4TUNcMgyoBPvVQOCPkINMkldZo49mWk+6M000le4+TmL8U4CZ3KPYinySrsQ54PHByM1u6f8PfGN3Zx3FvpJxKodA5C7lPIOTx3HelX4Y+MruCT+zYbZ7mM5lgEih146bSR+mazeKUdWzP2Luc8byJSYfMy+PuZqpLIrZxnr613tn8H/AB3MCkyRW527g7rkg+2Pm/Q1wetWNxp2o3WnXTK8luxBI7nNZfW1N2R0ewaV2ROfl61A5yOVpGl3R7+R2xTfN44olqKIwStGcq2KuWuqSAgSkEetZ00mfvLUatH6cVjJDOljkilyUcZNMk4OCa58TNEwaEkDvWlaXyzKFkIBrGSLiy4F7ikYlRSBowcc/Wkdx61mzQilbJqE8mnSHk0i4NZuzNUyzZak1rhTkqDXR2V/Bdxja3PpXIupA+XkVEj3UMokhYcGsZQKudo77W54+tQ3LswwKqaTqD3SeXOBuq5PEyDnp1FYSjYtMqNkU3dzUrNk/dpm0M59h+tQty76Frw6m/Ud393nNdhaPsnaXGSnTPrXNeE7fa00rY4OD/n8q6FMrYyEnB7Gk9xHFagpn1SZscbuvtUltGpbPUelNlkjSWXzJByTzWedajtmwn3qpRbE3Y31iVTlRgGmukags8y7Rzwa5m41y6mLKpK5BGRWa810x2yTsRVKAKR1V1qVjGNu4P8ASoP7csQOI+e2a58RjAbduPvSNGD2wauMEDZsy+JJDIVgjG7saWHXtQY9vwNYoRhjpUqhsdav2ZDZqXesalIpjZto6571Vju7zduNwR9DVaQuEG45oRSRletPkRNy9HqWoITiYsvvUc17qJP/AB8HntmoQxXhh+VMcxt8p3Vagh3JPtd55m9pn3dM5qT+0b5TxMcdxUSpkUo2AYapUByZOdXvwgVZSoYAHH93ua+zPhXCIfAOkxKAGMKvIMY5Ybj/ADx+FfFAQfaoeMoXXcP9nPNfc/glWj8NWCuhVzbozj0YjJH4ZrGqhx1Nyk7GlFFYGhTtExOzHvVwKB0qCHmUnHFWKADFJzS0UAFMyC30p56VGV4PY+tA0Q6jdR2dq8zZwBmsmO/Oo6E9x5DMyjOw5571r3cKXEXlSLuU9R60ltGsMYWKMRjuMUCZylr4wuXSRv7NkO3jOeKdp3jKRrtYb20aFG4DEf1HH8q6kQRs7boYyMDHFZniPRbXUrI/KscyD5SAKARrxSCSISRtuVhxXO+JWut6xB8Ie3rUPhOa8hL2Em4qhyHxkAY+teJeOvGXjCy8VXtrHIlzDDKQFLcqe45+uODQB6uN4kKlCPcUqttbaeRXjH/C0PEIxus1B446/wA+fyNalp8XJIWRdT0liDwWQ/0OD+tNAdb41vNrJZoTufnr+H+NZVmnyBcjI61mTar/AG3d298FKF1GFPatjTAry7c9Dk0wLmtXP2bShCGALDFP+HN1o9rqHnX92sb9RuOBn8fw/KsDXbnz7sRA5VawbrTFmkMiyyJ7o2DVsk+job3SL2YSJe25cdBuAyKvO0M6FRImemQa+XU0ZoSZLW8nhc9SrkZ+o6VoWEviLTwDba1cR4OQoOVP1U5BrNgfSltCsI4xipwf7uMV4LpXirxjaqNt6kv/AAED9Dlf5V0dj8RtcjTZe6ZBMR1eNtjZ9xyD+GKLDPVGcKHY9QO9eKfEv4i6tpfiEWumXIQRoC6DnJJPUHjoB+ddVF8S4WHl3WkTFTwxRhnH0PB/OsLV5vhtq9w0t1bSxzy8sxyp9Oh+X8jVxWomZOmfFvW1hVLq3imPqvyt/h/KtqD4ukIFmsGVvXP+f51z914V8ESZ+w6zJA3UK+efwbr+BqsPAKTELYeI7Sf/AGHJjb/vluv4GtLRJueg2vxT0yRF8+Bkb1U4/Q/41o2nxC0GXGZipPUHg/kf8a81Hw11osq295DKe6kgfz/xqu/gTxFbyEPanPt3ppQC57TaeKtCuCANQhVvRjtP61rw3lpMcR3EbH0Dc189N4Y1yJm3WMoK9Qp/9l60kP8Aalnlf9KiI67c/wAqTpRexXMfRhIFGa8F03xTrtoDGmqyEf3GHA/A1tWPjzVoUwXjmPoDg/kc1P1Z9CXPU9gP1xRzjsa8yg+Id0x/eW4B/u4x/n860LX4iWocLcwOnr/n/wCvR9XmPmO8B57j2pc461ydp420+XZ5hEbOcDJ/xrfk1K1jiWZ50CNjr15qHRkh86LynNFU4NRs5v8AVXCZ9D1qzuVk4YH6VDg0NNDs0oNRqxZc4xT14zUoY6jFICKWmAVna7YrqOl3FlNIY4pUwWXqOeOlaNJTA4v4Z+CLXwVBdx297LdfaJN7F2JI44HPPr+ddngAc44oIGDxTWHyccCgCO43sn7k81Ssb9mmaC4O1u2auxLjncCKwtbuI21OO2tVzcDr+dUiWdCG7Y/Glb5l21mDUPsqqt7+7461bhuIpoxLbyo4PTmhxYKS2ZZXC4UU6olLY3MMGpAcipKFooozSAY9VZmGcGmX16kOcnFYlzqqljg1tBEMvzOpYiqE6qSagF00h3DrS7yQWbrViIJk4qhPET0FacgKpuan6fbec+8jgUmMo2emlD5zDmpZoG6gDr3rfaHjbjAxVS8ty0YC8c1NyjGSEmTAx9ayvE98ttb+SrZcjJArZ1a4h0+zYMfnxXn2oTSTTF2JOaTC5V3EqWYnJqs0Mk8oij5OealYlpAF610ej6YIoTMwJcnJqQuP0vTltlTaOSK6K3i3Wu3HAFV7SE4BI61s2cOYSpHakxmKNqMfQdqarByFLbYxkAgHPNS3SbbgqBnmo0YqwkXG0HmkB+f37QmkvpXxT1dGiMUU0vmRDGARgew6AgV59X1B+3LpGnQXOka1bxKLqUMHbbyct8oz/wB9n8BXzCyFXWJmAYgMTj1poTG0UcduRRTEFFFFABRRRQAUUUUAa3jT/kctc/7CVx/6Nasmtbxp/wAjlrn/AGErj/0a1ZNABRRRQAUg+8falHWmjLKV7sc0mBLDE09xHDGMs7BQPc1+gfwE8Mp4S+GWm28kIS7uIlkk45+bLn/0ID8K+OP2fvCsvi74oadYrGWt4m3zNjIC9P6k/hX6Bkx7wqKAi7kjHovrSAcf4T3xTJCdvHFOGPyqG53AcUFIgjyJ9zdKsbyXB7VTUv3q1E3HNAFqM5celWLdWeUM33c1Ag2qPek1e/j0jQLi+uGC7FLDP+fQUxHjnxu1Y6j4rexgfMNsRGMeoGD+u6uZ8T28VtotpCP9cVDFfc8n+YpunO2qa+1xcthZJNzM3ueT/OtLTbMeINevbgti1iVipJ4A5J/QD86YjQ8CzeTYiJ2BGMY9K3m+V2ZemM5rz7wZqA/tG4SRsKshUA/5+ld/LIMhs4TZmgzkzmPGd59lszErAF/lHvn/APXXEa03k6ZHCOGlOT+J/wAAa2dfuP7Q1gZOY4Tn+tc7qE63moNj7iHaPw4oKiiqinCrV23Q8n0pIowTmrdtGT24NBoMVSeAcVJEjbjvPGOKfNCU9jSj7yE9AKBMr3lx9itmZjkt0Fc5K0lw3mN1NWtduTcaiY1+4gqCMqe2K6qcbIzbFXdtAalzg0u5P4hkUiDc/A4ra5DHoTkVZjbikSNcVJ5fFUhCSMCMVJFjFRLHluatRxcVaExQUWFpH/Csi8naV9sbcUusXBwIVPANU4w6gEda3iYSLES7fvHmnMPmzUfJINKz8j0rZEEig7smpTyODTVdSKdGRvHNMLJlixjjE6ySIWRMF/asC814XE9xdQ243s3yE9uf8K3ra1jvBcwtcmGSQYBzjHFZF74Qv1gW0t9SjyMupzn26j+orCs3IuCUSPS7q8uXMjoBWiXKj94wUd6raf4e1+DSjhfPkB6qc/yq03h7VjYuZY2J+nArCKa3NXJDNNuVvNe0/TYGx9ouEjL+mSB/jX0T8ffEelaT4Ps/CciAzzRJKQfvICCR/Ja8L+E2jyL480i0u7eQM0oJcqSAWOOo9ASa2PjlcS638VNQupI5FhgQJGMYCrjAH/fIFYTs5GitY4JXuLy3EQkKJvyMdx2q6lpHbgbm+bqTnrTgyqFVV4XpkUweV907mb061tdxtYycUyYttGY2qXwy02p3sNrH816Z1UDB+XLAfpmq0W3zAG3JjnGKseBWj0/4n6ZdszR2nmh5WK5HJx6fU/hWk6suUIpI+5PDjtDo9ramPZsgRSFHIUDgflWVYeGo9L8Y3GsLLIRcA5QcgdPy4AFXX8SeH7XTpNdbU4I7XC7mY5AzwBxzXL3XxS+H8WoB18RxGVh03YU556/d/AkV5nM7s10O7tmm84hpmMOTgE5r5X+PfhObS/GkmpWkMhinOeB1/lnjH517XcfFrwHuWCDVFkmc8H+Hv0PQ9Oxqz4q1Bb+C3ureziuoiOWwQfzH+eK6MPJxldBJcysfIMvmRyETRPH6BlxSFl7V9MX+neFtQj+y3mnCOefG1VXgE8ZJH9RXz9480ldC8ST6fEcxq2Vb2/L0/nXpe3Unqjn9lyrRmBMaRRxSPgnOaXcuOtPcgaTjtUTMc5Xg1OzLioZMAZFQ4lo0LHUgzCKUKD0FackamPzB0rmEXD7q1bO53KUJ47VjKJaLEh5pUBxkVGW5qRH4xjFYuNi0MlVlTdzUA+Xlc5PWrU8gZQtQHG72pMsSKSRGyrEVuabqHnqIZm+f1JrGOMZqFweJIzyKwnEaZ2KARjj5qWdAyxtGOvJqlol7He2/lyMFkUU+W+ie4srSGT968ixgcdCcf41z8r3LUjptKs7y10xHktmIkO4nHrz/ACo1+6W10OVlUhiDjPb/ACTXuNrY2raBa281uuWiViD1GRxnPtivC/jcPsc62tuoVW7D/Pv+lOEbsZ5YZp59zvKQc8CpGijwHLHdUZUqSe9TRKSmWrqUUkSxxQlQc1GFOeamzwFkwoI+WlQsTtCoSPQ8miyECrxxSszAU5W4+ZSv1FNLq2euR7U3TTJGj7wYtnPapS4AHBNQLJBCN0jVDdarGEJiUE9qnkktgZd3Mw+6cVJEQpAY4GeTXPz6hct8y5FQS3M0ybd5Bzzg1fIzO51bSWoGGlGaqzXVvGOZgVJ7VzhRtvzOx/GonCn+Fs/XIpqMrjUjo11CzzxJz61L9qtG/jUN2yetcoqoW+ZWU+tShCp3N83HHPNacoN3Z1dhcRnVrXJUr5q/L1yAcmvu3wo0knh2xeUYdoV3fXHP65r4Q+D3hw+JvH9jZpK8W2QFj04B3H9B+tffenW4tLG3tQdwhjVM+uBjNcVc2gWRR1BpR0oxxXOaEZOxaenK0ycEqAOuaegwooAUUUUUABpppT1pDQJnDfErXdS0qe1XTJxE+CXB/iz04PHb9awI9b8STWeGnHmEckcf/WrS8fLNca9bwyLmInABHbuf0rW8O6RCJJPMjzjAxjinY5ZzkmZHhrxFrAvUi1Jv3f3c4r0RCGj3DDAjg5rj9R0PbfK8Ks8SvluDXXWf+oT5SBjoaR1LYpfZ47e7e4XerMpZtp6/hXzP4z8uXxPqSsPMHnMCwH8Wfm/XNfUcikwuzj5tp4/pXyt4mV18SajubJaZufXk/wD66GMzo0XJTAHvTLuDFrIrhdoXJPtUkS4znNRT7mtphg9OfepTYHReF5S+nxy8DHArobdxbWk8h4JNcz4YLJpMe7nn/P65rZ1GXEQhHU9a1i7gykZdzPI2dzdKWAtjZuIP0qPIDBau2zq3G3BFNkj4yyJhlD04DKj5cD0qWNUbhm5qZo1C8CpQ7DYHwMVfh8vle9VbWNdwODnNX1tgCHzWiQCbVPyEL+VQz2sI58pD+H9KtvCWwY+T3pPs7j73WmRJlSDTLGZv3lukfHDISOfpUv8AYtmo2o8gP14q3aQPyM4zVkq4GzBPvV8tzNyKmn6fJDIRa3U0Y/u7zt/I8VvWdx4gteI9TYpjo2CPyPFULTzF5Zt3t6VfWdvKI2hx6MKagwLsXiDWv9XJHbz4PUDH6HNOl8Q3TL5d1osEydxjP6H+hqhb7Vk3eWyH/ZORWouySPLD9KtU12Ju0ZUmqeHbgeRc6G0eDwNucfgf6Gq/9n+EbknME0HuuT+h5/KtV0Vnx8rD0Iq3FawyAKyRgY4yMiqcbbMSdzBTwx4evJf9H1Ro/wDYPX8jzUr+CYJcLbanGXH3c88/Q4NbqaVZlv3lrGR6rzVmHRLGWePbHJtU7hnlVI+tS6ski0mc3B8P3nZxNeKkq9Nq8Z/pVWbwXr8G+SW+lvI1JCxpjjpz7/lXR+JPFEGg6pYaXDatcSTEBmVSdg5JyR7CrMs2pXV65gdouhwVyPpURqu4mrHCG01S1yPLuVx1AUn9K6Dw5q01ho89zeSSSEttiBB4AHp9TW4JNWku0juI49g43dv1pNTm3S+VdWAeMH5eM8Vq5prVEptHMR+KtVmkkKnEQPyginR+NNSVgG6enX/P51tBdOaTy5dNkCf7Iz+h5pW0nw9c/N5ckR7jH+TTTpvdDc2U4fHMqkedbhh6ircPjy0JAnheL3HI/wA/nUMvhbS5xm3vgf8AYyM/41Un8EJIxSC9BOOjEH/69KcaT2EpM6rRPFOm6tP5NtIC/p3/ACrcDAjrXKeDvD0WjRZbyzMWPzA5x/nJrqQV+o9RXFUjb4TpjJMcOabJhQWY/KBzSrjadtB2lCrd6zV+pRQsdStrp5lhXmIgH61FbWNuLh9QdAbj1x0/zmrNlZQ2obyVxvcu3uTVnH3htA9KtEs53xdJLLFFZQRkyyMN5A7Y6fqKfbaD9mhCwTOHxnJ4x+VbCCDzdx2tIDj3BovGlS1naFd0oQ7R79qpVNLE+zd7kOmLdo+y5bd75zmr5JJwOKp6J9qXT0+2HMuOc1dJ+YDvis2aRFHSo5m+RtvXFErFRWZqNwyovUDdzjvVxjcUjnPHOr22kaRdateHyreKFi75wTgE8fka+fYP2jPCo1wWdwrm3GQZFOCTnHf5T+ddz+0TBrWt+E20uFtkLOWKhsb+Ov04P5180/Db4cSjUprrXtP/AHVszbFK/e+YfMSOD3rZxsjJbn1/4V8WaFrVutxbXyoDjCSqVPPv0/Wuv2Jt8xWDA9CDmvmvwtoE+pajGukB7a1H3nXgD8vrX0NpgtrTT4LTztxUcn1pJFmgYDcbVArXsrRYIQvfNJYQBI1fjnpV8J82e1ZykCIPJ3VVvGS3hlZ8Dbzk9q02OB6DvXE+NNSDu9pA27I+Yg/59ahMZyfiS7a+v2w37sdT/n8axZGLOUVTmr0yNsKj8TU2i6fNe3Q+X5R7UwIdE0zzZ1kk6A7sfSuqgjyu0Diplso7bCovPc1Yjj54GKAC3jzjjpWhEm1KZBHxVlMYxQUYurJtcMuFOOeOtZyRIIGBc8mtvWYFKbgaxwF2lWpAeS/tT+GbfXPhhPchHMtod0G3kk8Z/lj8a+FsLyjLvcHkiv0y8VQW914T1KwnhWUNbM3zdAcHH+P4V+a+qAR6ldRqhiRZW2Iey54/SmKxVHA4ooooAKKKKBBRRRQAUUUUAa3jP/kcdc/7CNx/6Nasmtbxn/yOOuf9hG4/9GtWTQAUUUUAIeBQzYVmHsopQMn9BXSfDTw3J4r8X22kIpaPePMx6ZwT+WT+FSx2Pp39jLwedJ8P3PiO6iKz3BCRblwQApyfzcj8K9/RTwazPCekQaF4dsdLt0CLEmSB/ePJ/nWuTzjsBQFhBQaKKBjDGh/hxSeX6EfjUlNkPykdz0oAI5Muo69q4P466yFtrbSYpOXOWUdx0/o1d1Y7zIML93kcV4t4vs7u++I8kNwxb7uM9hj/APWaoTMuOIQ6ajNhZXyFA4Pv/Ot2YR+GvBj3MSgzXKiLPpuOP5A1z3ilTa+KIrNWwsMY3DPGTyf6VYvhea9eWWkncLZXDDGcZ6Z/U0EGFawf2RPDNeSHfdYk5755rs73UlGgG66EqUUZ69s1zfxXETa1Yw2hBa3UAqO3+QBVTU7qeWxt7TPYA4/z9aBWKVxOYNNluZDhpTkfjzWJaqypuPU81d8RzCQw2cfQHn/P4VGE2oBSLiS25bb9auxM/GKggToKnVWXkdKLlEzSb1+bk1CzYjdm6KKkTOScZqO7BXTpZB1NVFXZMjmApklkkPUtipF+UdM1BGJOnbNToGH3uldi2M2DMrL0qS2UsKjIG7jpU8OVFMgmSNlHWn5Kimh6C+TVoB6Z3ZqZ5DFC0n90ZpkR5qPV5Nli3vVJ6ikYrsZZcmpEzVa1bILmrAf5a64rS5zyJB0pp60K3y80zdk1pzIkmRaeOtRI1SowDc00wElkKhztBZu/TFQzNO2pLNG7bAoAO7kCpZ/mHFMGGrOVmx3NG31O6hJeG4dBnjcP6irUOu3ihgZCSzfMT/jWRtcRnDEgc4zxSFmHEa/JjJLHoabgrDvqeqfBS/Op+Nw00CSGNCEbGdpIxnPsNxrD1HxD9p1m/ubyyC+bO3P95cnA/LFb/wCy3bxyapq9/Im5ILcrv7Avx/IP+dXfjBo41OztJLOJLVi2crwSO39TXI9GbdDho7rQ7p1jezVFz87LwRz7dfyrpG8JeDb+KF9L1xIrsjOyQAjPplen4ipPAHhGyFwI9UjMg2ZbPqf/AK2am+Lnhvw7oehJd6fDIlwzfK2c45A4PUdSevarSjJk3Zg6r4Q1yKSRoYbfUEj6GFhJ+YHzD8qgA1a4nsrG/wDDMSxI6h5VTJAzz6MOM9a5GLWdQtYmuodUm8xXAXc5Y7e/vXoPwq8dLba/Mvi+dbiwmiO1pBu2scY6g9ge/etXFWM22XfjfrOg/wBgaV4X04ztbOqPOULZDhec98bn/wDHa8yGk6LIyol08bIu7c/zZ/rTtdnin1a/uoV2RTzM0a45jDNnA+g4qm6KpKsBL8owzLzioWGgw52jW8HaXpsPi62+1TQrahhuyOG5yc/gP1r6b0/V9BazWCz1CFY0GCUcbQe/I49a+TZCqskewscdc/1qSGaeGTcklxD6PuP86ToqLLVU+hviB4p0ywgdbMQyT7fknypHfjP+eteD+JNSk1i+F1cP8+Of9o56/wAqo3V1POQZLlpPXJzUUvzYx1q+UOa4Fc0wrTl+tP4quhBCy4FQsfxq24GKquPmqWwQxmfqOlJ9oaKRXwcVPtXbSMmUqbmkWzWhPmwiQCrCbSBmqmiyKYzB95iDj2q9GnyHdjNYyZoiCaMdc8UzYDUsyjAPrUYBrEsCny4qFk2HK5PtUzlqiZ6TjcBEZo90kOVZhtP41reB7NLvxjZCV84cdfU8Z/UmskPuSSMcZ4zXW/Bu1S58bwqxJC4z36nH8sms6kbRGj6dhXARG4/djA9Bj/Cvm/41XQl8bmEsGWFckeh6/wAzj8K+kfMQTNI33AhJ/wBkD/61fJ3ju6+3+LdRucksXI/Xn9c1nTWpojnlDZyTn61ZjPHIpiYqTG5SF6103VjO5DIFkCyN95W2n0FbY8I+IlMdy2i3MtvIOHjQuBx3xyPxqrpFktxq+m20oHkvcL5g9RnLfpmvtrQ4bSTRLQQ28ZAUEZUHB9vxrmlOzBM+H7zzLAul7bzxqvqpOKwLnXNzlIZAsfuM819/av4Z0XWXWTVtItLtlG0GSIE4+vWuO1j4GfDnUxKz6IsRkIOVY5Q+x4YfnTVYOU+JftKyuS0qD6nil3cYVVI9VbIr6v1D9mTwq8OLO+niOOPM+bP4jBH5mueuv2X1SMfZdTxJ3IOR+fB/Q1rGug5bnziWlA9RSI3Ne66l+zN4ghLSWepKw9Ccj8wAf/HTWVqH7PXjm2U+Q1tcr2YZ5/IZ/MVssRFkODPIyzEUjsNvFdnqvwp+IGnqfM0G7faCd8SeYmB6lc4/HFcpcaPr1qrtcaNd7E+8yxllH4jIqnUj0J5Gyqhz1qVlHmRrwfWqv2hRndDKuOuV4/OlN1GrK7ZXPQ0uZByHrX7LMXnfFCNjgKqs7KSOgwf5hR+NfaytknrwcV8W/spMI/HtzebBLti+UdcAEE/qU/KvrGLxJCc7lZNvXPrXFXd5G8LpHSUVmwavZy4xIM4qdb63LbRMufTNY2NbEtxII8E1Kh3KDVOcC5KmOZCFPIBzVtMbQB2pCFozRSUAA60GgAU2TbxzjmmhMx724sTdJHPCDMSQpIq5psYjZlwAc5rN1mMTeILOPAyqs7H2HT9a2bFCIg7feI5quhkleRORnrzSHqDk8UoOaGAwc1BsRMGaNlDfMy8e1fL3i/7Mnii9jjkQkSHgHsOn6c19PXbhC3OMoQK+ej8ONav/ABnqmpXU8cWnyNJKHz91BnA/IAcigDkUXMme1SXSxiB9uCTiqf8AamnLq1zpUbF3tJSjv0BI4/nU0mRvCDCMOp5xVKIXNzQo/K05G7ZqWeTzbpj2WqukTf8AEqwcllYAe9SRfLAS33yeatKwh6ff3Yya0Ibdjh2OB61TtwQR8uTitO1llVdrL8tSxD1hG8EZyKmOQMVJbsFQdyW6e1PlaMyfNtiGOpFVGNxcwy2ST7wYKucH3rRtGVWK4Z/asaXVrK2bbIwdhn7nSqE3jOZpvLt7QKV6NjNbqmJyOxtZTC/zKF3cgEVJO0bne00akdhXn93ruqXJDS4GT2qobu+klzJO+OwzWkaJi5HpEGpafESJp4wR05607/hIdHOcuAVH5/SvN7dnkY73LfU1ZiC8/LmuiOHIcrHdv4g0hTviXr2z/k1E3jDT1YotoxPY44rixtzjbV2ERkDKrn1xzXQqSZl7RnVReLLPdxCNvoRWjD4q04oD5ZVj27Vw7wpj5VGafaw7sqV5zVewQ+c7ceILM/OFBqeLxFYEgMhI9c9K45IABjFAh5APSs5UbC57HolrrmnkgGRl+tblhqFlMBCtwOm44NeX20XCryRmtGztpprmb7KreWvBct09MVhUw14j9tqkd/cW1hc3n2toIp5IwQr4BxT/AC1LB1RsOOgPFc1cXFh4b0z+09W1TZAi8jOS3H59jWB4O+L2i+IdX/s22WRHz+5cr8rjsQRn+lcypNJ2KnVu0j0kKqQld+W9CelO2LgK4Zj71jza6tncC31K2KmTlH9R+NaiXdrIi5PB+6a54xna5r7SF7MlMQ6AqB/ddc0ktvGR80aZ/SpYiHUkAZHf2qO7uraKQeY3UdBStJlPk7lWaxgYfNEM9iOaz7jT0Y/6yQAdOelaQvbVpFXcyZHJboKmKb1DRski9u9UqkoaMjlvqjnJbG7Rsw3zk44BOau2f9r29lJI0gd8ZAPOf61faBSwbH5VJaxytNgthPSr509wV7k+jtcLYRveYVyuX9j+NXN6NypBHqK4u48QX8/ikaP9lkW17yBTjoT16eldesaqiRKW+QjHNcp1kwxStjaaYOHZeTxQjZXJGDnoKGBk2Fi1jfXd7JcAq2Sd/buf6VPHqenlt0d9bkjhsODz/Suf+JOqm10g2sJ/ez/Llevc/wBK8Zu7O7tJVkF9KxV1ZsvnHoPUVvTo3iTKZ9KowZFbduB5BFPHXPesfwlcC60G0k3biEHOc54/ya1xnuRXPNSUrDTB1yKo3sHmIAemeavjgcVFMm5SM1cHYUlc4D4gaFLqMSm0Y7lHQf59q8+07Trg6g1rdW25HBV8DBYfhzXuM1sNjbeSRjmsubTY0IcQru+lb35tDLY5TQ9Dt9GjMNpCFjbJwSSeferTWrKiuGYsp5NbTRjfkjkVHLDmIjHNW1oO50mjOJtOjIIOB1q8eu2snwuxNmykYCtgf5/KtC8uI7eNnc44rlersWtjN8V6kLHTXWM5lcbRg159cbnZXbmSTk/ia2tZnN1LJMzZQD5QfzrJCFirNy3YUmrDK0FjJdTiGPJ+bk12thpRsbYIvDAckirXhbSYrO0F1Kv71/UdK0r8BEeRiAgXcT7UDMGWP5VYqRuPekACiuHh+ILy+Ojpawt9meRlRscYHf8AIe3WvQI4Ss89u/8AeDD64/pTCwRjC1KnSgREU4LgGgZX1BA1sQK5whlc9Dj1rqXUNA2TXM3KBLrLHjnA9aAIrdVkk+zuxMcgKyt324OcV8GftL+HU8PfE26jjjMcc48xAccg9/zyP+A196Fv3e6NcMDzXyn+3RpoXXNJ1aGML5se1jjoBwO/+8f+BCgD5popSvyHc/KjIA70lAmFFFFAgooooAKKKKANbxn/AMjjrf8A2Ebj/wBGtWTWt4z/AORx1v8A7CNx/wCjWrJoYBRRR838PWgYo+Vgccqc19W/sbeAkt4bnxPqMWXYHy1K9CBgf+hN+VfM/hXR5vEPibT9FhBP2m5SJiB0BYAn8s1+jXhLRbbw54YsdNtlVVSIA4Hfqf1NSM0hzITS+tB55FGeKACkPNLRQAnQUxyv40rmoFJJzQBZDGNQcgDua4zxhpMcGsPrR6ED5gOOw/lXWu+4BaxfHmmyan4Za2jY5J7f598/hTuJo8e1PS7jVNLuvExkI81yVyei5OP/AB0VZ8Iah9ngW5YjeidT2PQfzre8cOun+DLXRLUAMcLtHVu38l/WuG0klreW1f8Advn8aBWL1vZtrEer61KvyqSIyR78fkBWHp91HPbyTMMpApYnvwK6/wAUOmheB0tYSpN0m089M/Ln8s157MpsdA8lWy9ywyfbr/hTCxVSXz7xpzyvar8REhHBqlBHtgRV7CtG0TC1LGizFgHNWNylar4VWHrUh+UZoGPHANOljDWLqMZI702Dk/NU5i3RMucZBq4Es41tu4hex4p6thOeaWSPFxIq5wKj6Lj3rsi1YzY5ME1bjUYqrEuTVlV+WqRNiQqvaowvzikJYU6Nvzqr6BYsCMjBBxVPX9xsgE5zV0v+7qLURusSO4FEdzOTMNI9kCAU49eKRJMRYPUUAqRXatjLcc2QuKFqNsg9akQg0CsSr0pxIPWmrikNAWHMwxioxz0obpSquFpWCxIrblZN20kVWnk2QFS3ys2CRTizA+1OdVaEIVG3Oce9U3pYSjZ3Pffhto83h34drf6SpkknJaZj0IAwOo/3qTVrzUdUgg+1QRjacqq8HOPyryLTPiF4n03Rl0WznVbYEg5XnaeMcY/rVaDxJrNuDILxy7N0HQDHXHSsHBnQmrHs9k01ndRySQlxxuIPP61598Zdfk1XUobWMukUQ5UcHPr+prGTxdrlqR5c25ccrn/Irn7+/uNRvJLq4OHY8gU6cLMzYRM0ckjxxwsSMASfTsaYI0VR84lZmyRk/Iaj3HNPR8YNdDasQSH5t249DTZFbeTnrTXwy4yRzk0jsSxJNQA9Sw680h+4VC/KeoNIrGnhwaAsM2x7AFVgfrTSxz0p5pm4GncBRQN2aemKcaQxhPGahapJelRDk1DEHvSb8nFOYUzbzUM0jsWtIYxX3qWUgVuOCKwtLIbUAfTgVvStlqxkaIrM3OD2oVhQVG6nGLjNQWMdlxUJ2ntUskZqLy2U5oAfEqhJJGGB0Fehfs7WscviSaXBJVSc+nb+W6vPZVZYArdxmvYP2cbMCC+vFXaAAgPrn/8AUfzrGpNtagmeqa5dLa6NqMx+6kDZ+nU18lXrNJqd1IejOc/5+tfT3xCuPsvgjUXb+PCr+HzH+QH418uhzJucjB3GoptXsW3oEac1IqkMCOoNEZ+WiWWNQjE/KAdx9605bkGx8Poftvjmy09mLjcMHHfOT+gNfbmmwR2dnDbYwI41BOOpA5r8/vDXieTQPF9t4gWMmCCUfKDgt82cdR6V73pf7UGmyTqmpaNNEuMFkO8Z9SOCPwzUzosaaR9EpfW/nbGkAq2HjPzKd2a8L0v41/DfVbpmuL14CCDgEk/98kBvyBr0LRfiN4FuUC2Wv20v+yWIb/vk4b9KwcGjS6O0ZPMXB6UKgFY9n4o0K7Tdb6pbNz93d8w/4D1/Sr8V9Y3EfmQ3kMi9zG4OPrjpUtMaaLEmP4lPsaPTBGKjWaMpuWZGTOMk1IduAR0Pccik0PRhsRX3BcGq13pmnXRLXFjbyMTncYxuz9etW8etHNCbQrHK6v8AD7wjqan7Votq2c5YRAN+YwfXvXN3/wAE/AlypMdh5cndl4J/LH65r047h/D+tRvn7x+XHcGn7SSCyPKdJ+GeieCb+TUtJVI3lXa/AyRnOOMdwO3atQTrIhUMrjcCwYZ4ruLqKG4RmmjyMcVwuqaHdfaXmt22xE9Kd7ieg7zY1+ZRjPpTvPVyPmIrIurTVrOE3My5gSq9rqCtsZoztdscUApHSLNIp+WVh+OasRahfRL8tyWX0JzUtvptrIV2SlPl7mphpDgj51NADU1y+UfN81KPE9wrAGPvzkU2XS7jP7th9Kq3FncxDDxA0DRrx+JQ2N0R/CpxrllNjzgUxggnvXMKsinmKnFd7gyR4C0hsv3F4ZfFaXUTH7OIwpJ9P/1kmunjvbTyiyTLiuLYrIWVWIXHIHenxKsi/KxAFEmKMTtIbu3dciZcn3pZ54xGAWBzXFycJuWQgg4qSNrkr/rM/jSuM3tZkMyiOE5cqQKyE04WjzQXFw08csRJXPT2qICZpAzSlFAOTWT4j1qbQdGn1GU5O0hFPfjNVFEtnzR4mgSLxXqUUC+SBO2McZ5/xyau6Pq4WBre6+gaqGpyNf6vcXUnBdyQPanfZ02/NmumNMls6+wYfYF8ttylsjFa6KqRKf4iOlcpoV79mnjtZF+T19K7krG8KuF3HH8PNZTu9B30GWkbAHcQD1HvWpbQgRiWZgsffPasa61K209kuJvmcDAT865fU9Z1G+u5N8hjtyflUH3qqdFvclyOl1PxPaWVwY7YCQ464yKwL3Vr3UUbzvlRjxtNTeCdEXXtcNrNGyxqCWk56Af44rtNV+HdtpunXNzb3ZkCqGx6enP/ANatG1GdkZ6s4KI5Ta2S/YmlRX3Hdw3pQJQ6j5s7TjPenll8zd17E13xjoQ2WrdsjDdanZlJy3XGBUMSrjcDU7Fdqt61cUiGyWzVWU/Lg1cSNQPeqduN3fFXgIooS0koGOtdCV1oQ2MZBV22t/3atjJPNYx1TTYyVRyzdxk0h8QBRiNPwzVRgzK9jfaNsfKKdAjqx71zJ8Q3wbaIflbgH0pH1a+BDCtORsOc7SNJcZ4Ptmp0jLD5lINcRHq16xDCQitG21i870nTuKckd3YRL8gwD8wz7CsPxMfFd18StM0bRV+zabMTJPJ/sKCT055+Ud+TVOz1q52SRsgVWAYMe5B6Cpr7xffQalp2sfZ98MI2OvTPOffrgflXHiKdRfCKjNKV5Fr42+Adc12006OwJkghQLInONw6Hj6sc1n/AAo+El9p2sJretSrE0P+pjjxjoBz+BI4NeqaV408P39kLv7VHGSMuGO7b9cZxWbrfxL8M6eRHDMb6RzgLANxz7dj27157rVVGzR1XpyluXPiNPHb6GJZCFk3hUB6knjj27/hUHh5ZG063aUk+YAQc9AehrDez1DxPr1tqep74LFVzHCx5yC3JHrz7V06R7U8tM+WMKMegqWpRVjGbi3cXUrm4jH2e1kPm5+bHYYrmviFrs2g20HkR+dN1JPIx/nNb8c6WviZA26RJlxg8gHA/wDrCtDxJ4ct9YtnhlZVIHy7lyAO9OFVJ+8HspSWh434Y8Ya1Fr9vDfN51peP823OVHUnv716lqF4uh3tvJNeGK1cqCrHPJPTpWf4W+HdhpOoG8mIuWH3QOVH+fwqz8TtMs9YsLbTZ1j86SUNExOCpzgfzNa16tOtP3UFGlVoR95nR3Go2cNg1406fZzyu0dTjNYFh8Q9Fm1c6bLHLA2eJJFwpHPfp29ar2FnZrrNv4b8wyWtrbGQlsglidoH5DNJ8T7hfDnhOfUNL0m3uHQbWIwu3PGeRjufyrm5LyUTsotNczOxS4tmaOZY4SXzh+M4+tXFA2nawOeQa+cvh/46j8W2NzpuoXU9pqQwLERs6gnngEA+w5Pc16z8KP7Uj8MBdem33iuVY5JBweoJGepP5UYrDOiroKdbmnZnU6tNNb2itAm5ycGmG6+zaY11cnbhGY/hVjz4zkq+4jqtcb4x1KS4nNmpAhQk8d/r+VZUqTmbTmkct4hu7i+1E3Jc53/ACD+6uMZrmr+EzI6uM85Iro5VQgvnmsu6SMOSWwTXqRSjE5+bU6Lwx8QLHS9OisbmM7oxgYH4fyA7Vu2/wAT9Adtsu9PfGR+nP6V5Tc242OG288hjWHc2+0Hcm4eo5rlnTUtTRSPoG1+IXhmdM/blj7fMP8AD+taKeLNAeMN/aMJX+9uyPzHFfL5tkYfx/meKhe1kU5SeRf+BVg6RSkfWcOo2VxGJYbqOSPsykEfn0pblEmjypDD+8K+R2bUYJBJDf3MUg6OkhB/StKz8V+KrQq0WrSl16NnB/MdfxqeQTd2fSz2xVThW9d+3Iqu8Z2FsgqOteFWPxW8WWup2qz3CXEU7bWyoyew6Y78dK93gDSQwT7secgYrVq47FzQGUK/OFHrWXr1/wDaJ2gQ8VHfSy27lYz8prOc8mVvxqLKLuWV7nLDaPujitvwxo4mP2i4U4H3RVXQ7Nr64AcERZ54rs4lWFRGg+UDpWc3dgObaqZ2/hXIeONWa4jbRbBs3MxUHHZc5P8AKtTxjrkekaeWBBnbARO5/wA4NcZoUc2m+KbfVNVzuu4yIwe3yjP5A/rSFc4PxRp76HrWm+Yo3o6tI5H6fyr3K2liuLG2uo2Enmxhg/8AeFecfHOzupZI5RHiMfNuHt/+v9K6X4XTPc+BrCfcd0bEOT6+n4DApjTOjOaVFyctSldqM/OAw49fanY5oAjYKTtrn9bh2XQOOK6No9zDaOazPEEa+V5maTGjnzu3sq9GrzT9pnw/ba18Jrq6uIW8+xDMGBxux079ztFelgBkPOPesbxfYnVPCWs2MyBxJA2wEZwcdfw6/hSuM/NYFd2VzgLjJ7+9FXdctmsdYvLSSMxSRzMNh/hHYfliqWGPXimJhRR9aKYgooooAKKKKANXxl/yOOt/9hG4/wDRrVlVq+Mv+Rx1v/sI3H/o1qyqGAUc8jtjminKu75Bks3AwKTGj6D/AGMPCCar4qk16ePMVmrFCV43cKOfxb8q+v2KsflHHavOv2dPC48JfDOwtnhMV5dRq0wI5B25P/jzNXog4GKQxSfQUlFFABQOlFFAEM7YQ1WaTC4XrVi4UspHWqSwuT3FAEibmZeeM8mrMaeZJIGYGNVzVeNCBzVu3EcbEDkN1oA8nit5tU+IbxsrNHbhmIYHAz8oP8zXH67PHa+N5vJG+N2wFHQf5GBXq3jZLbw+bjVI8JI6EKPcjA/nXkuraXcw6Sdck2h5pN6Y7An/AAFMRV8TTXGoaha2krEovOM8DsP5msXWJRLqnloB5UYwP8/QV0EZiayk1JiWbZhQR0OOP51y8IZnkkbu3H0piLKBThQKtxqRgetVIFbdVtWbcFxUlFx4EEW/PNRK3T2o+ZRhmpqOASrY9s0AWIQWarmxoiPeqcLMpyFP4c1dR2dORz2polo5vxPamCcXAYjd6VkdT7V2+rWy3ljtYDK9q4p42jmKN0zxXRSdzNkkfHvVpW+WolTYBjBp4xtrcQpxUibOoFQJ19qsJtx6VSC48OucFadMgMbK2SCOlRt0z6UofkMx/CtEyHqYE0JjkZTnk96ZwvBOK1tStmZTJtrK3DGGHIraMjNoAOealC8VGpzipF6VoiLibipxTgc0oUsOlMb5c0AOYE8ilJwvFMjk3DbT04HNAhoYk8imysegqY7cVEVyeKAG7gqjjmpdysozSBPbNLt5oAUEAcGmMR0FOZPQ1GVNAxQuTTwABTFyKduFAhw21E3WnPjbmmc0APSnbaarYFODA0AIeByM00bSfSnORSKKAHBcDikJYU7bxSYNBRGzZpq9aV6EFSAhbnFMZhkinlfmJqHYWOP7xxU1I2HEu6DC0l0Xx8vrW7KMEn0qrpdv9ngyOpqy0mVIbmuRtt2NkV+S1OYt0oTO7OKkA/iOFHbJ60PQq5FI5A5pgYsCo64zk0+QqxxRF5bNt2tJgdFqW7AVp5v9FZ2O45xgDOK+h/gbZm18CQzMArTkvjGDg8D9AD+NeNaV4R8Ra1htO08wxA8GQYPf/PGa+i/DOnnS/DdnpzMPNRBu9h0H6CspSRSRi/F92t/AM0h6M21fr/8ArxXzcUCjGa+gf2iLgxeE7SFclWbJ2jJHvj6lfyr58jUMPlmR8dR0P5VMEhSRNEq4rP8AEEixWQj43GtAAgLt7msbxCwa6ReuK6IWM2zKUBV2y5ZSc7c9KCwU4ChkPrzUrfeJxkdKay7hnbXSocyuLVkThD/yzQ/UU5CCvyuy47FjSSrxnb+NKgYx/Iob2zzWcqYXaLMWoX8SCOG/uEC9AXLAfTPSrlr4l8SwR+Xb6xcAjGMSHIx069PwrNKKgCsApx60IoVvmUH0IqXRVgUzptN+JHj2PULNZNamkCyqreZz8ueeevT3r6y8M+Nrx9EtDNcx3EzRK0ihg2Gxz79TXxCd3k7lLZDnBrTg1nXYWXy9UlAUYwTk/geo/A1lKgUpn3Ra+OOds0Y/nWjb+LrOTOWA/GviG08f+K7cKv8AaTShRgCYbh+fX9a1Ifiv4jjCrJDFjPLK24H2x1H51DolqR9rWviKzmDMJVwOxNK+sWco64PTANfHNp8YtRiBU23yHqAf8/1rStfjWY4QJLN2Yep7/X/61ZuiVzH1XJfR+bjztq+jVVuJ42kKxMAcZwGyDXzrbfG7Tpo0Fw80JzzkbgP6/pW/pvxO0i7nDWt4rSEbV2nj/Gj2VkNvQ7zxbrV9HavZGQGA8k49+n6VStY9sWm88sxOMdh/9esbxRqivpmnjIkaTBY+p6/zIrornED6eNozHGoA+n/181k00ZRl7x1Kzht21hhQF4NTQ3ciY+bNcysz4cA5LMOp6VajunHzMD+dB08jtc6MXjA7t1H9oR52u4/OsZHM67l3AU8w2xX52ZW96CUbcc8LgjAye9DRxsuNorEil2jarcCrEd0696BlxLGMvtQYJrLu1W2tJLhpRHCh+ZicCrhuDI0eTwGya80/aW19NM8ELY28hinupBjYcHr/AIBvzqoR53YzlOx18erWpbdFfwgHjBbH/wBapkvLfHmfbojn0YV8b6bqGrQoCNUuMkfNluT9fWtLT9f1eC5CyXzlCf72B/hWzwxPtj6qv/Fuj6bDIbu7EkkfKoDnnnivIPiP4xv/ABLqREKCOyUEBV4APAB/TP41yrvJcQhpZGY53K7HOad5qmMeXkt0f2qlTSG5XII48ENnLdzVxOV5qGHrV6MBlrojoRca21vnxhx0xWvpWvXFvbPE6kkjAJrNxjrg06Plhxmp9mh8w1We9unmuGOQenrViQq44QN/CoPqTUccJS4MjfxVueEdFk1fWIbdQcB9xPp2H860joLc7zwdpL6L4IuNQbia5KqhIxhSdxP5BfzrptRl+2+FrpITgtEA7dye35f0rY8aQQweDHtoY8sigIP8/hXF+H5zNoUtsZMAKTI3sAc/1rig+aoVbQ8rW32RMo7uadjbKR27VNcD5nIySz8D0qJ1YyZ6sO1enB3Od7lyBZD0ptxJFbkmSTgds1BqWorYoqg5cjjFcxeT3N1MWdiAa3hDUylI27nWm3lbcDHSoBcXEzF5pSR6ZrOgQLGFXk55qztYCu2EUjJyY4pGXLR5Q5q1bpnG5vxquq9DVqLitUkZSZZHyYy24DkVLISsW5u/SmWqLLcRxtwDyau6t5MkkUcHIX71NrQN0RWu5fl/mK0YmXHQA+1UIDMrhWhbkZGRjIq5G2xsSRkGs7oFFsuqxZot5JEY+UVdtLhQGkkbfk8wgHFZ6yLjNTQTLvGDjHpUN3WoPQ010/TLlxPPaxq7D5WX5T+lTWNnY20zSfYLeOVSCrrwx54OO/1qkkkZBChWB6g1L9o+QAqpKfdwOfzrLkizOS5joYNUus7mkPy9Oa39O1r92n8GM1wcNx84kJJ9vStO2uNq/Mec/lWVSin0M7OOx218LbUY0YSmKZekgxSR67qenj7PLZ/a0X7kg+XP8xXLR3hH3XIqzDr8luEVlzlsA1wzoJdDpp4iS0Otk1e/u7X/AEGxaFm67se/4GqsNuxdp9R/e3IHyk9EwTUsupwKscZcoZByM9arzSHYcZbPQZ4Fc9GjrzWN6mJc42Oc8T6lcaF4jstfWMNbMyxXJ9unHPOBwPrXf6ha2mt+HZrd9kkU8frxyOmQfTI61ymqWq6rpU1ncNtLKQp7K3Zqx9L8XTeE9mna1G0tkPlWZTnHp1Ht60VaTn70ehWFnZ2Z4rqfwv8AFGj+M1vLmxYaLHLu81GPygkAkkE+vrX0j4O8RaF4g0n7RpFxFJ5ICvGJBkfh17dxXPeOPHOg6l4Yn07SpHuprsGPYF+6ME7vTriuQ8F6DZ+D7ZG05nEjAvIpY4zgeufSujllXhaRrUcVKyPZZU2xGaJsGRSTXLapCAhbq5NULLxUspjTUMnuB2U1pXJS4XzreXcn93NRCi4aAmloYs1v0qld2uBmtJlcklck56d6gk39GWrlsVy3Oeu7Zn49Kxr63kXjb+IrrJ1U8jrWbdwseccVjzAjl3hbGcHNV5YmP8Nb8sH7zcV4qKeBP4RxWbkyznZY2xjFVTC27pxXQTWqmqk1vtxg80m0UjD8uMRB/ueVKGz7/wD1q+oNI1KObwlY3whWMPENo/Dj9MV86XFrDLBJCyEDrn1resvF3ifTdMjsPlmij4RWPIH41maI9WnnkmYOzAAnpU9pbvd3Eduqkr1JH5V5JP8AEvVbePD6ZvVR8w/+sf8AGvXfhDqkWt+Fxqv2fyZWY/J3HHp26/pUSYzr9OtY7OERoBnvUOs6pa6XF5104VcEn/P4VaLKkRkZgoHzMT6YryfxFqEnirxjbaarMlis2zI/iOMf1NZAybSrltY8befqkZFpNxbBxwTgf/XNb3xMtH8mz1YKztZSD5VGeCR7d+PyqfxhpcUVtY/Y49n2aQc4wNvfHueBVL4p+ILew8MyWSlGnu1CZHUHjJ/LNUiGcd8TPFv2zU0sLQidETkjoT/+vNbXwG1D7V4fvtPcgvBISq7uvfPX1z+Vcv4K8MXWoRm6uYtqxh2UkcuSOP5ipfhLv0v4i3VmzOEkJ2pzjp1/IfrTY4Hsx4ADdSM4oAqSSP8AeEsctz+FAXikaWEXhhVDW41mtXjU/Wrrqc9cVDLFuUgc5pAccm4RtGnUNyT6UsZK3GOCrLtbI4PrUl2vlXUsUf8AEc5qNsMECfw9aQHwj+1Tpv8AZ/xb1LZbiJJCHi2jhk6FvxYNxXlbfO6knAr6h/bZ8NyGey8TQwYXYI5SB1A69scfL/31Xy+27awbhS25V9KoQ2iiigQUUUUAFFFFAGr4y/5HHW/+wjcf+jWrKrV8Zf8AI4a3/wBhG4/9GtWVQwCvR/2e/BzeLPHVqs0BktIZkaTPQjdk/wDjqtXnKqXO1VLE9AK+3P2UPBreHvAZ1O8g8u6vQWAI5XgL/Pd+dJjR7EiKmxUACqmBUlHA+Xn5eKKQwooooAKKKKADbmjaKKTJzQAmxcdKaysuPLwOec+lSUhoAyPEei2euWa2l7G2N2dwGenSs3VvBWm6lo40mOV44Il2qwzxgYrqKOcfLwadxWPNbv4SJNYi2t9Rxz3P+HI/WsOX4M6hHkW2ooXUDh+QT9RyPyr2gyOfmbG4d8c0kLOc72GSc5AoCx4TcfDDxXbZZY45lA6qdw/Tn9Kxb/wr4ktWPmae7YPVBn+XP519JBmQEuSfQq2CKRmDAbtsoHQuMmkM+YHs9ST/AF1jOhXr8uR+dIq3AbdJaOU9QDX03JbwS8tawyDpkqDiq40jSiSxsowx6kLg/n1oA+cWEmA0asv1FW4lXdteUfjxXvk3hvQZkIeyTP0A/UVRu/Anhu4gJWF0b1Q4P+H6VSA8UY+VKEz8rcZzWF4j0tmmaWFiNgycCvWvHngnTtK0VtStbpzsYbUcYOc+o69+1cGsgkChowfMXn2rSM7Mlo4qHdIuS2Bkj8ac7Y+WtDV9ONvJ5lvuaMc4HNZjyI/zdCOorphJMixIjNUwcY5FRRkOAelSHpzzTM2tRyuuKSPaz5poHy5CnFLEp3VaZSReAV4yrcjFc9qduYZSy5KmtsBuopZkjkiKuvWrUjJo5pGzUoyRxUt7aGJtyA4qJMY7g1tGWpm0KrOtBYt1FJ8wNLu5xitXqAi9eKlUd6aq+1SgcVFrCYDbjmmFfm4p5pq5zTuIVVIqRV55oSnk+1FwGSIuMioSuT0qblTmmM2TTAaIzimtCamDGguKAKjoeKQBhU7kZpFKnrQBGvPWgoo5FTMo7UwrwaAImpUY0NQFyKAH76Ut8tRBeeacwAWgq5G7c0oPFRtndwKUEt07dR6VCeobj3cYwDVzR7XzptzYIXnFQWlobhuDzW/aW/2S0QouHPDk96ipUKiieURKqkbip4yB0qu6gSsuRxU6q+9IYYpJDIcAAd/auk0H4deItdkj8u18mLILO3BXp/Q965JTR0Rjc5EYDYp8VleXUgt7PT57h5TlTt4/+vXuPhz4SaXYypNqlwLl1IYx57jHH+TXe22n2FpAkFpaQRBe6xjJ+tZuoNxPEtJ+EWtXsME93cC0HBOGwQv5Ht2OK9H8K/D7w74fg3eWs8/PLDJP+frXWHCDbtMgbuW5FRSeWGCyOFPbBrGUrlRVghRIIQlvCkUeemKDAzlG3Yb+I9qbi4kYLHGze+Knjs9SYf6o4rJtlWM/VtJ0vXLVINTjZvLPyg9etYN18OfCF0/zQDeOgcf4/wBDXXfZLxT8yGkkinVQXjPtxVKTQ9Dz64+EHh+ZnVJ57Y442tuUfgef1rite+AGoXEryabrUMv91WOCfwOP5mvdAzlSrZHpkUxflG1trZ9apVGjOUEfMV98FfG1ojboElxnGxsn8jg/lmsWb4b+NbeMt/Z5cjsoJP5cH9DX1xE8gJXznUehORT96shWRlI9xkVp7acRcp8bTeC/E8GW/s6ZiRk4BP6df0rPuNG1e2fbdaRcq3tGT/LpX2yVgZcGGKTHbGf0NRPHp8uBNp8LkdNyA4+melXHFvYXIfD0n+szJBMuOuVyB+IqN54N20fL719p3/hrwve7vtWi2rlup8sbvz6j8653UfhP4EvVfGnkbzkZ52n2PDD86pVwdI+TfMXP+sqbcWBYhZOeTX0NqHwH8OSRsLW/uLduxb51H8j/ADrEn/Z9kRFa11VJJMfNg9fp0P6GrVdEezZ4oFRlyCPoTUb5B4HH1r1+8+BGvR828wkPpnP6jn9KzL74L+LlOyBo5AP7y4x+IyfzFX7SLCzR5mobsfzFEq5+vfFdfffDjxxY5EmjSTIo5eJd/wD6Dn9a5q90/UrTJubC6QKcFvLOB9T2pOURamfNFEy/Otafgm1jm1mJdpJDgA+g/wA5rOlkYoS0LhQMlivGPrXTfBuP7V4ilby8xRKW3Ecf5wGqZyVhTlZHsLXpbUtMtfvJbhS2ecEc/wA8V3NzqazywxosglVRjI61594fSa81B5YYtzbyRkf59q67SkuJ9UUTqEKYGPWuObuzKndyNoyTqpVkbjBbipPPaTaqOyZ9eK6GN4Gi2mNeRyCOtKkNuw2bF2+mKk9BtpEyW0kOkrcJNG49CcGql1MZLPOBuHbODT3sbVgfnkjA67Wxn+lVW06Ob5Y5pdvqDQJFa3uGIG5iG7gnpVqO6PmbQfxNRNouxspKfxpZ7KW2j8xiDQNs0bORmKMw4OTXzV+0Prv9q+NfsCSF47XK4B4z0/ofzr6Iv71NM0K41SY7Y4Ii/wBcDP8ASvjnU7ltR1y6vnYkySE5JzXThqdmYTaaHQqrDninMsasGbnHao0X1JqUIp55OK9GS0OS+p02iXX2ux2NjKdBWkV3L5nTjpXO+EW/0pw33f8AP/166LZISey1ztG0XcWBQ/oKtxwkjINU402NxV6EstKJY/yzinxqyjim7m61NEw2VYCJJz8wr1z4JaL5cD6tcp/rB+7B9Ov9R+VeUWED3l9FaoPmlcIPqTivpTQrOPT9HsbONNuIxkY9f/rVjUnbQFuJ4plUeHb6XaGl8vC+xPAP9fwryfwpcB4buAsSmxixHcY6fy/OvSvF8m3wvqQXG9lIB9M8foMmvMfAsQ8y5UjKKhJHrjt+eKxg1fQ1a0OVjdVjbfy+4k+xzzVXU7tLGF5G++4+UVqmGLz32jChjn35rktdcXeoMCTtToK9TDxujiqSszPlupp8Sykkk5x6UFvMIJ7VN5YKjimeXg4rutYwbuXLZgsYq3CQx+bpVSCM4Aqwqla2iQyV9ufl6VLAM1E2SKkgJUdK0Rmy7CGUFgOfWr+l2Ml1rNnbxqWeVxkevYfqazoi5XauQK6PwLcLD4qsXnAYI44HXP8AD+uKxxCnTpuxVPc93g8O6THbwxSWcbrGgGCoI6Y6dK4/4neG9NttFa8srby3Q/w9B2A/Wu6m1ext54LeedIppx+7R2GWAHb161w37QuqTad4KdoHRfm3N79h/Mn8K+ZpVasaq1PVfK6b0PLIy5iUmMgt6c1LZQzSOQkbv/uqTXCab43uo4V8+DdkfKMfl1/xr6Q+E2gta6AuoarBi6n6IV5UYGevI5J/KvdrY2NKCdrs4VQ52eYw/KTyc06F3bOH2ODkE962vip5Ph/WZbiaDFtKc7uwJ/Hjv+VcddeItN+yLtUGcpuAyKqFSM0pGTpuOxri4YOeWLjqPWrkN7tAHUVw0HjAAbpYh3+UdcVoWvivS2bEiGP6jH/1q0TTIcbnbw3AK7geO9OF4TINuGKuMZrnbbxBpLx7vPCDsSasTXts5SSG6iI3cndUuCehmoPmsdr4suBH9haNx9zIYH8v61SsdeeJts8mQe9M12O61SztEsYd6rGD+Pb9BXP6pb3ttJEL5Y4DIDgDjgd6zpKHwmsoNHc2uoR3BJjk3DHSm3c9rdW7291DuXvkZFef2+oyWcn7uYdjgDqK6nS9SS+gA3qHI5zWU8Ok9C4SsrETWWk2L/aNNsoYmcYdgv3jSyskihm+93OafekDCdAKpPljx0FVBWKa1uR30ayDjAA6GotM1O6tJjGsp2f0on3BSM1nOCrE9TWijdFJu9zu7a5t7zDW0gDHqM1NLZuw3SKRXnnn3NnIJYHwM8jNdr4c19L6DyZnCyDGAT1rkq05I3jILu0UL8i1nXCusRXbzXQTEAnOAaz7lldiuBxXLKNi0c4UO8hulRyopG3b0rQuGUSEYpxjjMeQPmxWcmrFo5+4g/umqc0TDlutb8kGVPTNUbq2ZVy1YstGMUO7NI5YHIJq4yhuMYo8lcc1JojObGx8sRkc8Zr0z9nXVfMjvtMZgPKJKqT27cf99GvPZ4UVC+M47etb3wWR7f4nSEOyJcW5yuTt9STz6AD8aiQHqPivXvtmpr4Y05gZpl2uwP3QcA/zqXU9FstJn06S3QLibBc9vU/lXP6pbxaX8V7O42gm4GVz0GTx+uT+Fdd48VW0QTrOIjGwZc9+R/8AWrMCD4k6hb2XhaaSaZUZgDCMjLNkfyzn8K808Jafc+L9XSW+ZmtIVLbj7f8A1yKm8SS3HifS5biRmYW8WxQOAO5Ndd8IrRV8J/wg52sR9c4/kPwq0ZtM30gjt3ijhVQqAheOK8t16STQ/ilbXSxqiSMME8DJPP4ZIH4GvX5o41V53O1IVPNeE/EjUD4i1aO5hQrbW+BuA/En9TSY0fQAKzBZEYMGQMCO49aa2e3Sq3hWRLrw7ZzqcFoV3D046fhVth8qDoB0HtQapjHHFQE888CrLdKhl2kfMpoA5PW0aG/4BCseKqYVf3eWBYjBWtfxam6FJOmP8/41kRPuVSF6ryfegDzD9qeH7d8IL9Y7fzJI5AyHGeOmOBnrg/8AAa+D2G2NVOc+pr9MPEOmw6l4e1DTLq3WcNExRWUHnafUehNfnF4u019K8TapYSrtaGdxjHGQeQOBwDkfhQKxlUUvzYV27jgUlABRRRQIKKKKANXxl/yOGt/9hG4/9GtWVWr4y/5HDW/+wjcf+jWrKoYHefArwtceKviBZWccO+FHUyZHGM5P/joav0AtrdLHTILKNQohVUAAxk14L+xx4PGk+Ff+EvuW/e3Tv5KFf4RhP5h699aVJmMnmAt5mSmOhqSiU9aSj3zSZ9KAFo7U0tSLnNADwaKQe4pTt9SKACij8c0ZoAKDRRQAmKVe+aKKAEB3Uq8UCigAbk0gHtThSGgAIAO5QA30oX/aGD7UUUANP3SWPGcUk7bIwF6GpB15qtflguFIqkwMzXLWPUNMu7aVd7bP3a+/rXhNyPIuzCOXjkZf8a98gZ/OJXG7oTnivE/E1u1p4nuQ0TBWckEnOf8AI/nSYFSBlQFJEVkPYisLWtJId7i3Py4ztxW8Wbd8q5FWBGzR8gFT2pxlqJo4GAEHa3B9DUh3K2eoFdPqOgpMpmhYBvaucuImtzIk2SUG4+wrqVRMxcWMSR2Q5IUVPBuAHzB81peD/DOoeJtUEFrbt9nUgu/YA54+vFdd8TPh3J4b06G8t5NybNxYjHAHP9e/aqckKzOFV1IKrlWFK0iED5cHv9aiOCEKnlh1puMnrWiegrEqiNuH6VUv9MYEywMrLjoKuRx5FTrnFCmyHE5iVmjO10oRhnpW/cWqTAqyDnvWdc6ZLH80akiuiEmTysiTaRTlCjrVch42+ZSv1FSdRmtb3IY9topUCk1A5zilj3ZpCLO3FGKYsvOKfuU0ARu2DtxTRnrinSletNjemA7FMepCwprtgUJMbK7ehpVQ5pSQTTxgAVSiTcYaY24jipjg1FKxTgc+uKGrDG5J4NH8WDnHrSLktzwakQM6H0U1LHa4RRs4Y5Ax6nrUblcHacgUk/koBMbgj/ZBqxpOn32sX6Wum2M82/73ynj3xS50lqNQZTVhnmr9pZtMAxzGD2xya9I8NfBbW5GSXU1WKJjkZHI/XB6evevWtI+HnhvTraL7ZD50q9iP8K5qlZR2NYU2eD+GfDes6k6Q6Tprs5YAyOvAz3Pp1r0bQvhDdNJG2r32ZM7mQcL2PGPx6GvW4Fht4ha2dnHbW6rwyjGPTHp+FOYqYFKhjsPzMe9cLqXZvGJkWPhnw3p8EMdvZLPNEPndlGARjn/9da5kZUVYdsUYHCoMVFPOqyZiT933wOtWLNJ7htsMBKHvionPXQ0SsVoo0TMgzgnnNSFnYjykLD2FbVt4dmkAWZsKTmtzT9Kt7OPbgP8AUVm2wORg0y7uQGRSFPc1rWnhgEB7h8mukijROAoA7DFP24PqKdwK1tYW8MKxhAdvfFWPLjxjaPyp46Ud6lgQm3hJ5QU1rW3YbfLWrFIeDTAoPpVm45jA+gxVS48OWsjblO0/Str86KAObfw0M/K3FVJvDUoBCjI9q680c0+YLHEJoUyZyCfrUE2n3EIO1SV75rviAeqg1E8MTdUFF0Kx5+YLgjiPP4VXnWZBjyyD9K9Daytz0UflTJdOtpDzGKGM86jkk3bWjNWQM8jPFdq2j2pOdg/Kqk+iLzsWkkwOVMhJHzsCKcZpu83H+0M1qy6PIrH5TUbaUzLjBpNtCsjLN4zYU8kH76HkUy6jS5BNxZWd1njfJCN+P94c1ebRGxuVsH0qJ9NuI+qsfcGmqjDkRzd94R8NXmWutFt4w3Vo0AJ/EYJqtpXgPwzp7MbCxUBhg4AHHpwB+tdHcbohtZGz65p8PmPDtiVlb1FVzkumY+meGNOsnMlsnlvkk/Wrb6YPtHmrjcO4q44mV+YyaVX56EGlcahFdCE2smdyyZoUyr1XJqyMEcHFJyG60XLbuV5JpvLxsptrM6Z3KRmrLMBQNsi/w0CFW4U9abdFJwI/MAY9MmmtEvpihItwwEyUy2c807kVL8tjzv8AaG8S2uk+Gk0GOYG5uQowDjAzn+Sj86+doolRQd2c19X+KPA/hnxRtuNWDrcAYT9OxyK4m7+B+gSBjbX0sMnYbiM/gcj8sV10qiRgqbPDo9nQ05Y2ebYhG2vVbr4I3qIfs18rkHvwcfqD+YrMl+D3iWEF4ZQ31GP/AK3611wrxe4pUTiPD7FdTMXbvXYTSKzAKwAAx6VJpvwz8TWN+JJbdXB53Kf6H8K1bnwtrUbBfsLufQD+hrObg9gjCxiwj5+cEVb7dCKadNvYpWSTTpwV+8Np4/A81L5ewYKyIfQj+lRGSRbTJEUMlJHH1PakI4DLIPcUO37o7WI+oq+ZEnbfCjSo7zXVvJBlIG3cjuP/AK5H5V7Y0ys2RwO30rz/AOF+nrY6DEWyJZUDsSPXn+o/Ku3O0IpBwAK5ajUmXFamb4mUS6BeqScFecfr+lcD4CgkUyueQ+VPoDz/AFP6V3erT50+7KqWymAvqa5XwVb3EOkXrTIQcnZ/j+ZNRCLLkcDr8ptxdyL03ELj06CuHUu0Rkb7zt/Ouq8YzA2ErfdZ5OB+P+FcuoJKnORivbwxwVUPDECkLjOaftJHTmoypBPy812S3MUWrSZSeauxPGz8nisqEeoxVhAQoIPWqQjVkRABtYGnwKp4xVKAtjk1aV9gzWl2RJI0EQKKsWks1vOl1boBKjcE1lxX2DgjIqzFeq3VscHiio3JWJV0zQv9U1vVPEsWtXV7sFvHtiUHAySM/oAKwvjBrPiLVdNghvJg9uzfMAMH26cd2q3HcRiQjdwFGzPPNaM39n6haxtdQpJt4K//AFq5KmEi0mjrVblieceDo4n8aaalwS1sJF3ADjHp+Qr7at490MLR4AaPOPSvnSa10YQqy2EYUEMrDBOQeOvIr2v4a6v/AGto6lgGeFQF9h9f89a8vHUZRVzow0lJGB4y8M6p41tLnRtQ2wrCxaOZlyGOOB09/wCdeK+J/hl4k0C089o0uIYjgywsGAH8x+VfV07MsOZNqgnk9MV8/eIdS1bUfEmoafb3om0l3+cbx8mc44PPC46VhhqsrWFUkk7Hk7ssZiL5APHmKgGPY0yWNd53oWQ9GAxXp3iLXfCdvqbeFDZRjSFOBcAD72FVmBIPXHt0rmPGvhCfRoY77SZje6TNykse07fY4PuK9KMjOMYyOTCjJVWZcHPJqNg09yluk0sasfmdXIpcxyBZMlVAwc8ZpCY2Y7G2gdDQ6r6E8iTufUPgqXTtM0bT9Gjm829lsyzShgxRmUsSfoDXzjr3iHWLrXLoNdFkjmZQhyNqk5APbvW78GL6/uviC1tcXrvD9llMjE5KxhMt19hj8a4jV3kXVtUk2jc907uB2ycn8ulc9N8s+a5ckmj07co0uwuYxvaRVDHH3f8AIqS0uniuiYmI2YJrL0OeObwZEkJy6jn13df/AK34VLG2GIxjAGfc16sGpo5G0jsrLVItQj2sCJl96kDNtIHJ7iuPtbqS2nEseAuea6mxu4ruDzIcbj1pTp2VxxlfQc7HByQDWcxIc549q05doX94Oazbjbv+XpSWxohshRlyeRVdpGt/3toTG4569atbQAKpXUZwcVm1zGkXY7Hw3q0erWwjuGIuF4IPer1zD5MhDAc15zaz3NrKJoj86nOE43e1eiaLqdrq1h+8OJgOeec1w1o2NosoSIqSneM56UyRSvzcYq1cxMjdiOxpscfmqQTXFLQu5mSK+DJ0GapTyMwINbU8WIyvYGs24t2+8OBWa1LTMg8PTmZdtTSxBSarulI0RBuVHMjHIAxj60eHtUks/HelPGxjjZwshHGVz0/PH5UTRAKynk1k6nGS0M6kx+UwO4dQKhgev/F92h1nTNTifKIAEYH72fT8B+tQ+JdVvNeNrHArC2t4084dixyT/St/xbpf9peENNnZcOI4mbI5UEDj69BWFZwtZwXNi/LFCwP4c1ACJH9ilMSnFrPEAVHfj+pq78JbhIr6803zDs3EqGPX/PJ/KpNJtTPJp004VkY7W3dB/wDqFcr4luW0zxFdf2TJ5hkUqhQdNw/wNUgZ0fjzxNNf348N6WWbeu12U+oxjj/epnijwhHpPgOaOFQbrbuzjqRzj+QrX+HvhZbK2XVb6PdeS/Nlue+f6Cuk1+D+0NMltwMvsOD6cUGTepzvwS1H7Z4SjjlcGaI7XUHof/rnNdo/LBu/THpXlXwLj+yatrWns+1t5YLj16fkB+terlADwMD3pM1iMYcVEQGDLU7dKjYDeDQUZesQpLYMJFyR0rkbd1I8sdAeK7q6xscMAVIrg2j8vU5I14welAFkBhJv6sRjmvgr9pTSZdP+KmoExMsMx/dtsxuPOc+5ILfjX3sRiNmJxgZr5v8A25dIiOladrsMSiV5ApwOcY55/wC+B+dAHyYynrnIUAfjSUp+vB5pKBMKKKKBBRRRQBq+Mf8AkcNb/wCwjcf+jWrLU4YEjIBrU8Y/8jhrf/YRuP8A0a1ZPzZG3kg5x60MEfoT+yf4m8N+LvhrZ6LAuy900LEFbhiFUc9Bnufxr2Y+GbFpAyYVud/ufwr4H/Yv8XW3hz4rR2t5cbItQ/djnCgk/wBSF69hX6HxNGyqEfII3KQc7gakox/+Eahzw3FU7nwxIMtFLjFdOpZgeAcHvUu3jFAHD/2Dfc9G+lUrnS9Thk/1OV+lehhMHINOIz1ANAHnQtLxVy0LY9aSS3uEPzwsPqK9FKL/AHRTGhjY5KDNAHnBLKcGM0hI/ukH3r0JtPtWkDNAuR7VFJo9i+cwgZ9KAOA3jOG496ePqDXYT+G7KQEc+1U5PCqAfupip96AOcwfSituXwxcAZEmfp6VGvhu7PG6gDIoq/LoepRNgKGHaq0tnfRHElo//AaAIaKXa2drIyn0YYNNbIHTmgBeOxowaZuz95aOAfvEUAPwc1S1ISBDtUn6VdGcfeBo3FWHFAGVZR+V5YYEl2+auB+MGnw2upwTW8ZJcEtjt0/Dv+leqSMuMbQPfFVL2xtb0f6VEH4xnpQB4I7RCEbUkB78U0MpHyPg91JxXuP/AAjuilTGtqBn2wP8P0qH/hC9AmQh4APp/nH6U0B43tVY9zMR7Vf0jwfJ4jdPNxHaklWbHLcivSJvh9oki7EneMjse9b9lp0dgscFqFVaY7mZ4esNH8I6PDaecsUK4y+eXPf+ZrR8eW1nqfw0u52j+0r5JaMgDp2Hfr0/GuR8WeGtY1XUi7Ss1uOgJwB9PzrtdNSVPBr6VOqsPL2hD0z2/XH5VUWyJI+SxIyhUbbujJGcUqyFn7H9K6vXfh5q8N5PJZW7yqG7dT+HB/SsOPw9rkLHzNPlODgrtOfy611xasRYgR1x1NTq+FDdqZ9lmjlKvbzRN3BU02SVV+Viy49qEQ0Tb8kdquQyLtwRmqKlZSGVkcY/hPP5VZhwBWsZ2FYfLBbSr86D64rNutHjc5hbFaLt0GRikVQOd34VXMmS4nOz6XfRMSFDr7Hmq43xttkRlPoRiux3L/Dke3WmOI3XEkake1WpMhxOVIU9KaWwK6J7C1kztGKhl0VHHDfSr5kS4mFuFIPm4zitQ6K6t8rDHoTSSaQ5YfMAR2pqSFZmYySLznIoDZXkVpnR7hl+Vsn61EdEuiPv0+cpIobRnNJK21RWpDos6rnzFHrk8ClGhxlwsl0ZJv7pIAYfhR7VIThcyWbamagWRjKQSE9zXYaT4L1PUJmENs8ydU2g4GPU9q9C8K/Bpbkrc6u/lRAdB1/Ef/rrnqVzSFI8Qgi+0TCOFZJpc8Kq5JruNN+Gfji/ugI9Pjt7WYEqzOOPbPT+Ve96P4H8MaPKRZ2EcmwZWRh0bn8O/YV09xPcTLHDM6hlGI3jI5Fc7xFy1TseXeFfgjpFii3GrTm4l3HfDnHr6fh1zXoWmaNpGlKFsLGKAr6J1/pVxVKjMjYkHXnrSKzs+0c1nKs31NoxFDFizFmYN2Ixg0IOD5uD6Vct9MurnO0YU9K1rDw6ojP2jJb61z8xdjlHknYmONGkGeCBwK1YNBvruJfm2RnrXW2thb2yKsca8D0qwo2t9e1JiMfTfD9vbxoJB5jAck85rWigihGI4wMegp5OTgGkbK4y3WkMcWG0FjjPrQPbpTS24lQgxjqaw9b8UaNpEe6+vkVscKrDP+eaAN1WLEhhx60oPO3Iz9a8d8afFNptOli0KJd6DPmOSN36f41k/s1+IfE/iTWtQl1nUPtNrbKRGMfdJwAPT+FjxigD3lecN7UyRv8Ae464oU8qPXmoZQywy4bDYOM9jSYmctrPxK8MaTqZ0+8vCkwUMcLn9Ov6U+z+I3hS6B8vUo3IHbr+XX9K+UfifdQ3/ja+mZXLeaQMHsOB+gFYnlHA8uY7fQ1tGndEc7R9vaf4n0K+/wCPTVbeQ913DI+o6itO3uIbgb4Zo5B6xuDXwqDMQB9ofcOmT0q5Z+IPEdjIpt9YuU2n5cvnH0PUfgaapMOe59wt8vdvwoVtxJ7V8k2XxW8c28aodWE6gY/eqGP/AH1979a13+NXipYCzRpvA4IOf8D+pqXTYKZ9QA8E5IoVsjqfxr5Wsf2jfEVmSupacjDPBxnj8MEfrWrZ/tNKsY+06RvHGWXP49P8KaoyauVzo+lh+FLXh2nftG+EbkL59vcW/A++hx74Iz+oFdbpPxk8CXypnVPs5Y4y6llH4rnH44qXTkg9oj0SgCsXTPFGg6kgaw1S2uVPQxSBgfyraVge+eM1L0GpXBlDDkA1G0EZ/hqWjvUsZVezjbpVd7Nh93mtKiiwGFPp6Of3kYqJdLhX7g2muhKg0nlr/dFPQdznjpzfw4NQzWDE/NGCfXHNdKY1+lBiUigRycmmKw4Ug1WfSZM5Brszbxn+EVG1qp6UAcZJpsgHIqs2nyA8Aiu5a09uKi/s9Ce4oA4o2c69M0i2s0YO5SQetdnLp4A7Ux9NO3pmi4WucftcHK5BCkAEcVFIzj+HLe4rsv7NU/wc0yTR4m5207is0cluLJ8sflt6g/0oRriM8TYFdM+igg7T+FVpNHkTPyZFC9RmNvkzyysfpigyNjaVH5VffSH3ZVNpobSJmXoQarlZNkZsiROuJIY2z1BXIqlcaRplypWSyTB9OR+RrZbSLtemSKY1jeRH/Vk0czQzmLrwdoUqhTbMuO6H+hqAeCdKVAIpQQOoYEHFdQ25Th0IpxCsv/1qFUYnFDLeMQqoRcKOgFXmul2KvWqLS4Gw5qRAvHINFxWHuyMfugg9qR2L2U8MYVSUKrxzzSMPm4qQKMjnDVcZaiseH/EfTLqwgMkyF1ySNo6VxdhMrwBgDyOeK+ndT0/T9TtGt9ThVlI4JGf515d42+GE1tu1HQZvMjHzGMZyB+ua9XDV7bnNVp3PPFYKc0krbj04pbmCaGcpN8sgOGVuKRtu3htx+mK9JNM5JRsOh25qwig1XhXcOBirCK1aJCJducbTzUrBwtQxblfPWrQbKEmrRnIau0KCRzRIvGRTFcsOex4p3mNjaRQIYM9qngZlGars6g88VYV12Vaegx5kmc7VOE710Pw88TzeHvEyJGC9vKQHycD0/r+lc8ArLhpNoNQsvIUHBB4asK1BVVZlxqSjsz3z4l+LNPs9MisFdmkvBkeWwOAR0P4kVkL4AhtdDS80nK3DpvkDSHD8ds5549a8jtpZ7nUoJ7qdpGWRduWJ78V9OaJNJdaBavtJKoMY64xx+mK8SvReFOyDVVani2p2yktDfaLEpAGXHBP4jrVzRtUXT9Jmgl0wPprgxtuA4zn1BHrXa65pi3+rpEY2AZsuR1qf4haVbWfgS4htUEckcYCsAM7u5J+maUcRGbSCVNRTseWSfDHw7r8z3Oj3zszZZoEABU+2Dj8MViXXw60wStGt5JE6OQUZShH58Gn6Jqeo6XdR3VjNsuR95gi4b254rtbifTPF9pCVKWmsj7wUBd2PYN3+ldvs3byMU7mP8KvAA0/xTPdC9E0bQOr4TBC4yR174Arh/Evw71xtc1SS3kjVZnLAFx8wz2yfX3r1H4cSX2m+N20u7hkRirAtggNjp+Zx+VY/im/k/wCEiu4YZCDHIyggnnHesaUf3uoSukcb4a0680fw+YdQQrJJM2M/3RwP1zVgDnGe9PuZJbqQtPMWIbOwnAz9KrvkHrXtU4pI5ZPUsP8AKvFWdFuza3u1ycMfXis4uzL1qGaZ8jb1HelKPMikd8yBhvzkMOKpzxqicnJqLRrsT6aFzmRcZpbliRzXNs7G0SNdzDPpUNzvxUqy/IaYzgryc/WodkNvUzmZ969lzzV3SL4adqQmXlTwaqTHLlf4aYfL27CMj1rKUYyNIs9AF0t7befA2c9vSozvChkbnuKw/COpW8BNizZyMLzW+NyyED+I8V5tVI6EQNIWBBqCWcY2Yq6bfbVWeEdetc60LRkXeQaiQrtJarN2GD4YVUZcHn8KllDbqMN8+aztXjBsXbPKjI960ZUZk9Kz54g6lZc7SCo/xrNjPX/BmonWPhcsmSXgQDcT95h1PTGM7vypNOihudRs5pFYqw2jj73HGfx5rH/Z+iMvhjULOTH2eJztjIGef/rAfnWt4hvrfw/oaXPDTrKxAA6Hv/QVJXQzvHGpnSNLbQ7eRlummDBgeUQ85/HirHwq8OLcB9W1FGkAA2bx1weTz9BWR4Z0a88W6u+sagrbDKDjsAOg/wDHa9htbeO1so7eNAEUAYHequRe5Jj5U2javQD2qqUQNJHJ93aR+FXHO0BugxxVaOMSXG56CEtTxbSpzp/xeQMBGk8wULnhmJ/xx+Ve5SduxPQV478ULM2PjTTNR2mJDcqpk9B3PX0z+devQSxT2sVwq7gyArj3pM3Qh7jPI6j0poGTT2XbkFQGJyT60zJHSgCGdguflzxgVxviO0FvqscwHzyV2sozGWz8w6CuP8e+YiW9wvHOOe3+eaAKTxP93zOeozzXmX7TOgya38JbpoUMkluTJuPOMAjGPxJ9eK9Is3Z/Lkk5CjB96XVkiuNEvre4Ae3lRj5XqcHj+lAH5hhSreWVYNnGCOc0ta/jG3ksfEup2s4AmiunLEdCdxzj8c1ksd2di7VyCfrQISiiigQUUUUAavjH/kcNb/7CNx/6NasrpkjgkYzWr4x/5G/Wv+wjcf8Ao1qyjSY0WdNvJLG9tLqD5JLeQPvX7x/yK/T74DeK/wDhMPhZo+qrKjz+WBMA2SCODnknqCB9K/LgEAZPSvqv9hX4iSWGtXHgvUJmeGcg2yFhhPoM/QcA8saQz7fUDLc9eDj1qSq4LL8uVz3AqZWyOaAHUUA5ooAKTmlooABnvRRRQAUUUUAGKTHpS0UAIN31pGBwQMU6igCB7eOQbZIY2H0qB9MsWOfsy9MYxx+VXcCjGKAM19H09usIH4VC3hywJJXcM/iK2Dn0zSjpQBz0/he3cHbIynt3qhL4XuE+5Nv9812FFAHC3Hh3Uo13RkMfSqx0vVFXbJCcn0r0MjIoIBHIzQB56+n6hGoX7MXPtVfyJu8EqEdeMivSSoJ6CmNEhOSqk+pFNAebPkYDqQCcbgOlJujRwgfJ9a9Els7WQktCgb2GM1RfQdPctI8IBPccH9KAOOkk8tWCydaaqkR7vMrqX8MWjD5HOfemN4Yj24V8H2p3A5xPu/6tGB9utJIISm17VGX0K8VryeHbhJvLSQlSetJJ4dv1OI5Fz2Bp3Aw57LT5Y/KmsIHj/uvGCB+dZeoeDPC2pIVl0yFXPQgf41076TqqAiSHOO4/ziqslvdwkeZC231xirU2JxRwt18MPDbTBoo3gx/CDuX9ef1qpP8ACjTpD+5uCv4/5/nXoU0gUgBST6MKUtuX5kKntjvVe0dieQ8wuPhE7RkR3Qz2z/n/ABqhJ8JdWhG5JkOOm7kH8uf0r12ORfuszVIsj4wJzj0JzSVRoTieI3/w/wDE0cQK2m8DvEd2Py5/SsW88OeILVcNpskh6HCHOffHNfRKysDhpSvoRT2ZWAEwWXHdxmtFWEony8tpqCyEPYTIR1yvH51KFkUZaBwB328fnX0pNbWUx3SWMMnuVBqq+h6TMxeSwi3EYyF5/PrT9sJwPnG4XeudjL79Kq7Ap2tJ+dfRs/hTw/Kfms15OSMAfqOaoXHw68M3CFfKZD2KnB/w/Sn7cnkPBRHtA+bAPQ54FT2UU10fJsYZbqfowA4H+Fevv8MdJWTctxI8a4PllRlsH8v0rrdI0nRdNSKWyso4ZFGCzLg//W6VLrFKJ4r4e+Heu6lcA34+yREE5xnPtXoWl/DHw/ZTw3F0zzyJyNxwM+hxwR+FdyxZpWYY+YdaaiqQ3mHntUOoy1ES0W2tYfKs7eKHAxhF5P40DaiHJOD1UmhP3StJnJ6AUjaffXYVlDZPvWbncpRGu8bABSBjtViGOeRAqIdvrW1pfhmJIt07MW71t2dlDbptVQfwrMdjmdP0GaSTfPv2t05ret9GtY0wVOfWtIccYpaLAMijWFAqLinMCcc0uccUyR1UZZ9oHOc0APPApGGVzzn2rA1jxXoulxM1zexsewVhkn+teeeJvindNKYtEtjhf42bhuvTP4dRQB6tqWoWOmxh7qeOBepLHGK5HxJ8SNDsIibORbyQDIweM88fp2zXkGv6xqmvsJNTu3AHRVP1/wAayWto0UNCQy5yR70AdP4g+IviLWAY4JfssWeiHn8exrkLyWS6nFxdyPPPjDb2zgVYcZ+ZcDHWqQ/1jOaAF1FkOluzZUqPlC8V6Z+yjZhNB1O6yAJpzhfQYwP0B/OvK/EbtDokjDqRgfWvZ/2Y4Y4/BjSBgzE5PPPP/wBYD86APWB99c9AOKzvE1wLXQr+7yFZIG2n0JGBWp23YxmuS+K10tp4QucnHmYQD1J4/wDr/hQnqJnyBrcxm1u4maMDexyQvGM1Gihh8i11+paTFeIZIYwH5yfWuWnt5rWcxyIVHriuyLVjNoYYxt+bg1Ft5+9xUr/KOSW9z0qILuPA/KtY2sZtMnjVduetSGPK7jUEPHHJqfc+MEcU7BdlLULSO4XlQTisO7tHtmDCIgDuK6OMfP1qyyRSIY5AMEYJp0kwZxckMVwd+1s96Z9njRhtZwfQHrW9eaVtJNueKybhZYkdZFwcfKcd6qSV7GLTPQvgbp7XPie28u4uA+8FVLZ6eh69cfnX2dbKI4ki5OxAu498V8y/st6Qs2tfaWUOIlzkj0Gf57a+nhmvPxFr6HVRVkLQKDSjpWS2NOoUUUmKBi0UUUAFFBooAKKKKAA0jHFL3pH6UARO7DBAU/U1ICSOVxXkXxX+MNj4H8QJpk1uJ8qCRkZBIJx2/wBnv3rHsf2kPC00iR31le2zYyWiww+uDj9M1qqUmr2M3PU914HUn8aMc15fpfxq8DXgRl1RoyxwVJ5H/AWwfyBrsdO8X+HNTRfsOtWju3RN4Df98nn9KhwZSmbxRfSjaKqx3tq/y/a4N/orc/lU8U0coISRHx1Ktmo5Wirjiqn+EGgInZaFIPKMGHsaC2P4SfpT1DQXy1z0FIY0JyVBP0p27IoBoSDlKs1hbSnLRj8qrDRLUMSq4zWnmndqQGS2h2rdVH5U1tCtyMAYrXJ4zRk8HApgYE/h9cfu2rPuNGuI+Qu4DvXXnpScYppibOCk8xZNjofx6CjO0hkiVs/eUDg11mo6alwpIUA+veufubGW2Y8EirU2tiWkzkPGfgmx16JprZFtbnrnnH5V4/4j8OaloVxtuISyf3h6V9C+Zk4KnPrTrm3tr60a1voVliYch1B/nXdQxLW5jOkmj5pt1WQ7mYD2xg1cAhPCrzXe+OvAP2dXvNFVDH1MSqOPXp/hXnpaS3k8q4jaOUdmUj+dezQxCaOGcLMshAvLChVLN7VHKzEbjT4pCWULXU1c57lqK2RWBqWWBCOBTElYnmpw5A5xip1Q9Co2nxyHnirEenJs9cUFju9qvW8qBOnNDY7mfPpLFdwzVOexmIG0Z2nmukSfcNtQzbQT0GaSqS2QHPwI0F2JGIyDkD3r2Twn8RNNstLitrxirqAMKMjH+favMbjTxcLuVsGq7aYy4UMSfWsq1H26tIuFRxPe7bxn4WurtW+2Iknv/n+lTa9qWk6jot1Eb2GdSmQoYH3r52l06aM7txNNt2v4/wDlo7Y6YY8VxLLeSV7msaxJdRlYruGIEShjsINct4d0/Uv+Eha51ORpFLbkGencdPwrqYGmEjM+7kY5FPDtHtk8rd2AIr04wSjYy5ryO/8AhZ4lkvNXXS7yzjmdHKxzDcH/ABOe3P5VP8UfD+j6YovbW7/0tz/qyAfT0+orl/BOuJod3LcS26+YUbYe4JGP6mszWNRn1XU5LqeRvL3EqpPvXnToy9rdGs5JogblCxVdxGcg1TRt0mDU0jY9garY2vnNenDSOpy31LJVQOtVZY+pqQt8vBzUbScVS2H1NXwdIkd1JFIx2ueRXQXYj+ZVOMdM1x+hS/8AE2Udq6yePdKXJ4C8Vx1lqbRZVjwowQKYVVie1BB30rq2axka2KNyuDxTQo2bmp9xkGot/wAuKxZSQy1ZYb+OUkqoYcivQ454poY7iEcbe1ecXJV49vQiux8HTmfTQO2cD6D/ACa48Rc0i9Tb8xTFubiq5aNVL5yKkKsTtK8VHPDuUqOBXHdnUloZ2oski5UCs4lWdd1aMseAVxVDZ+/xgYqWwsPuVR1AQ81QZRnaeSTVmQFJPlORVWQuDvxgjtUsLHR/BDUvsPjK602STEdwTtDN/F6Ae5x+AqXxrZ3l98QodOl3fZZZ9ygHI2g5OfwX9a5zwWfK+IWlzSP5YknC7s4A9z9Bk16h8Tokg1rTL+NUR0kBz/eGRx+PFIctjs9HsY7DT4beFVCqAWx64rQDDbVexm+1Wkc4OAyjP19amK8e1BEQjO5ju6dqcwC/doVfwAHHvTXZlAyOvSgZ5r8e7e4ufD8MkC/6mQMTnGB1P54Aro/hfqT6j4LtLhpAWUbCeoJHf8Tms34natZy6bNocTBriRfnI7Db/wDXFU/gNcBvDVxp0jJ5lpcNhc8j298DH4mgaZ6IfmGefx60w1IaYaCxm3GWbpjisXxTaxS6JJNMASgyB7//AK8VuMeQTzjoKqajbrdWU8cmSCvAHrQB53pV0rHyiQfWtKGNVuFCBPnOAD61i2dt9n1CRXOGDH5Sa2H+VBJGC0icqfSgD4U/ak0RtI+KV6zRYW6BlUkYyc4x19AD/wACrypiWw3ABHQV9P8A7c+nyefoeqCPqhV+2AO/4lh/3zXy+epyc89aCQooooAKKKKANXxj/wAjfrX/AGEbj/0a1ZVavjH/AJG/Wv8AsI3H/o1qyqGADHcZFdH8M/EEvhrxvpusRs6LDMm/a2MqCDzyOMgH8K5wggbs0q7m+6cGlYdz9Z/APiTTfF3hiy8QaVJvguoh3ztIHI+o7+9dEoxXy3+wZ4z0298DS+EpLxUv7WRnjixghevbrli5r6hV8qCWx2wR3pDJs0uaj3U5etADqKKKACiiigAooooAKKKKACiiigAooooAKKKKACiiigAopOd3SgnHagBaKTd7UuaAEIFGKWigBu0emKMc9Pxp1FACUuOc0hx3oGKAFppjQ5yo568U6igDMvdFs7ht/kqreqjFEek2kaBWTP1rToFFwMqbRrBm3NGBUDeHbRiSOK2W5NIeOhp3A5y68ObVLRPnHSqH9k3OSCK7AkVEQCSRwaYHHXGl3cY3IhqFbW6HWMg+1dhI0gPbFQSkHqoBoA5cwzKTvU/iOaawXHcGt25ZMc1mSiPcSAKAsUd+0mki2gOzYOfWicqzccUgUbetA0kPH3etLtBXb39abmgk4+XrTZKJrCNbi8jt29ea7m3gjgjCooziuY8JQo908jDJH+f8a6o4G3qOeMVBQ8hqCeq9OOtRuzLGJHZUx94luBWB4l8XaNoLKt5cBpWPCpz6dfzoEb+4D+JnI9KhvL+ztFDXVxFEp6bmAryjWfineXDNDpNn5a5+82M44/Pv6Vw+t6lqWp3hk1G/k+ZRgK2MUAeseLviZYaVP9ns0Nw+OGUjH+efSuE8ReP9Y1QLJDIbOB1xtHDD3OP6VyVuMhvJXc69Ganuvznc2aAIZnEsjeYz3Ejc7mOc/wCNS2zJtGQKgIDMVBOB2zTjgLx1osOxLI2T8tIOQQcCoQGPrTjb3E4+UFcUCILlfLzg5qERs6DaM881qW2ncbppAB7028nsbNflGWoA5bx3c+VpHlklc9/8/Wvff2bbeOPwAkseTuwenqM/y2185eP7j7ZZLIi4hVgT7/55r6h+Atqtr8L9JHIeaMSNn35x+AwPwoA7wlhHub0/WvOvjhcBdLsrXOSz7iD37D+bflXoZbcV53L6ivG/2i7kwtp6xMN+/cT6dQB/6FTA4pNLkXDI455IB6VHdeH1vP8AXJv+nJrFt9SuV+7KSPTNXINZulOFY59KpSaFZGTqng7VYcm2jLoOnynj8s1ivoWsRZZrGQgdwMj8xXf2vii8X5Je394Vcj8VRqR5tvuJPVcGtFVDlR5g8NzCpZ7OQAdTt4qCZ1ChnV48njtXrUuv6dPgTWsMg90ww/Go5ZfDU67XtQuR1I/qOa0VVEOJ5NGyK43OSD3NWvLXht4I7V6N/ZnhGY5ICH1X/wCt/hSr4V8OXAH2e6UL3Gf8P8KFWsJRuedumF3KB9KqT2kV0MMncV6fJ4CsJYy1rqKDj+90rMuvAb2NtPcC6V4x8xIPX1odYHA9T/Zt0mKx0G6u1Xl3WJTj2yf/AGX8q9fFcd8JbVbTwRYLt2llLnjuef8AAfhXXb8da5Z6s1UbIcaTNIXBphakBLnimlqi8zFIZBQBKsnrTwwPeqhYE0oY+tAFliKaar+ZzSiSgCwrcYJ5p4IqpuNOVzmgCzUF5KsNvJKzbVVSSfSnF8CuP+MuqnTPh9qMiSGOWSJo4yOu4jA/UinFXdhPY+PvirqyeI/iDqOoNKbm2WVhGc9Fzhf/AB0CsaCLzt0UMYaNhjkA4rS0fRViE808rZZ9wwev1rcgit4SHjjUOV5r06UrHLJHOWnhxXnDPkDuDXTWluLdBHC7rt7buPypGcyPuGFx2qeFxsBPeipaTKS0Lyavq0aBU1K5AXopcso/A1Pb+K/EsMiyR6rOGXhRuJGPxrOBU1FuXfWagh3Z1Nr8QPF0bbvtxLf3jnP59f1rWtvi34ptwQ84ZuOHXI/A9f1NcUmCABTJ933c/nT9kilJnq2k/HK9XbHqWlGQdC0XOffsR+tdTp/xn8NzIPtEFzasOG/jUH+f6V89RsQdqAGTPHHFNuEb7K0SgNIWBJB96xqU0tilM+stP8aaJdqJI7yIxsMjByfy6/pWpBr2lz/6u6Q/Q5rwPwyN2h26yhPNAxuxz7/rmup0i2G3cxbCjOc1zcpXNc9YuNTsLeLzJryFE9S4qSyvrW9gE9pMs8Z/iQ5H6V8y/FnVJJljtbeaQuSVQBjn8P0r2f4J6Fc6D4ItReyM9xNliWOTgnAH5D9aTQ7neDGPlzQBxTVIUHLdO5rL8P6/p+tI8llMzBSQwZcEdf8ACpS1G9jWIqKSGOQbXXNSrzQablYSRi6joqyAvAwBrCmjlhfyphzXbqKq31lBcoQ6qSfUVUZA0cmG2Ar5O5T1B5rnfEvg3TtaiYxwLbzkfKwyo/T/AArrL3TZLZj5YJWqq7vUjHYmumFWcdTGUIs8J8R+FdW0Gc+Ypmg/vEZ/wNY0DKZPkcD/AGSMEV9H3cMN3AYbiMMprzTxp4Ckhma+0dIjERloxgEH9K9WhjG9zjqYfscXGnTJFS7fenqkseYbiHy3HZhUkf3fuggelekqqmjldNpkGOOKmhBUAmj7+cYFT26gjDUBYQnj5RTJOetWQo3bQKZLGKYrDYmIXrTmnbHK5NMjHzYqQpQ3cViKSQMoLAg+hqCMhZM1PIvFQbfmp62HZlgurfwimssWPSkTB7gU2XBFEL9SXdEUyJuz1PrSpHG0W3Heo3PYUm5h0qtLhGTYTIshIBxjgVSkjKtyass20VUmfJobDqO2krwaglDAHinCQqOOlMMp8xSeg5NF9C7Fnw8jNrSg9EH+f1rrLiQsW7DoKw/CCbpprl14PQ/5+orfk8s/KOw5rjqyOinEzgzbyacZSaSVgjkCnDaUFc7ZqVLk5FRR7dnPWpbmPqQaqxqWH3sVFrg2LJHG3pXR+BpA1jIVH8RC/SuYkXque1dJ4GG2zdvfGP8AP4Vz10rFU9zrY5FX5evHNRSEu/yjAphGEJ7kZqLfJIp28Yrzmdi2I7uONVJ3DP1rJZQjFs8VoXC5zuPNUJRgEMeKhgCRRyDdVOX5bg1KXZV+XpVa4YZ3HOaCjKv3uLOeK9VnAinR/lPOAeg+tex/EB31DwLYaquWuAqsSG4zjk9fqfwFeQ6kzSwSQoccfMx6KcV7T4SC33wljWQh8wHII+6o4H4kAfnUsTVzZ8DXct34VspX4LDDex//AFYrpI02L8xri/hTcCTSJYC27yGIwT78/rn8q7NSrEOo5Oc0XJsKVOd2PoKxPFusxaPpruzDzmQqgz0JHB/lV3XdUi0vT2uJGGcHH5V5nptneeLNSnN27eSmSD2/zgUBYi0PRbrWDc61O7FOW3Z5b/OKyPhG02m/FDUbOVzGlzGWVGJ+Zyff1PP4V6X4EkSTQ7jT449phby8d8+n5Y/OvOdTZND+J2mXV2NqK5VmHqc5P4DP4mmCR7aQ2VBHJ646CmPkU7cskRkj5RsHP9KYdoPy9KCxppmdsqhujAjFK7YprsjbHx0oA4DxLGbPxEynBLcinxu8m6PdsJHFT/Ee0IuYbyLI5G4nsP8AP86p2WH8tBkvt5NJgcB+0VodtrfwmvlKl5rVWldyM7VA55HI4z+Jr4F2kA/KVA9a/TPxJa/bPDeqaeIFnNxAyCMj7zY4H54r83te0y50zWL7T7jeJ7W4ZWDjBYZ6/j1pXAzR0zRQ2C7Hvn8BRTEFFFFMRq+Mf+Rv1r/sI3H/AKMasqtXxj/yN+tf9hG4/wDRjVlUMEJigbgflOKWjnIP8OeTSGegfs9+JJvDnxW0W8STEUl1HHIv9/LDA6HqQAfQZr9P7WQSQJIJFdZAJF9SD3r8gl3xsyq37xWDRla/RL9jvxr/AMJX8NI7e4uBJf2jlZFJywXjk8D6f8BpDPdF6U4Himj/AHlKkcGmqwxxQBMtOqNTTs0AOopAaWgAooooAKKKKACiiigAooooAKKKKACg9KKDQBmTG+hZn3ApUFtf3LllO0E9MmtHUI/MtHTpmuO8Q28kemMyZBjYNkfw89aAZ0b381vMPtSCNCOD60R6tbiJ5ndAA3Y9q47x/JPeeFbO4jmfKj5mA4J79vXH5VwXgnwvr2vX8lxJqcy2sfKrknHXHfjtQRqe7W+owyqGQHYe+asR3UDNtEq7vQmszTLb7FpiQSOJFXjdmiWaNSVaEAdiDQNGsk8bPtDDPpS+YmcBhn0zXM3F75Tf6sOtZ2qa7Bp9uZrzgY4GaCjuNynvS8Y9q8lsfitpL74ZFKheATn+n+Fav/CxtHitRN9pJPZeufxH9aAPRO/BpTWN4f1dNYs1urYhoz6MCa2UORz1oAKU9KQdaG6UAMJ5pjGhjUbNSsAM1ML02RuKrs5zVIB8jrz2qpNJgEhulOmYYqjO3ymmBDcTZBzWfKQTnNS3DVUkbtQAwjc9Oxg0iAZyKV+tIBabISEZh2GaSlbKqBjlzSA6nwnF5Olm4YfM2f8ACua+I3xW8N+BbF7rWp/3qciFTz0JPTPoe1deZ4NM8PyXNx8sNtA00h9lXJ/lX5pfFDxbqPjz4i3zGRrqD7QyW0JB3ZC4JH4gn8aAPt2z+Jeg/EL4f3OqeG7txcoQJIlOGHPsT3H6V55eSeeI2uN8p4wSav8AwO+G118OfhrqOraqvl3tzEAkW3lSwA6+xLVnR7/tKhmIiI+VT+lAFtebYKqqjevfFNnaNYfm5aqsZZdxyTlyFJ9BTC48zY/egCzbA+XuVTjPrSTgKpJPNPt45th2jA7VaSzj8vdM4+lAGZEhcfIDnvVyDT2YBmbFSfarW1UruXPb3qlPqMkqkQyNkdBim9guabLb2+PMxVO71RI32xqMVnO8zECVuR19Kk02xutQvDbw27yP/DgUoxJuR3Mk1xN8rOAfQ4xVWYZIiKmSQ8AAZzXfaR8PNQuWik1C4ES8FkGOn+fQ16Ppvhzw3pECSpbxvKo5d/bH59PSmyrHiNl8ONZ8S2G0WzxWrMMM3HHGcjqOvfFfQvh62OjeH7TTWUAwRBevFc/4m8daRpNgBbSRzMnAji/z7e1cF4h+ImoatbGGzt/s8LHJ9e/4j9elJAevrqAmBWBkDr2yM/lWVr3h/R/EOyTVI2MigjCn9ecivC4NQ1qFnePUJUDnON2R+R4rUsvFniO1jMcd0x+vT8jkVQHoZ+G/h1cqjOCegIx/iP5VDN8KtGlX5ZMfj/n+lcjF4+18LtlEbY7qcfoc/pVxPiTqCKN0KuB1wf8AP86TVwNa4+ElvgCz1Xa391+f0P8AjWHqPwv1m1dhDNHJzztAx+R/xq2Pic2R5lkXXv3x/n61bT4kWLHE8MscZ6hG3D8jioswOLvfBviC2JU24f26foay59F1KB9sljMrdwAf5V65ZeKdOuSTH5oh/wBoEj8uv6VYl1GyaISx3S7f7rLuH+IqkB4k+m3arv8AscxUdcDOPw61G1vcJEWWKUgdwDxXukV1pUqjLQzese0Ef/Wp62mlSf6uCAj+6ef/ANVUB4H5935ZYXLAD1OSKS21LUby5j00XBZZ5ETrn5c8173PoPh+8Ui501DxjI+bH49RVS38AeGRqsWoQ2zRNGcjByP8aQHdaWo0/Q7C1wA6xDcB64yf51YFzmsv7QGUbg5/ukntUscg2+9Fxtmh5xzTxITWeslSrNSEi2Tx71EWNRGajzOKAHhzTxJVYtQGwaALYcUu4VUD07fjvQBY381KjY561TVuetSLJQBbDBj0xXhv7T+uIslho0chOD5koB4GBnn8x+Ve2pIoG5iAAMk+gr588d6r4b17xNcXF1zsbYp/HP8Anmrg7O4meYW/k+TvVtxPOKnTY69vxrurfR/DFxIZI5QmOAD/AJBqwPCujS5KzKMj1/8A1VvGojJwZ5wRsf7mR7c1NGhPau4n+H0MgL2+oFR6HB/X/wCtWe/gfU4gfLlWXHdT/k/pWvOgscyUIPQ1XP38kEVvXPhvXI0ZhCzKDzx/hWc+mavEw/0d+eoxmn7ULESvgAg0NIX+6pY+1bdr4d1C6RJDCIkbhgAOT61uadoNtaLmVAzeuKylW1BI5XQNFu9VvE2ApHkgsfX/ACa6uLw/Z6bDIf8AWTY61rQKkWzygI1XPAFMlkJhnXZjIOGNYyq3KSH6CrR2C7ccknBFa89x9h095FkwzDis3RQRp6u3fpWP491HybHykJLkYUD1PA/mKi5diLwFo03iz4hQyyLutbZw7seRgHd/QD8a+mYY44YIoV4WNQF+gFcH8EfC39ieFkublcXd7ud89lOAB+Sj8675lXG7OFTihsXKcp8UdcbRPDFy8JH2m4UxxgHBGRjP4ZFeL6ffXmkG3exuGWRG3Mnrj6H610vifVD4q8biGJiLK0XBwcjOSc/kBXGanFd29+7XUB+c7lJ9KujFdTOfMj13wv8AEyzuAlrqyNbynjfk4z+I/rXoVrcQ3MKywTJKjdGBBz+VfMYZnjDeWGHYg4IrofCXi7UNCuArnzLZiNwZhkfpW88MrXQ41ND6CximkLnkVkeHtd0/W7RZbOVSxHKE8/pWsu0eoNcUoNGilcJBGV+Zcis2/wBLjlUtGMH0rU7UURkwcbnHyW8lu5VgcU1T8+Rj6V1d1axzoVYDJHWsG90maImSI5Arop1LGbic54g8N6brKkNbpHcEfKyDbk++MV5j4l8N32i3J3A+T2btXsblujxnIPUVHeW9ve25iuId646130cZKDsc9SkmeEFRj5WqaIfLw1dt4j8CMc3Okz4A+9GcE/rXGS2s1rMYrhTG49uDXrUq8aiOSULD1kamSOSKedqpywJ9qifhd3Qe9bmd0EbEN1qZpflqmD82ak5P0oHYdJIMcGog1D4zULv8+KokuK0e3PSmErtJBquDkccU1vlFAMbM2GpQ/wAoqCVvekViFp3uESWUZGaqyqMVIZM1XmZmyBwKLEaqVyNjngUiRSTyR28YyWPzU21yzeXECzE4rrNB00W8JuJR+8I7/wCfpWM5JG8VcsWFmIraOFOO7VKy8k1GszRtszknv7UNLxXHJ3Z0JWKlxw/TNIpbFOuGqNZBis2MZcE+WRVMMynFXJGXB9aoF/3ntSvZBYV2boOp4Fdp4at1ttKEjLy3f/P4VyunW/23UI41U4z19K9AaFY7eOGM8L1rgxEzalEW3AONzH8adKoU/IaryZHAPNM3SKeua4rs6BzwhiWzzWTdr85WtKScgcVnXTMxzikMqBGzTblcISVp/mMrdKJ5A0Tcc44ouMy7uFVLMfmG3kV6L8A75rnQNQ0osGdCXVMfdz1z684x9K4L5Qu5uSeK6n4EfZ7XxdqETSBXliXaPU5OB+W41IHR/DOSWy8SX+nyAhVcgDOc9cH8gT+NegaheW+m2rXN2+xBk/of8K4a7mXR/iOrAgRyAtI2O2Mn9cCs7xxq1x4gv5rLTVaW2RsFl5zjAP8AI0Ei6xLqnjB5VswyWkZyDnryP8K7b4f28cfh2JSi7zkSevpz9f60ngaygtPD0TRklpE+fB4J7/qTTPBtyqTajZu372OZnYent9BwKaGg8PPHa+JNRsgoHIcZ7DoT+f8AKvIfjTJJfut3paNMbS535UZ4B4/XH5V1/i7UI/7aml0ueSOVxsmbjsSOCKytV0a+i8HXU8kXkwvAwLNjIOCN3rnqaYz07wfNJN4bsZmkD+ZbKf8AE/jWk/SuE+B+sQ6j4SW0L5ltjgj0HYdOgGK7eSTB20CIZGOaiUlztzgCpHZhkDlscCqcrxr96QBvTNAXM7x2VbQZGP8AyzIYn6dvzxXIeG74XVqJscg4FdpqcP2uxlt2+ZWFcRplnJYXEkDKFXJxjpUjNza/mhOizY59K+HP2stFi0f4tXhhjWFLiNSCoIVm2gnH0BUfXNfcJZhaMyqXZR6dDXzJ+254en2WGvRxhgAqbkXJ9ck49Sev90UAfLWegK7SOMUUoyyEn71NXcRzVCFooooEavjH/kb9a/7CNx/6MasqtXxj/wAjfrX/AGEbj/0Y1ZVDBBSg8EMMgjpnv60lFAwX5dm3AbPLHtXun7Gvjy38HfEj7HfTCKy1JfLldh/EAdvQE92/FhXhYBJ45NWNOuns7+2vIyFuIZ1kBz0wRg0rBc/XW3kjZUjiy0aYZD2IqwGBNcV8JPFOn+LvANjq2nzrN5cCxuA+SpCjA9emOvrXYRkGBZDlSeoakMsCnZqBW96fuoAmXrTs1CrcU4NQBJRTV65p1ABRRRQAUUUUAFFFFABRRRQAUd6KKAEIyMHpWLqcSul5BtyZEG3PTj/69bdZupREqJF6CgTMDSdOi1Lww2miQfI3Lfn/APXNbuj6da6barbW8YUbQMgdf84rn/Dzy2XiS4tJWdluAWVR91ff+QrrSAJMngCgRWl+UMo6Csu5wsp+Ytnt6Vp3TDa4XJJ5GK5HxRr9pots0kjBpjnA9+Tj9KBoi8TahDo2mNqFxgkZCoO5xXj3iXxLea4QzkxwEnaCf8+1N1rWtQ1uRzeSFYlc7Ezxjj/CsOaRTIEX7qjigYyVhEjofL3nGzmktnumgK3AQf3Tmq0itvyat7copwGPoehoA9x/Z3lu5fDt59pbOybC59Mf0A/WvUFK+aQvXbkmvFf2ftWWO9udLYAbiWGD34z/AOyivaPkJO3IJPP4UATCmvTqjegCF+OtRE0+U1CTzQA2U1VlNTSNVd+tAEUp4qjcN2q3Mao3ANAFKZuarPy1TS5yahancAQGntTV4pTQAdFzUtipl1KCPrtOai4JAPAzzWr4WgMuptLjIX/P+FIDqrqyt7q0ks7iNZYZY/LkRhkMpHINeIaZ+zF4K0zxzH4ls2kRUYt9nx8vOM55wc89h1r3kDmhulAHE/F55Y/BF4UALu4Uc+v/ANbNeDoXeK3Yj5gMmvoL4nwiXwpcbmAA9fTv+gP514NFcW8KncwYgfrQAqW0koyVI5OKsR29vbjfcMCazZtXn3/u9io3Q54qq4vLrzJGmVVUZIzTA07zVo4RshXnOB9Kz5p7mUs7uI4epYsMD61TkjulspprOFp5FUlzj7oA5P8AOvnbVvGXiTWJ5VN60cPmH5FPQZOB696dgPfrPWNJuNVOnRzi4uA5VR6n2/XpXa6f4Z1q+2hbExRnq+O1fKHgDXH0Pxzp+sSys6iYLIpGcjIycZGeM/nX3bc+ONFhtI7xpNr3UW9o0PU9Dxnp+NJrUFG6KWleA7e2SKXVpA5TAWNepHPX/JrdsoLeyZY7S1WOZX/dbR0XHWuIvPiF9sASKF4oYELkhcntgVyKfEq+1me6/s+Rba3iygduSxBI4PfpXdRoORyVqqgj1rxJ410PwxFDc6rMAwcKyA9Tx6/41wvizxY2vyR3mnzS2+muu5lJ4OQK8n8ZRax4p8r7KjXDluSxwDn6/U0fEax1i1+HVsNLuPstxbL+/PIyc8KMHp0HQ1dWgoq5dKq5HcQwpgnc2w8o7tncPY0rYZFKnAPtXGfBTUJta8DxLqUrvNA+PMJHzHJ9vUE/lXeeWuBXndTosQeWjEZYmpZFK429KmRVXnp2PFT6JYz6nqDWMOC4OB359KYGZKuCCP0phVefL5H0rvW+HOut/q1iyBuySaqXvw98SwfOiI49VOR+nP5igDiVRly21SByRmoUVDLCskTEu3GK66TwT4m3HzLElR1YDP8AL+tVLzwvr9hZnUJbfbAmQeefT6UAeYeM/iJ4i0fxK9rp0kTW8aAbHAJBP05HBHXisif4weIkl2C0Xd7N/XH9K7e0+Gllql3c+Kopmnlnynl5BAJIJ4wMdB61HpnwfvLkXFxeJGGAJjUZH0/n79KAMHwB8SNd8SeIzY3GmxxIFAaTOCTnjkcdAT0FdvLqWqQ3jx/a5sL90Mc4/GsHwx4Uj0W8uJw+1yxHtxx/j+da5jRtxZpVcn7y4IoAuxeIvEEUqul64Yjnn/JrQt/HniWGZVLCVBySRz+mKxRGN2VYkUABWPqakD1LwB4wuted4rmHaYuCeuPx49q7BZ1MrAt06Yryr4cExTTxpGQrfeau7t7jcBt37VyPlHNAHQpNUyyVkQTqRjec+4wamE+31x60AaXmUvmVQFxT1nU0AXfMB9qQt71V3570CQg0AWlJzSiTmqwlxznAp4YE8dKALAcUeZzwcVAGAb1pQyk+lAFbxPdXEXh6+FrH5k7QskYBxyRj+tfNs/h7XVnkkubCQsXLkqpwcnivpzJVWdGHHY0sCwyLu8uJX78AZosxM+Zhp+pBFV7OULj7u3nP0p0S3dqdrG4iH90g/wAjX07JZ6ccmfT4Dn7xVcZ/pVS60rRZ08v+zopE/u4B/Q8UaiPnaPUr1DtS8II5x/8AWNWo9c1FR/rVYj3wa9quvAvhm7Xd9gWLHQL/APXrFuvhZo9xuaC4kjGOh7fgf8ablOw0os81HiS/3DzGP0IqU+IZmYMUjfHZl/r1rtZfhXHsZra/DpjgE4P5H/Gs6b4Z30aM0d0pA9/6H/Ghc43yGLbeKUKyLNDhgeg7Vag8SaWYx5kWWPYis3xN4autB0ubVL2VRaWql5WPfArzux8beFb1yIr+KKdWK/O2AT/L9apxJVj2EappFwvygIT6U1/sE0LxmZVVgQTntXn9le6fNEuL2N2PRg4wfx6VcdJI4JG8wyDgjZ82B3PFRbUtqyO0iW1jgxBOpCjgA1znhm1fxX8RtP05VJihuBNM3UbE+b+gH41mPPLhlj8wbU64r0v9mnw80FhP4jvVBuLkt5WewY/4KPzqhHsdpEtvbrGPuxjH4VynxY8R/wDCO+E5ZI22zXG6OL1BI6/mRXYt82R27188fF/VZ/Efj220eGQG1tsHGeMkk/y20ITdi98NtKm/suS6m+V5WLk9yD0/QCupn0y31OAw3kYyBgN/+unadb/Z9Ot4UjBjAAyPTGBVyW3bbuEpHtT5uUaXMcHrPhiaz3NZkugHYf8A66554/LyHZd3uMGvV4m29g69w3NZ+p+FbTWkLQqsMo6YJAP863pYlLRmM6PY4PRLm8tJ1ltLgRuDkDHBr1Lwd49N3KtpqihZem5c4P8AOvOtT8Pavo8pWS3MsIPyuoz/AC/wqoXk3q3l+U69G7iunlp1SFeJ9IRSxyKGjdWUjPBp9eLaB401LR5EW623EGBk5IIH616d4f8AEmm63Gps5hvIyUJBP6GuKpR5G7G8Zm5QwBXFR7+2Dn6U5DkVhdFmVqemrOS8eFYDtWJJHNbsUlLD3rsf+A81FcW8U6FXQGtY1ES0mckjbSCoy3ck9azNa0Gx1gFpY0jmx97jn8eK6LUdJaEGSHJFZh2/df5W963hVcdmZSpJnj2v6Hf6TeMLmBmjHRlBx+lZf2xnRkjYMv8AdODXuc6QTp5dzAki9siuN8VeBYrjdeaYqo3OQT/9b+tepQxd9ziqULHmsc2JMMuKsGQY4I5qteRzWF01veKVIOM1GSu75GyPWvTjNSRzWsW8jFVpMb6XeailZv8AZ+taWJuWIjTn2txVMOwA+YCg3Eana5O72FJNdS1FsJ48Hg1Gp3AADIqORy8m1Qxz0461ZtLG9mwI42X6iolJIUYu+pGybec1FBDPdS+TFGx98V1GmeHB5iS3UmVx93PetOa2srUD7Oo3+tYzrG3szM0PRobAb5QDJ1we1aVzIpTC8CljUcySNkmo7tTjKcCuedS5pGNipuXzQTUjvGowMVWkGDjvSmL5AayZRFPtU81EFDdDS3CEruqt5jBflouirD5U4Lds4qlIP3gUDknAFWHkfliOT91a6Lw14bkN1FfXy5XO4KfxxXPUqqJUY3Njwdo6WtutxKPnfp/n8q1L2LaGINSu+xVXoE6AVUnkdgxzkV51SfMzqhGyKiuS5zUnlNgSNzVZ5AOR1qR7glFGeMVmAkihumM1Rut3TGKt71XnNQXUkZXPekxozXPPIqCdsnABxUzyfNU7CMxdATikMy5QfLO007wTf/2V48068csY3PlsoOM//X7fjRLt3EcgVSvB5OqWV0rKvkusigngEHqf89qAPUfi3bTvrljdx5SA8MV/i46fnk12HhLQY9K0ZdkeZ7mIMS38OQTz9M1jfEZre48G2N5DucR7SjY5Zdoy38vzrqPBtw134ctXkbczodx9PWgLFTwFdRyaS1vGoVbdivPXGTyR+v41zPi+8/s3WribT5iN6nzQpPJ/P1p2v33/AAjd/e2tpg/aACSB0Hc/0rA06Cd9Tg1C8Tfalx5jMCdwzzTASztLhTBrE0RW0Wddwbq3zdK9E8XRLf8AhhWjC7CAyrjg8fyxmpvE2n29x4Zkgt49qwjzEHYEc/4/jWfoVw1x4Hg+3MI3dShycbcdF+uMUAeffAaH+zvFGs6bJMN8nzqM8AA9B9SSfwFevXTqm1erH0rwjw1qkGl/F11Vi0FwADgZ/r6D9a92O95G88BO6CmIihLecrEYLrjntXGaxc/Zdee3eUn0Fdqzr5qggg+tcX8QdN23kN35hCqwJwcZ9qBE4nkVsrISDUc3zOGwCaqWDhohls1Z27T8pzUlCZ6qo615z+0bawXHwh1nzrTzXhizGwXJjGeSPfHH/Aq9GOVbK1T8Q2v9o6BqNjJGkglt2URtjDtj5Qc9s0AfmW2SzODtUdjwT7UnzYyQQD0zW1430u40PxTqGnXNuY5IZjsUgj5eo/TB/GsaT77fNu5zmqJEooooA1fGP/I361/2Ebj/ANGNWVWr4x/5G/Wv+wjcf+jWrKoYBRRRQAqnDDJIHfHXFBAaHYFClTwc9RTe9OFAH1Z+wF4pjtNc1Pw/dak0cEgEkUcj4VTg8AE45yxP+4K+0UZ0h3IokYE5z6V+TPhDX77w14gtdUs550kgmVysUhXcAehwRmv1H8EawuteG9K1WOf7Yb2zHmMp4zjkke5/SpKOijXliG3ZOc06M7mKk4qukmGClkjI42k1KxjMg2uN3cUATUdqbmlHPU4oAejGnhsmo+QOxpqyc42t9RQBPmlzUef9oGl3c+lAElFMpc0AOopM0uaACiiigAooooAD0qnqKN9kKxg1cNRXIPl0AcpqMsVrrOnXTMIwSVdicZPYfzNdSPmdu4cZFcj4yjl/s8ywRGWaNwVHYDuar+IPGcGjaJbIZln1CSPJwchDgZ6fWgVix428XWPh1Y1dg9w6lQg7DP8A+uvD9f1W81e7kuLltsTNkD0puuarPq2oNqF82WyWCZ4B5P8AWsS5uvMG3dnJ6elAx11cMz7dxPue9Vt26YYGKU7vMAIzUoVQwOOaAF+y7uRk09IQFyWxjmpVmAUAU27wId7DcCcEetAHS/BySS38fwxwqxaZev1P/wCs/hX0h8287q+X/CWotp3iuyvo0UE4BB7DH+H86+nbZ/Ot4pAQdyAkj1oAkBNIxpaY9AEUh5qE9Kkbk1G44oAgc81C54qWToaryE0ARPVO5NW2IqlcmgClL3qEjmppOtRNQAUUgpaAGtyDXT+DLfbDNOf4iEH8z/Sua6ceprtvD0Ih02FR1OWb6n/62KANOmSMo705uhNc5qWp+Td7ck+wNAFb4o4/4QrUJGLBVXjHf/8AWcD8a+YrSLdOAS0hz90ck19K+IIzr+g3FjJIYIZGGXzyMdP1rn/BvgHQPDqm4nm+1zxcK0i4x05z+HUY60AeXaP4Y1XVruO3tbGRYZCMSMOBnH+Neiad8KbW0eC51G7aeVRzAucHjofX6EV1GteKdD0mAOZLdGA4WMAEnHf16V5x4o+JWoXMrDSBshU8y4yTjPr+HaqA3PiSmlaN4K1RbOKGCWS3eNwB82CMNj04zX54Ri6XUbq0t1lmuWlYqqJubOSelfXWs6hf6rePc3knmoyfMjHqOvevILnwF4i0vxzH4m0W8tG8ufzEhU7iile+CCD1oTEzh7/wV4q0HT9J8Qa7bizgubjbCrth32kZOPrgdc19C6Mry6RayMzT7Yshj0Ye2fek8Q6VP42lhu/F9/8Aa50Jlgt4wBHGQQSTxz9evStq2hWKFIY12oihVHoBUtO4+bQrvZy3EJSOT7O7oMggge3Nanhf4SLaxPLLdGdJm3Ngggcf/r9KROF5q5barq9khS3um8s/wtyK6KeIcEc06HtHqaPi7T7HSLa0tNMiRHjwGcL9Bn8ga+f/AI46h4mtLn7Mvmw6XIwAm2HY39M/dr2eV7m5lE1zNukY4Bz0OOtc74+0Ea7ocNisUcrQSo0nmcq4HIHT15/CsZVHJm8YKCPMv2e9ee2km0e4Z2SRsrnoD2x+n517nt/emPndjPSud0/Q9Htbe1RdOtrKS1I2OqrufgdW6npWlqOvQ28wFunmyEYOO1TsO7Oi0Nra3v45byETQAjIxnvn+lb3w4+znx9JcyMkMBLSfM2AW7Dn3I/KvLp9S1Ev5gwFPRR2po1bUwQVkdW9jincLn1l9ohWQq9/Ep6que30ppuLXdgXcZb0Dc/lXy1F4k1uOPb50jD0zmkTxVeM4WX7SD2KHIz9KBn1Ot7ZyMIxexkqDkrJkj61h+OWt7nwvOY5onHPKMDnjH9a+fF8RFpN08l2jH+LcWx+PUU+PxDHJEYW1Ofbnnc2f160wNnw1r8mihrdYB5EjMXHJIz/APqFXdU8WfaojBaQuhJwHxwPxrkX1Gx/hvFYD1NPF5azRFVuURj0OetBNyWL5wUkY49aQoq5VfzpQyCJGVkKngtUoUbMjkdj60h3IQpzSEDd833uxApztt7UjCQxhx0pDLmleKLrQWYJYvKp6lR/WugtPiBaMiPcabPCCOG2YH5jI/lWbYR5shIUVm9xVwRxeTuEQDfSgDbt/GuiyFWkmeEHoZF4/McVqWviTSJ8yf2gnln8vzrjDDC8W1raMjv8tVn0zT5G3C3MbesZ2n9OKVwPSo9X0dhuj1KEj3bH/wBarEd9ZPgJcRhj0DNXlTaBYTN+7eeJ++GIJ/Lg0Dwm6nMOsXEf+yWK5/ofypgeuQzktt3KT2GeaV5ZQ+DG6/UV5Euka1A/7rWJBjoCcD8uladvqXjTTyNuoRzR91bv+ByP5UAenLK23DIfxFI8+SMArXCw+K/EmCJNNtrkAciOTY6n6HII/Gm/8Jxfwkx3WizH2HBH58H86LgegiQAA+bzTluFPHyk+1edj4jWceY5tNnXB4DDDY+h/wAasW3xD8PvIFkWSPPZl5H4U7gd8G3HjBHsefyp4Zunykehrk7Txf4euWWNdTgZscD7rD8DzW1Zahp10dsOoWzt7vhgfp1NF2Bq+ZtOAWA9M8U2SVFYfeU+o5FVgGdiRcQvjuh/p1pp3PwqliOpQ07isW0mAmB3nFZfi/VdW022N1ptuLllx8mM8d+Mj371NK0gx+7Le9RvO/RmwMcr6inGbT1JlBNaHM6P8RobmY299bG1uBwy8gZ+h/xroI/EdvKuEjLAg5PYVyHi3wrY6g/2qxDQXQ5yO/5YrnbK+vtGufsGqCQKR8rkEZH4/wCNdkrVKbUdzjV4VE5bHO/td+NltfB1v4bsp2jk1KRRLg9EJyfrwpH41842HhiOwsEmibzzNhmbPOf8mvq74i+GtC8VeD7jUvsy3V5bRN5QIDc447HHOOnvXx6dV1KGa6s/t0UfludiHKnHb2PHrXA+eG52pxmtDpbe1ms4pPNM1qGHDo5Q/wD16+lP2PvDF5J4b1LXdfmN7bSzeTB5gViQoyx6ergfhXkHwx+HF78TvCpE15JbGPqQRkjjPH0IHXvX1D4K0xvDPhmx0C2dm8jdn6sSx/U0pVLjUHc7Gfwf4buWeRbPaZOW29v6/rW1pOnWul2aW9tGFiQAKo6cDFcpbXWoRliJ884Kkf1q7bapexTr5nzJ3qPaGvJobfii6ltPDd9cQhvNWFvLx13EYH6mvmj98+rz3XzrOWOSev8AnpX09b3cF4nyyLkjBBNc14p8BaXqcTy26LDcnJDADk/p/OtISujJo808P+J5rdlivG/dZxk12ltcwakge0nVvUA1wPiPw/qOiT+RdW5dRyJApxVXTL260u5Fxb7QD1FW7E6o9GclW2su0g8+9XrC68lsqnB71naDrWnatbqlwmJ+jEH/ABrVNs8B+7+7PRs1Ps+qGptl4yLMobajqeqsARVDUvDWj6hEXEUUMp6gcA/zFPtYmyWV+tWI1bd8/AraEnETVzz7XPBl1ZMXs0do/RTkVkWQnspg0bPBKD7Yr152UcH5lqjd6HYajknAb3FdCrxkrMyVxfCvjKO9Zbe+2xyYABH/AOuuyRlcZV8j1ryzU/BN1HmS0bOORiq2na54o8PTBbhDPbDg7lPA/DI/SsakINXRpFs9fX/ezTsVieHPEFlrEIaNlWTAyuea3B0rnaNBpXIwRkVl6npEFwm5RtcdMVrU09aQHHz289opWeMlexqujSbSYmyvcGu0nhSaMpIoZT2Nc5qWlyQfvIgcew4rSFRxIcEzkvEPhrTNcRvMjVZiOpH+PNcLqfgPUrBjtCtEPuken+fevVfl57N7U/CyIVkyw967KeNcWYVMOmeMx+HZm4aQLzzRJ4R3fMLoD8a9I1jQ43BmtGYPnkdq5y6t7hcgoxI9K9GOMujnjQ1OVfwuEdT9oyM9jWrBoNjHEGkAdvpU0zNjDRPx3p0DNs5DY96r2t9blSp2Im02yjYOsIBqWNkAEcYwKSWbKlS20j1FV4n+b7wzWcqkiLMtsp3fMx/Oql1hTypPuKmEu4bqr3U+flAp3KQwndhc0lw7LFtFRRyfOWNP85GP7wEg8cUuUsqu3emtNhfm6UXTbTgrt9Dng0Qxm4QRwrvfPQDpUzkkJJkU8oClHUgHoar2Qke48uOLfnvXR2XhS/vowbh/LT0710WmaNZ6TGyR4uGYg7yOntXPKpoaxjdmP4f8OpHL9ovvn7oMdDXTJA7xhgwCrwFqKWRmwDhVpFuWjGwcgVw1KlzZRsPnwFwRzVGYPsOF4NWJJg3IbFRS3A2YwDWBoZrFckEc00kPDtXr2pZHXec0sDRgEmgCJYyI/maoJvLxgtVmUq3TpTJYY2jzu5oAy5lAziol3YOGqW5XaduahjBzjdxQBBJvweQPeszVFlns2ZI/nQ8t7VrzxquBkkZyabLpuoXFvJNHGyQqOw6jigD1LQbhda+EUXlsXKhlIznlT0HPQHA/CqXhXX20jw5cQq7Pdc7YyOVGcZ/LJ/GrPwMjEPg+80y5xHLE7Abv4EbOPxJ3Gufs7Oe8159Jjj2NLIySOB0BxhRQA+x+2eIdbSK+ZUW5Ub3PAAz0H869E8Q6OkHhQQ2sO8wLuGB3Bzn8/wCVV/Euiw6fpUFxahY2gdd7Dg4z0/kK6HVAZtDn3NtZ7dgzdgMc/wBaAG6PKG0W3mf/AFRtx1PUAdfxrxzxN4mvLKC60OzcPM9w4i284ByS36Vo614qnXw6NH05Wa6GUVVH+H0q78MPAS26JrWts897InyiQY2cDP49RQBN8N/AlnpATV9SCz3sygneN2Dx69Old8+xR5rSF5DgDPYUbY42wYyQBgVVmOOowaALIcbc8Fu1c/44j8/SvN5+Q5b/AD+dX2l96ZeKlzp8kLHLYJxQFjjNEkDW/vWmOlY+kyLDcS25wWBOK2f4c0AFOiIRkdow4lYrk9sU1eegz7UoGVYBsFeUHpTQmfCP7Uun3Wn/ABXv2uIdgnyxIHGTyen1x/wGvKPugfTP0r67/bc8OxSeHrTxInMwYI3AOf6jjefxr5GD/OWVc7hTEIQQBkdenvRQdxVCx6DAHpRQBq+Mf+Rv1r/sI3H/AKNasqtXxj/yN+tf9hG4/wDRrVlUMAooooAKCeKKKABcjG3gkY/H1r6Q+B/7R0/grwamialFJL9nbajbs/Qc7sAAAdu9fN9HalYdz7hsP2s/D0kPmXVlnkYJ+X9DkfqK6vSP2nvh5cxRtct5G48/Ntx+fy/+PV+eZLbNoOBS/Tge1IZ+oOl/Gf4c6gqNDrsMe/oJDt/U8fka6SLxh4XuNvlavatnGAJOTnpj1/CvycheSE7oGkRv70bkGrlrrOrW0hkt9QuoH7mOQjP1HQ0AfrDF4g0OZ9kWq25f+6X5/LrVyC+tZl/cXkMmOoDA4/rX5V2vj3xVAm1NXkZR/C4x+nT9Kt6f8UPGFqnlpqs+0D5Rv6fQHIH4YoEz9T1k8z7siN9DmpOduCN4+nSvzO0X9oL4kachjbWZJo8/L5oD49snJH4EV2miftbePLRkW6ijuEB5zhwR/wAC+b/x6gD79Xd3UhaVGGepxXxvpf7YT70N5pOCfvlDuH/fJwf/AB410tl+11oTyjfZnaeoPBz+OP600I+ptw55GKFdSODXzva/tS+C7iQB02gDlXJDHntwD+lb2mftI/Du4UCW4khfoQBvH6c+vUDpQO57XmlzXAaR8X/h3qwV7TxJaHJ2n5/un3x0/HFdTaeItEu0ElrqdrPGRnfHIGXH1FFgua+aXNUxe2e0P9rgKnowcEH8akE8bL+7lQ+h3DFIZOaZKQVI70zc2PmIHvTXdijK3PHBU80AY1/Iy2s4QgHaQc9TXgfiGTy75xIzFFYkZP6V9D3se2CRpGLBEOQR2718weJr2S/8QXZVXeLzTkpztPcEfWgDOvbnzpCqcDPamR2zY61PHYmM71IYH14qdQAD7daAII43XnbmpQpZSTwTVqDDdMGmvGzZIHFADFhUR5PJpI2ADeYucjgVKgO3BpuAOjUAQM0qSJMoO9WG0fjX1F4XZ38M2DbskQoufXjr/X8a+Ypg3lMwPQZr6E+F+pi88H2cjgDbhNo9MDB/LFAHWkYj+U896QjjmkjUjf16/pSk8UARFQDmmSVI3WopTQBXlqtIKst3qvJ1oAqzVQn61dnPWqUoJNAFd6ic4NTt1qvJ9+gApGOBS0h5470APgTzLiKP+8RXoFqnl2qKvHy1xWhxrJqcYbtXcnGV/lQAkv8Aqj7DmvO9T1COPUnZ5liO/aNx/M813uoz+RYTTbeVU8V8seN9WutU1+6mWZkjSYoiqeSBgZ/HFAHovi/xta6HaRPbytM8koyo6YHHQj1rmvE/jfWtaWNYVW1VVCkIMfj1/lXBeIN1x4xtdJjc+TZRqZc93C7j+pFayMp+UdqaAW6Z7idco88x5O7of8attZypcwxAp/pTBSB0UnjFQxbsgqxAB5FWADsO1mL7tysTyp9qYGb8SdQ0fwF4s0i1WRr64mIyqjO0ENzjnsCfxFdnBF4G0vSpp7Oxd9Zu4tymRi4jJXp+Ge+a5S/0fS9UvPtl7bmaaJRtkfqp6cfhWgq54hUSMo5YjoKAKyqsTqxIUyZ3ALx7AelTqhBBZSufWrHlBUD8MCeM9jWjocNpJM66kx4HyU7isZbRrgc0rKxUAnAqDUNWsbK7kQgt85AxWTf6tc3EgWFdsRHBxSaQzXupILdDvmAPXFZlxq8s0O21hwOjNiqK2n2hPMmkLSA8A96vrC8Ma7mWNSBwT1pCvcoy29xdIJLqZ2CfdIb9DUqQw/6wKFY8YFIdUs4p2tnt5GTP3hyP0q9b+W6FbXDcZwe1IRQZZCOAcULHJg454rSFuhHmlue4qaOM9cDGOKAMeJXHGKcjfMVMeGHRhWsltySwqK4s2x+7kAY9KEwMyR3bJaRAR3IwfzrOvbizibM7wlzzycE/jXMeKdSu7fVHt5OApwQDyP8AOaxdQuJCysAWU9CTzitErik9Ds577QkYO/Xvhv8AJpItR0lruFLeGUicbVcZxnPqK4C58yRfk2jHUHpXX6BLBcaPBar806MNsgTGB/8Aqq+REo6yLSvLjx9reME7uanFpdBy0d4fzxVtI2lht/MZWIQA7Vx+dTxwsp6cVjLQuJQEeqoQVdXye9Kx1pAFwCM8/Lx/hWiqrv5yPpVy1VlXduz9aRRe03zPsC+bgOMdB1rTtVLYEgXb61Qt8sBmrmSoAFJgPnTbIVBG3HFNihfdkYNI3zAFutPjbaeCRSAvpEogLlQGpoYstEUw2bXyfenoATx0oAjdGkTB5FVXjVQVPI9DWqZI1QqOtZ8ke5i2eKYEMSHP7lSD9amWN8Fpun0p1qNr1dcA4IpAZ08FvMvzRRS49v6VRNhYM2xrVRjp8vStoLiTdgUXoUoGVQD3IFMDm30PTTITJCjA9mFTjR9P27MOFxwAxIH51fERYbjirFpErDlaYGYukyL81vqt3Ce2WLD9eRUdxD4jhQfZ9cLAcDPPH48j8DWzIuxsL0pssDSFSnakwOdnv/Gsa/LqCzKD65P68/rSR+K/GUWBJarOB3wG/wDsq2bpBnayjj0qvCrZJVsY7U0gGW/jrUwQt5o3mL3x1H5ciprzxNo+oRbL/SZ4T0D5LAfiOf0pnlzPOjnkA9COppbmPzG8udUX0q4ydN6ETpqa1OQuNWh0i6ZLW8aa0kPMbHOB+IzWRcfCzwL4n1Uan5aQTS/fEeUBP0Bx+YrsL6zhZm8yzSXbwH28j8etZd3btbhZbEFXB6Z/xrpjVhP4jjlTqU37p7R8J/B2keGNHSPToyYgMYzn/PWupvdIhmdpbdAkhB5NeP8AgXx5LptyLXUkcMMdBwR+tew6XrFlq8ayWtwQ+PumsKtDW8djoo1m/jVjDa3MJ8uRSWydx96eY1210htfMGJNpPes+801xkwuM+lcUlY7XLQyYk8rd5bFHYZXrWtpOr7kkjueEiBzIx464rPk2JFIsgGY1LPJ6DPSvnv49/Fax1S2HhHwtfeTd+YVZo+Gdsnoeo5A54oUraESR9Kyro3ibS1eCWK4gcECVMHpweR/jXnHiPwNeadK9xbBpoAMnGT/AI1Z+GGiy/D7wXDZ3Fy9wscBeaSUhiAqjOT36H864O0/aDkHjqW3ktM6GkjRGRQp6YGecHrk9a7acHJaHNKSRZCeU+5TLE69GGf5iui0XxjNbiO11CN5oweHY54/H/Gtm4XQfFdn9r8P3hkuWG4jBGePxz+B7Vx+paZc2bGK6RlPU4OQKlc9N2ZpTaZ6jpM9tfW4nsmUqeq+lX4YllYjI3Dqprx7RdVu9JnWSBi6Z+6f/r16ToPirT9SiQuqw3PQjp/jQ5XKbNGdVRinRvTNS2CnccjBqHURJLiTCkdiDmlsrpY2Ct1pE2NUs2doqGZRNiGS3jlU9cgE0R3SJJuPOelVklIvQ2OM07jVieLRbCGQSRJ5D5zx/wDXrWiuEjURs2TTDcZwDhqraiU3qwP5VLGawOQCOaWqUE+IxzVpG/d5pAO4xSEZG0rkUvXHag0AZmo6Tbzjcq7Xrnry1ktXIZjtrs8d/wCdV72ziukKyL+NUmS0cZkf3s0jLbsvMILVo6lo81vmSFdy+1Zm5/4l2kVamybDTa2bL88C5+lRDT9PfIEIH0qxuFLVqclsxuJUk0XTJ/leNQe3FcT4j0wafeYt42KE16DgDkConWN33SQq36VrGvK+pDpo81RW2/cb8qr3C4BOCMdeK9MNnZ7t32cD8KjOm6YZebXOe2OP8K19uT7I8tiWa4k8qGFznocVr6f4b1e9iKwx+WCdpY468V6DDZWMGY3t1BHKYFTLIygfLt46DtSeJ0GqRyukfD1YcyaremULjAyeP8/jW5baTpVjGjW1sG9yK0FuDmopWbB29/asJ1mylCxDdwKwEiPsX+6KpTRyxL935auJuGQV3elQ3c00gKbDn6Vz8zZokY0xG7qetM8ztwakuFlTOYyTUNqfnJdSKTVxgwznHFV5AVq1cMMEqMVAqq6/M3NICjcFQtQAFkLZqa8VVJzyPWqabmyqtxQBJFKcFetQzTNuI6VYjj8kZbmq1xiRvlXmgCncFvMOTzioVlKnrUtyrMirIQpH3jVnwvpU2t6lDY2akx8s8mOgA/8A1UAaPhbw9ea/dRhUZIc8sR9P8a9G1mwtdOsksIYV2Lje2Pf/APVW9YWdvpdkllaRqgC/M3U5+v4Vk66DJZt8vGevrQBkoZDInlOyJ32nGaW3AhneeP5Z92Q46g9zTYsukax9O5qTAAYj1xQA6W7vLuGS1uJjJFgMq46uDkZ9qtXWrXU+mCyztwNpPqKpJ8h96RR82aAM/wANaTY6TrkmsTqLglGWNW5G7GP6muxj8RKuY5YQMHgDjArn37fpRxjkZoA6E69DkZjytNk1C2mJI4B6c1gAfhSbSPcUAbDSx7vlYVH5qqW+f5iMZrMUc8E0pJXvQBhtpk0GtyXKSApJ2HatqHhPmo6tupTyKAEKn+GhsL9aACOhpG4GepoA81/aS0WXX/hVewpCZXhYSIucYxzxyOpAH418GbPLKJuwRuU+xFfp5JHb3FvNHdHEEkRAH+12r83PH9jJp/jLVLOWDyAt0zpH/dQnKj8ARQBgj8fxpaKKok1fGP8AyN+tf9hG4/8ARrVlVq+Mf+Rv1r/sI3H/AKNasqhgFFFFABRRRQAUUUUAFFFFABR3z3oooACSTyeKTnPqKWilYYnQjavy96Q7g/8As06kxRYQpABO2iiigAPPXkelKuAw25UemcikopgP3ybw7SklejDgitOx8Ta/YsJLXV7lCvAYSHcPbPX9ayaKAO6tfiz48gKFdZlfaMZJ+Y/iMN+tbFt8dvHNuhVr6QE91bBPbqME/jmvLTyOlIAf75/HmgD2nRv2kPiBpsbYvGYE52sAV/Lp+YNdJYftbeNre2jjmtLeU7hvdflYgdexXn/dr5zPzffbb7ilXcOU5I6hhSGfdF5+1B4X1P4c3bJcPb61LCUMbID16kY9gew6ivjtfHXin7e94dSczMxZscc/Xr+tc26rgOBznkZ4pKLBc7q2+K3jKKUN9qWUDqsgzkfUYP8AOuk0r46atbnbfafb3I7Hbgj8Rj+teQ0HJGMmiwXPfLX47ab9+TTZopMfd+8re2RyPyrZi+NnhyWHcbdo27qef1H9RXzWMAfM7n6DkUHYf9r6jmkM+nIfi94VlUBpHQscdMgfiM/0rSg+InhCYhf7VhjLdDIcA/j0/Wvk8heu0YpSqnlt350AfY1nr2izOu6+tfJZCcmQbW44wele1fAK8aTQ71DOXVJfkCncAox/Mk/lX5qW80kMo+yzyx4BOVYjP5V9Dfsd/FC18J65ex67ebLWfAZmIB7YOTgcDd1PegD74hlWQZDq5PpxTiAT8qlT7ivlvVP2ufD9jrt3a2+nyXFpC5EdwVDBhj0BB65HfpXR6F+1d4Ev7cNcLJbyAA7Qc5Ppg4P6GgD31l+fbuAPvUMqvk7gOOcg5rzmx+PXw41CJXh1iASE/wCrdtrfl1/StK2+KXge6AddTiEmegbOPrjP6imI6xuV3DOKgPJrEt/HHhO63KmtQehIkBA+pGQPxq9aaro91F5llq9nMvOSZBj8xx2osFx8461VK9a0HRZFDK8eD0IcFT9DUDwsriMr8x6Uhme64Uk1RLfMa1dRR4YvnRl+orKUDG7dkUAKKUYyPWkEkWcCQKffikf1OD70AaGgXUdrdNNMOM10qa5Yb/3km3PTNcYm1lwwyPrimuis+fLP4GgDf8a6tBD4WvDaSeZL5bMqDqx6gfnivn/QdNe3hudV1C1kadDmNG5AbIx/I9a9ij+UEhfnU5FEnlSMoNvGxPXI/rQB4x8MNLXUr7WNc1OFxPdOzjcuAuTu47Y+6KivIRa6jIvbJwccGvZo7e3jaVBaogb+6Ov41SbQNJclpIgCfagDyuIrgVciAxXoSeFdHYHaMHOc4/w/wpk3hGwbhcr6FDincDgisZPEZZh+FStGsSbmXyc9c110/g0lD9jvcHH8XB/OuV1bwB4ilkx/aCyRZ6A44+nSgDNn1O2th8i+a3TI6VnPdXl28hLCND932rUXwfrttmPyCy9mPT/D9aQeG9ejBEtuSntTAxhHbO37xCzdQx9aljVsEMoAHT3rSXQ70kD7OwPpilOn30Tsz2c+I+u1efy61GtxMpp5VtDJcz4AAzivN/GPii8uLpoYNwjUgZXg8f8A6q6Txdqc1wzWdvazKwOGBU8fh+dcRfwMpKmVVf8AiXqfxFdNOCIZr+DvF0NpdBNTQuh/iK8j+Vdhqmr2wMN/pcwkhdgsq4OcH/63NeRyqIyU8yMt1x/9auw8Iww6Rp8t7qbqWnA8iEjPG3Of1FTUjYEdvqGtWsL2sUDBnnAJTuDjOP5V0tjAxQb1INcD4N0i61jUU1u4HkxCRmjBP8IPH8q9BgmZPlywJrB6liXUeBharxwedHiQYK5IHtVufzFw3BHf1rgNS1fWJvErQacQVVcHPQev8wKErBY5Pxoi3d3eEfJMpx/U1W0LRba9toXvrrYVA3AHmtDxNo+tNBLqFzCd+4/6sk7j9OtYdnNHb2Q328zSE4KspH6Vanyolo1ZpvDtvO1slo13IB8rZIz069vwNWbfU2tYkW1soodxGFwf8isi0QzXkawwKjt0Pf6V3Phrwpdl1uNTGADlRj6VLm2NI6fSEkk0eKR49jMQWH4f41bI3IBWrbwwpEsPAUKM+5qCWONX2qv5VNiipbxBT8wzmr9tGjHGMUQQbioBHvWzDaxrEHAzgc8UrAVobUA9akEe1sE/nUxVSwZTgVYktRIgbPIpgUZlHUUsQU9aeVwStLEpLFdv0pgOC56U8blFPigdD83SpygIwKLAVmU7c1XkaQjA6Zq0+4fKVIqByynjBFIAiDYzU0T4HJpqt8vzLU9vAsgyRigBrycVFubncOKsywf3e1RkBlODigCqWEnyYxVm3mWFvL6iq4Vt3yr3qV4wAG70ATSjLblGQacGWAHceTVffJj6Uh3t94VSYFebd5u/GQaqfemOPlq67Nlh0FUX8xstGPzoA0I2YBdmCBXkvxE8WXFn4lRYZAQvOPT/ACMV21/rNvY2lwBeRNMFPyK2Tn8K8g1HTY9dvpr6WdYiW+Xc2P51pG/VCcTr9K+Iv7xYryMKjd//ANf+NdfZXNnqMHm28oJYZHNeFajourW5G6IyRKOGUZGPqOKfbahdWKB7W7likXouc81p7NNXIcmj2640xbo7ZpAh7OAM/wD16taJqV3oN0tvO8s0OcK4BwP54rmfCniO/uI7W0u0EzPyWPPP411t1byHzC6q0LgcY9K0hXS0Zzzw068bp2PW/DPiy31FEjMiBsdM4NdJPKkUbMTjjOa+bEkudLnW6sWb5TkoWO38q9G8IeNkv9kV7t3cAIX/AM/yp1aEKi5kY0asqT9nNjPjANduPBd3beFh/pl0/wC8Y9cct/MCvjXw58OfFH/CY2uivZv9uMhkEwUPtwM/zI6+tfoPYRrOkkvkJ5TtwgIyB61V0Xwzptlq9xrEcGLh12ruAyo3Z/oK86pTcXqepCrOS96zOG8eeHddtfhS+g6XcTS3zQBJWU5ULkA9fYH86+e/hxo81jf3WmaukZMZ+ePgFsnr396+1NQjkhtbiayH+kPGcE55Pb9a/O3xr4q1m3+Ier3q3Jadbk5jfKkIvC/oM9O9epl2IjGd5LY4sXTbj7rPWZm1XwTqSa54VYxpvy8HA3D0wCM17x8OvEWjfFDw8DNCYb1OJ12nIYHkc59u9fKJ8U3XiKyikW3uCgTOUQtg49v8O9fTXwB0f/hD/BUN5fW6Qz3aLJM23GzILHP4t+lXjJQnrFE4fmWjMj4tw2ngXT21ISAKQyxqT2yB/X+dcF4V8a6V4ks7ae3mSC4YZKFgG9uuDXlf7RXxTm8ZeOpre1uANMgfCAEkMBuP/s2Pwrz/AE+f/SYrzTJZ47vcFES7lB6+n1rzEdjPuTwj4smtnWzvgZoScKxY5ArvI1t7qMT27BvYHmvB/BVnrcPhq2bXLV43ZARlfmB75HUc5rqdL1q/0uRJI5GkiH8JJqhHqAk+bbg5FRCR/NwxxWbovibTdXVRJtgn6Y6E/lWhLGQ29mLL2OalgaVtclQcnPpSXFxvAyaitDGy7mz09KhuhvY7M4oA0La4JAyx24qWa+kjx5TZA7VmwSLhY/QYqSRhGCetBRsWWrRy4WTAPrWmrKwypriYsNI2G245NWtJ1meTUEsodrIvU/kKAOuoqNZPmH3juPHHSlL+oxzigBXUMCK5jxFZeSwmUHk+tdM33sKRn0rK8Urush600I5RWyuaUmo0G2PmndsmquId5mKQbmb5elRSg0yFyrfeIouBd+zzYytQyx3W0rtPvirdncHcoyK1I5Vf7wGfWi4HPKJSgjkibI6NyaUswOCK6YbFYGRFYdjUMlvbyPny6B3OcduOmKZ9oCDkZrqk021Kn5etV5dEtX6KPw4ouO5ziTROfl4NSkrjnmtYaBD03EHPWo7nRWQfI2aQGUdmfuhl96ikt7dznZj2FaP9k3B4XNQyafeRn7maAKL2MDLgCq0mlwydG2mtFrfUscxEgUItznDQnPuKkDHfw8kuf3lVW8MMrfJLj3zXRlWU/PGyVGWUN3oA5i40K/UEK4kFZr6ZqEb/AOpOfp0ruDKP71PSQkFcqfY0AcFY6Hc6tfpZtEUGfmYkYIr1/wAMeH9M0C0EVnsMxBDNnnt/hXPqMSjyyqOe9IzTqzL9oLMDzzQB016wDMqt85rOvctZFdwOBWUk8yn5pG/nQssoB+YsD6mgCC2di5jxgZqbpwOlJt/iXGe9LQAfxbjQaKKACiiigAopC3PSlzQAY5zSNyaWigAooooAKQkKMnpS0jDKnoT2BoAANjNHIo25GBivh79q3wze6P8AE661KZV8rUCXBzk5P1OeTn8BX3C+1JGdmLsRkHHQ187ftv2tzd+HNI1TyMeQ5yQPUf0A/wDHqAPkYZxnBPODjtR3I9KcY9mYdwy4yT700ElRkYwMVRJq+Mf+Rv1r/sI3H/o1qyq1fGP/ACOGt/8AYRuP/RrVlUMAooooAKKKKACiiigAooooAKKKKACiiigAooooAKKKKACiiigAooooAKKKKACj+Ld3oooAQBRnjn1paKKACiiigAooooADyMGkOduFJFLRSGGMEFevelGc5iJQj0OM0lFFguKysy4xgZJY+tIfmBfjBPA9hQvDZJJHcZo7nHAzwPSiwDhJIBt3tj0zU8eoX0ahY7yZQv3fnPH0qtRTEaUfiDXEIYalcEjuXJP59RV6Dxr4pt5vNi1q4R+Pn8xs/mOa5+igD0DRvjH8QNIGI/EFxLGfWQnP4gg/nmu10D9pnxnZqReGO6xgAkFT19sfqDXhS/L0A/KgnJXgcHNAH2d+z18edT8aePrfRdUjljEx2oCQyg459OwY/d7V9UjSNPEbfuVJ7EcHJr85f2S9jfHHSHnmSMOxQbmwAMfMfrsDD8a/SsghzjhQcmkxox5/DNhI4PIxUD+Fof8AlnMR9a6JfvFs9cYp/FIZyTeFpQx2z4Haov7BvFYqTn3xXY5o4oA4ibQdQT515HoKryWF9GMvAcfSvQMUhHGMAj6UAeePBcR43W7DPIyKiKyBsPE30xXojxRsMNGpH0qJrG2Yf6lQfpQB56ZF37dm0ipGY9MGu6k0qyl/1kKk/Sm/2RZDOIVbjHIzQBw4UYyHIowTnDg118nh6zf7u+M/XIqlceF93+rlFAHNwcE5cgexpS7ITgBl+la0vhe6jO5JN30NMbQLwYA/lTTAy08ncW8lMntigpbyY8y2UbuMAVoHQ75T/q8/SopLDUI8hrc8e1JgZjaZo7Fln0+GYnoJIww/WsXVPA/hO9ObnR40cdCoB/nyPwrpWjuFbJt2J9cVSk1BUl2yLJ/wIVXO1sQ4s4W5+D/hQ3X2pGZTjgMM4/Pn9apa38G7LUtQjujdAon+rTPKjj6Ht616UlwJMHAyOgdeKnBVnDHC+2eKHJsEjjtK8Cpp+nrbrdFvLQIgz096nfwvPxskVj711TtmThdvvnOaAGzndUlo4250HUlbCRqcjGRz/KsaDwzcWmoSzPZ7pG6sBmvTiWHUcetNJy24nJ9+tAHlN7p0jQyLNbsyIPQ4zXL2Oh2d/qszzWREcK7RleCTyfavenhhZMeWHyfmJHJqKDTbCMt5dqgMhLOQMZP1oA+dfEnhS5sZINU01crG25o8cH8q7PQ9ctdWskEz+VcRgBoypHPtXq/9n2JkJW1QDoV45rMufB3h2S5W8j08Wrhv4U2hvy4P5ULQDj0VplVg2F7VaWNOB3rqZvDNiABbyFfbNQP4dweJAR2IoAwkj2tkVo20hZSntVxNFkTvmnf2VJtLDg+1AFYIO44p7SBU2r3p5s7pR0JqN7WcDlakCuF2ksealgbawcrxUbpPGeUP5VKpZlxtPFNAW5jvQEUiL93a31qGJyvynNP3YHHB9aYE13HtTJGazSATVhmmc4J3L7VDj5qTAs2kYkZVbp3qZQPMKqCKrI5jwwqwZN4DKMUgHbMkr1qrcRtb9e9Wo5Ah3EZz3qC8mEzD2oAgjIbGeKnFvuwwOahySR90e1aVr5ZTBIBoAqPGQfu8VBOkm4Mv3e4xWk6NnDdKl+zjyC3BPpVAYE4aTIxjNZ+sLMNPdLMfvNpwfeta7+SXbjbVWRSWGWOG7DvQB474o8Ktp+gDWJbqWa8j++Py71ytjqFvdJHsJjZjyrjv+FfQurw2drEzak0cMGAACfvGvJfGtnod9dbdC08u8YLO0a9G+o6fjVKYGPaTapDdY+WSJegU8Y/CtOWy0bUUSa6jEDE87cdR65rNsNF8RXGlnU9JgeZYm2yJkE8fX+npVqGw1TULNkawltVjxI7FSpZsc/596rnYjv8AwDpduI2vCpCxABc854//AFV18NvK2VZfkxyDWB8LxcX2nNb/AGd41i4YsOuOP8/Su1MS21uQZBvPaokuYWqejOXvrBgzGPG30rJmt1gYnc9vMOVOSN1dddGCYpEkio5OOSBmsbVdV0hXmtWY3N0gwFTnB/pTjUlBqxnVw9Kory3NTwr8Q73TStlqcCvESAr9Cf1FetaDrVnqNtHLGwjyoGCetfOOiSXmrLcC+0u4hSMlowRtOOeefwrX0LUL/SpN8dxL9nU8r6V1+7UWpwWrYd+5qj6KJcyDaxKNwVPIryD4kfs9+FfFWpS6nCqWVzMCJCi7Ac/Tj0/hNdf4W8U2t9GpW45AAKnjmu0ikE0QYc5rlnBwfundRxSqL3lZnnfgn4SeEfCmiLptrZLPs+YPMgZi3tx/LFV/jlp+vXXwv1a08OW7SXrwOqooYnlSOwPrn8K9Mb7u3mmyRsVDBiSPU1jKcjoSXQ+HPBHwg8FeKPhtfHU7t9K8SWCHck8qBiVGeA2GzgDjPVqxv2UfAK+KPia4vP8ASLHR95kcD5WYOEHfv83r0r6w+Mfw+0PxFoN5eXX2i1uPJ+Z4JeGGc42kHk9PxrC+Amg+H9F8JtbeF7eaP51W8nMZVnZS3rzjJb2pKQONz1+90azv9OW0miUIowmAOK8u8YeEbnS5y9urSwn+6Ofyr02yuPJxHMzOOxrRl8q5typjEqEdDWkZJi5WfOc26HMkSskinnNdT4Y8YeVElrqCZBIXdmuv8T+A7K+JudPdYpOrRgZUn8P8K8v1rTLqxd7XUI1BVjj5cZ/SnYVj1e3vIJ1Vrd0IPboamvBGIt4+Vh2rxiw1O+0t1aOVzEp+7nivQNA8RW+q24V22t93nHJpWA6Oy2FGfhjU7YeEbiQc/pVKzb7OxVh16ZqaSdI4WLnGcn6CgZl6vceRbuqZMsrBFAHJya6LwdpJsbTz7hR58ihiW6r/AJzWR4WsW1TVJL+4XNvGwEWRxwP8TXckZGFAA/pQB578Wviv4b+HNgkut3BNxKGaFEz82MDjt36HFY3wH+L1p8SdCur1o1tJklKpCQdwwATnrzyB19a8n/bg8H69qFxZ67Z2hubK2A80hWwqjcckgEDq3cfdrxP9lv8Ati6+NOm2ulyXkenG4KylIyYyMgEkjpxk/hQB+jsLMYUZlAYgbjVPXovNsH24BTnNX1ztG7rVXVwTp0yr3XJNAHDMSzkfwjvSFjSBh5e0c80maAsOY/IfWotwHUVJUZ5oFYmgbnK1qW0xAFZMS4AxV63zigDTRwwGanjbjt+NU42GBU6GqEWgx6hh9KeH/vCq6tT93FAEjPilBDDmowaepXucelAEiEUhIJyQDUffhhTiDSGO+XsoqNo0znYv5U7mikMgnt4pF+aMAfSq76fZsvMX44q8zHHBpnbg/gaBXMqXR7Rj8rFfrTP7CjCja2T61qnaThlH1FAx2agZgz6Synvx3z0oOlysMrg/St7bnqcilAVelAHNTadeqPlj31UeO8jbb5DZ9MV2FNY5GGAYe4zQBx8YmZm3xMuOvFSBeMjrXTtEjfwrj6VBJaQZz5f5UAc9v5wRil3L61vPY220fJ+NRNpdq6/e2mgDGDA9DS1qvpcYy0Z6VQNm+9hzQBXxznNKCfSpn0+ZV+XNMS1ueeOlADcjuuKD04p5guMfdqJ1kUgMuKAHDmioyWXnFNNym7acg0ATUfLjnrSMfkypFCneBtFACjAPNcP8d/Da+I/hpqkNvB513AgZQc/J6duOQD+FduW2ts4JPSo9RFw+lXMMbhFniMcrj7wJBGR/SmhM/MN12lowvzAHaxPPFNre8eabNpXi7VLK6hMMqXL7UwRhc9OQOnT8KwjTEanjH/kcNb/7CNx/6NasqtXxnlfGOtqwII1G4yD1/wBa1ZVDBBRRRQAUUUUAFFFFABRRRQAUUUUAFFFFABRRRQAUUUUAFFFFABRRRQAUUUUAFFFFABRRRQAUUUUAFFFFABRRRQAUUUUAFFFFABRRRQAUUUUAFC9aKBxQB6F+z5q9poPxd0LUrxXkjWYLsUZJOeB+JwPxr9QIpmmhjnX7sgHBFfkp4PupLLxXpN3EitNHeRmMHpvz8p/A4P4V+r+gzRzaFYOD8hgTafXgY6+2Kko0880uaiDUFuKAJM0oaodxpd9AE4anA1XEnrUiuMUASUVEX9KcrcUAPpKMiloATmloPSgGgAooooAQg560EZ7ClooAiaONz88a59cVVn0qwmOZLdSfXFX6DQBmNounsPliCn2qJ9Bsccrj6Vrge+aDn2IoAw28OWrDG5sdjnmqlx4WPPk3AI7BhiunOKO/WgDhLjwrqsZJhuA656ZqIaFqcaguua9BooA4B9L1FeRDxVZ7W9jkz5JJ9MV6PimNDGxyVXP0oA85MdwTzbsPakwYxhkl29xyQD9K9GMaYx5KsPTFRm0t2XBgXB7YoA86DLuyRkUoeNs7W59M13c2j6fKMNCAfaqNx4XsZeUJBoA5RWPY0pPOdwrpl8LwqQBKwH502bwupbKTED86AOa3EHpRIydoyRXQN4YmH3ZFz2NU5tC1SPPyh19Rz/KgDIKxkZMWRSeRbnkJj2Iq7Lp2oRZbytw9qg8m5By0JFAFf7LA56YphsIulWnWQEZibHrSFWXqjCgClJpaEfK+DVVtMbd9/Nau4ZyHH0NBCmkBlfYJVG3ORSGznCkLj6VsDFBbAPSkBhNb3G0KFOKilt5VGSma6PtkYpy+WV+ZQaAOVUPn51IqVSYyGycZroTBE/8ACKiNrbZIYbTTAzkuFK80jSyEfu2IFaBsYs5HSkFnGowDTAx5xvzuwTVO53QW8kmMDblT710EmmiReGwaYNKBjMUkmVIxQB5foelXHjbU7qTW714obFuFBxu4J/qOtdl/ZOn2Vuf7JsVt7VPvbh8z89fatG30OPT55Hg6SZ3ADrVm6tZY7YNs3sR+VPQDzjQdQh0nxreaNIdtpd/Mq9BkjoMnsOPqa7e0tlDYRYymMbcda4nx3p8tvq2m61Bbu91C4QoOBgHI789T+VdjpFzI4heaFkLAE0ITJ4JFtZjBbQpbBzzhOP0q9dWVtDNHdST+YwH3Rzk1Q1aRWmwqn8ulVoJ2GQzFj2FMR5v421iaTxeY4WkhtUAEmOPb/Gnanr1volrusbeLzZF+WdiCQSOxrJ+I/lWOrSRz8PcYOQTkYH/6vzrI8LMNT0q702fDlT+6DjOP0/zmqilcmVzT0Hx3rMN559xKmxmIkUDAI+nI/SvUtCt7fXLA6lYDAIzJGQOa8VXS5tn2eQnzYztPy4/L2r0T4W+JJtFuDps7ZD4XAH+f8mtp0uZaGUW7mxPbzwTedYyG3K84bj+Vdr4M8ZygLaXbKkg4DE4B/GpNZ0i3vRuSLBYZDDua5S7t3szJb3EHl4+7IARmphNWszKpQkpcx7hp+oRzwqxwRjk1c3I6/Ka8G0rxPqGkyJHNKZIM9c54/GvU/DWvWd/HHJDKM4yQelEqUZLRjp13F2kjpHjSVGjkiR45BtZWwePoeteHeIfGWteDfiTa+FdJ8PgaVdy4Z0QBcnoBkY5LKOD617gVSZV2lCo5Ht+NQvp9i92ly9tDJOhyJCMMD/WuWULHdGalsVrddjOrAFdu4cUbbm3HnPKVjDfMAOgrQMaqGZQGY/yrlfiS+sr4Zu30W3M1yVYSDjgEY45GeM9PSstmU2ecfET482/hH4kWHh2ayVrKZvmuVOOcAAfmT27V6VqdpovjDRk1GxYSJIP3ciqVB+ucV8MeJdKhTV7my8W28lyblyyzkrmFiTxhunP6V2fwe+MGp/DXUz4Q1e0GoaTKytFOcFlA6Hhse/Q8mulbEHs/iPwvqelykeUZIj0yP8a5xhNBNm3laB1PKcjmvd9I1Sz1zT7fUoZjPDcpuIOQozyMAjrXM+NvA1vdA32lKAepUED/AAqb3E1c43SvGZt2SC+G/HGa2rnVptZ1WPTNH3yI64lbB+UHGf515xqkEkN0bOSBxO5CJkdSTgV7r8LPCY8P6UZ7lVM0yA5I5UZz/hRYErHW6ZaR2dlHbRLtXFWwu3jkg9aVeTTqBmX4j0i11rRLrSLyMSW1zGYpFKg5U9RWD4E8AeF/BsUY0nTYI5uR5wUbhkknnr/Ee9dlTQihQoUAA5xQAiDrmq+qhjYybfSrWOveopUZrd1b0oA86K7ZGHQZ4FLipb4ZuG29zxURBAFAC9KVVzTc81OnSgBNuDVmFu1RA5NTwLyTQBPGasJUSLUg4oAlU1KpqGOpR1FO4iQGpFA67ct2qA/Kwyevai7uo7WF7iRgFReB64FFxXLKiRl3+WCVp0pmZ9xTGfSvLr/xfqhvXe3YLFk4z1FNTx1qqsA/JHfv/jQxXPUSwH3lINMZs9K85i8f324+ZCDgdcVYg+IigHzLfr0x/n+lILnfDBFA21haBry6vbNIIvLAOM+takcyMp5Jx3zTQm9SZl5GKDiM0yB0kBKP06k07zIn4DgtTKTEooNFSO4vammg02gLiimvSFiDSE0DCkYcYpaQ0AC/KhXmmhU25I5paQ9aAFB+XimBsjladTWoAaSv92q9xbCRyxXrVjdzigtQBWhtY0PK5H1pJ7G3kbOwCrG7mloApSafEq7lPTtWXqImt1/0dMn0roONwXGc1AYRLldmNh+ZvxoAwNJe8vbtYjBsbu5/hFaH2FlBZSPLTJkkPTpmtCBV3Ek+XCpJkkbjYoHUmvlz9p3473Wm6jceDfCs8ZhU7J54znJwuR/6EO4piPJv2q4dMT4oXH9mzxyEofO2HIDbiP55P415IwxjJ5qS6nnurlp7iZpZpGLOzHkk9aibazYbtTEfoz4s8KeGfEgkt9e0HT9RTc2DNACy9ejfeH4GvLPFn7NvgPVt8ujyX+gznoIZPOi/74fn8mFe2zj9/J/vH+dMxXsunGS1RwKclsz5B8WfszeMtPZpPD+oWGtw5+VGb7PN17hjt/8AHq8u8TeBvGHhuVo9b8N6lZhQSZDAWjIHUh1ypH41+h+KOxHY9R61zywcHs7GiryW5+Z1Fff/AIm+Fvw+8RvJLqnhXT2ncYaaBDDJ9cpjnjqa8r8S/st6HcGSTw74lvrEkfJDdxLOgP8AvDacfgawlhJrbU1VeL3PlSivWfE/7PfxJ0aN5rewtNZhUnmwn3Pgd9jBW/AZrzPVtJ1XSJvJ1bTL2wkyQFuYGjJwcHG4DNc8oSjujVST2ZSoooqRhRRRQAUUUUAFFFFABRRRQAUUUUAFFFFABRRRQAUUUUAFFFFABRRRQAUUUUAFFFFABRRRQAUUUUAFFFFABRRRQAUUUH7uQec4pAaXhdjH4l0/DYAuFLP/AHRnlvwHP4V+rvhu7jv/AAzp16sZj3wKyqf4QQOK/JKGVrefzlzhWGR6jvX6jfBTUzqPwp0K4lWQM9vty3OSvDHPoW3YpDO3Em9fl7Uu7I61AhKL06jIoVsCgET7qQuKh30xnNAycuKb52PpVYyUxpOKALJn680v2lo49xYGqJYDO6qku7J+figDXi1RSwDrgetWDqdkoDNdRKCxUZbuKwrKJ5LO5YsNyfdHtj/GvMvGDzqYlaRh8xwR+p/lQB7lHcwuMpNGw9QwNSghhkYP0NeBaTcXULB476Tf6hzmty11zWopN0d2T9f8RQB7D3649qUg9jivN7Hxdqq8SukoP94cj8RVz/hMryP79ujemDSA7vdgc9aC2OxNcPH44faBJbHPrir9r4vjlIDQ8Y5oA6uisKLxNpxbaxKVch1iwmIVZwCenNFwNGiqp1CzX706D6mpFurdhlZkP40wJqO9MSWN/uyKT6Zp3fqKAFoopvHYmgB1FMyc9eacD69aAFooBzRQAmKOnQUtFACD3FLmiigAFFJ0HFLkUAIVU9VBpjQxEcxqfwqSigCB7W3brCufpUbWNr3gBNW6KAM2XRtPmJJtVQnrgY/lVKbwxYt9zdG3Yg1v03GPcUAcu/hhl+7Jmoh4buPm+YEdq62jBoA4S58Nanu/dbWHscGoU0XVY2w0bfQ16F83tRSsB59LaXcX37dh74qtLHIB81u/1xXpO0EYwMHtUZtYCu0xrj6UAecCTjbtYe2KQ+Woz830r0KTTLJx80CfXFRSaPYsOYxTA4OKRD/ERUnyfwnNdi/h/T2Odu01Vk8M2xPyyYoA5cjPJ6UM0hI44rdm8KzdY7rkdB1qFvD9+qHkN9KAMdo42Y+ZapJkdx0pWhRlCrGqD0ArROk6hCudueKpvZ3PmYZH5OOBQBEbeLHzRq361XbT7N23eXtbtV6W1uYzhrd+O4Gf5VFllBypPsaAON8X/DzRfElx9ouJSJgODtyO3+HrWBbfCW3sJhNp94ZG3fvB3UZ64P8AjXqAVSd20r+FODsjEqxHHPvVXYPU821P4b39xqMtxHdIkRH7tMdPT9PrWS3w48SicXFvdASRHcB1yB+v6V7AZA3zSH5u1IGdcMrK7Hqc44q4zezIUbGd4X/tJfD4h1XakqHg/wCR9Ks3tnb3kX7+FW44OepqxIPMmXzMlMdM0ieWCQqsF7ZqHDsac3McNr+jyxRt5MJdPTNZukXd5p8yvbxSDB+YZr075WG0qGHuKry2FmW8w2659QKIVHB6nPUoc2w3QfF1tMyRSM0M3fdkV39hOs1uh3B2IzkHNedS6Nplwd/lqrjuODWtYy3FmR5UxZQMAE5rac4yREITgdvtU9c1h+MNQk0fwvqGoLiRoI2Zl254HJHp0FQx+Ipx8rQgnHWqupX1vqml3Om3cWI7lDvOeOvT864ZQSeh1Rm5LU+Abjxhqd/4ou7nUpGmtJ5dssZIwnYleD35ra1O1RIYEdkucthZM7yVPQE+tdj4z/Zy1r/hIJ5PDt9iCX73mZ2rnvxn+nWu+8JfAyLTvDtnHfaoJ7iKTMidfYcfrwa1i3awy5+zFp+v6RoE9zdTyGyMgMKSgKASM8D0xtH4V7tpeqx3J2Fgjdxng1zsVvb28KWtpGY7eIBEU+gAH9KSGJ0dijbazaaZSsdPP4d0O7vor6eyj8+NtwdR1/KtxJI1Rh/COAPauL0nVpLVxFK29cnORXR211HcL5quM/3afMyWa46DmlyKrQM8nU1OFGOtaCH5opBRz6UALTJv9U/bg07n2pk2TE3HagDz++Df2g+71qJicc9as6ttW+bHUmq70AMXrVmP7tVV61btF8wewoAei81MhwcUgX0p6Kc0ASoTipVNNRalRKAHqMDNSZ2qCetMK7VozxubtQOws8ixoJpThQa888Y67NeTPbWshEY4OPr/APWrpvFH229tkitMhVJzj1rjJ/D2oxxs235m6nHNBm0YwRljU9aictWg2k6lCv3GIHYiq0lndf8APJ8/SmQ4lYtkHzCcAcfWtXQNJm1J43aMKgI/EVnw2k0t0kLoRzzxXoukx2tpBHDEyrgcmgNTSs7aGzhS3gTAxk0qs+9o05z6U5ZGmkMcLrJuHY06aSDT7YwrzOeijrTCxHd3KW0TW8B3SOeasaVpRjthczSsrnnFM0HTJGZr+7BUDkZ/z71q3lx5oG0AJ2oLRG7ZpFY03tQPu1IxS1ITxTaDQNCd6DSGigYUvFJSUAOxTTSg0jUAJTWpwpjUANHWlpucUoOaAEPWnEgU37x4pRgA7qAGzOUEbL95mCoO5NRTrCkHnXV2tvAGBkJOOM81X1e+ttK0i41q6Iihs4zKzMccjsPzr4s+Pn7QWp+MLm50jw7C+n6XE5jZ1f5pMFgTx2PHcjjpQBq/tH/tAajq2rXWg+D53ttNj2q0ycGQ7Tk8j/aI7HivnK5nnuJ5bieVpriRjI8jHJJJyTUYOCT1z196QcKFHpz71RIVo+F9Jl13xLpmiwNtlv7uO3Vv7u9gM/hnNZ1ew/si6Cur/FuK/lXMWkWsl1043nCJ/wChE/hVU480khSdk2fac/8Ar5P94/zplSTj9/J/vH+dMxXtLY89iUUuKMUAJRS4oxQAlQajZWepWrWuo2dveW7DDRXESyIfwYEVYxRigDy/xR8BvhpriHZojaTN2l06UxHr/dOVP5V5d4s/ZavEZpfCviaGZc8QajGUYDP99AQf++RX1DijFZSoU5dC1Vkup8E+K/g/8RfDch+2eGbu6hzgT2K/aUP/AHxkj8QK4WVJIZWimR45FOGR1KsD7g1+mIyOhxWPr/hfw34gVl1zQdN1Eldpa4tldsezEZH4GueWDX2WarEd0fnJRX2R4m/Zq8Aak0kuly6nosrD5Vhm82JT/uvk/wDj1eV+Jf2Y/Glj5smialpesRLyiFjBK34Nlc/8CrnlhqkehqqsWeF0V0XifwL4x8Mrv17w1qdjFkjzXgJj4/2xlex71zgIPTmsGmtzRO4tFFFABRRRQAUUUUAFFFFABRRRQAUUUUAFFFFABRRRQAUUUUAFFFFABRRRQAUUUUAFFFFABSfdIcngHgUtFIAAZlY98giv0o/ZaDSfA3SUeQMqIQCDnCjI9OpIY/8AAq/NY5x3z7V+h37HmpNffBm0h3KFtxg46t6A8n+EL+dFgPZEkygyxPYCl3VFuXCqFxgfrSFqQ0SlqYzkUxnqJ3oGPkk4qMyVDI/zGoHmwaALEsvQVHI44WqzTDOT0pjTLuJ3dBQB0FmFOkXO37xGB/n615L4wT99AyuNpBVR9D1/H+leo6Ww/sG7bPLAgH8P/wBdebeLEjkNptyOrE+w6f1oAxIhGX2rw31rSg8xeoJqOCGDYGXlqvxZJX3oAIGZxt6VIAwHXJFWxZ7kDhsGo3RVbA696kCOIOWq3DI0LfdBB61HCjZyKtRwyS9V4oAfiP720EU9JIozuRSBUghVY9vekeFo+UXIoArXM/mNxIy/jUUb3Kk+XcMB6ZqWT5v4QPwqJVbdkYFAGjaXlwo5uTkdATUq6vqkeNs7EDseRWcVU46h808F14yQfegDctPEOo7sMFz6npU03iq4gH72JG91Nc8S7/IWxVKdZInIdtwNUB1sPjSJl5iIYeorV0HxBDqkpjCbWFeb7hjaFAya7TwtAsFujxoA7CgDsRRTIQVjVTycc0+gAooooAKD0oooAQdOKPrg1Hct5cEj5xgE5rz2/wDFGow3jiNg6KSOD/jQB6MCfSjvXnCeM74/wEe1XbbxhebcSQ9ehx/n+dAHdZGaWuRi8YRhP30DZ9hmrkXizTGI3F1JoA6KkNZkev6W+Nt0nTvxUy6rp7HAuU/OgC7Siq0d7ayDcs6MPUGpUmhYZR1YexoAeRRikyp6GnUANNGaQtTC9AEhNKDUW4Ypu8etAExIpCR6Cod1AfmmBOMdgKQtjgqwqIu3pQsnPPFFgJdyt8pwfrTfs8ec7BkdKaGXORTlLcnNFgF8tM5Kg0yW0tpWDNBGW9cc/nTyxoU+9ICpLpdm2f3IX6VVm0Gzdfl+U1rhqWmBiP4dtWjCNUTeF7YLiOQ/jXQUfhQwOYl8Myf8sp/1qjPouoxnbtBHriu0wCfSjke9IDhf7J1BFLeWT9KiW1vU6wsfYjmvQF+lIY4z1QflQO557JDN/wA8GDe4puHXh43H4V6H5UeCCikehFMa1t26wofbFPRol3PPS+0Erk0guFCgHHPUEV3UukWMn/LEL9KpXXhuym9RSsg1OZ8xZOd5Tb3Q4qMSFlOzAHc9TXTQ+G7dAV3nFRy+GYsfupcHPNAXOeLFpASS3uRikfY5IBxituXw7N/A+PxqrLoGpKSE2sPU1VkO5lsqEfdp9tNJE/7uQrUsun6lGSDbM2P7vNVvKuASwgbjg8dKlxQ7mnBq95D/AB7vepj4iutnQBgetY3lSY3FHUeuOKGZRgS7gOzdqBG7F4pkOPMtwfXHFW4/FFtuAZHXjnIrllK/wMD9aUtgdEIoA7KPXrFzy2PerMeo2cgfbOOBXCfK3Pl496jKsJQysV+lAFvWCkuosFYYz1qv04ocZYcEn1ooATFW9PPzbarL1q1pilrjigC4QVyuOafEDUrxtvYnk0sSk9uaAHKM1KvFIitj7vOecdqU9cDnnAx3oAHIxk1BNLvG1cjFPlZguUUt61GimQZ24oAfGFVQBUigAguAR6U1Ad3X8xTpMcZwp7HPFAMRordlIaJee2KrCzs8keSPbirTcDOM+4OaaS3DAUw0M6bSbOSQN5YBHQ4qKXQbYHzFZhuOGBbjFa0jZXIxVK4kGz94xQCmJooRINMmdo97MRhe4q9otqXdtV1AFcdFPfqak0iyN5O1xOSsCDIz3rSuZYrgGBFxEvAoEkRtqP2uZoYxtgAwPekQgoMDgdKiESQnCU4GkyrDyKO1N3UhNIBaUsKaDTT1oAcaSg0UABpKDSZoAM0hNMZuabuoAlzxTGozQ3SgBB0pVxnGcUz6CmDcd+5TwOPrQBKHhWNUyRg8Y7isjxjr1h4W8Mza9q8whhjRnwTgk4JVfxxWZ8SPH2g/D3w+NW1baZGQeVHkbmyTzj/gLflXxB8ePjHq3xH1JohcPDpETHy4k+Xd8oHPt9786YjU+O3x18QeOpbnQ7GYWuhtL/q48/PtYYyemMrnp3614u5O4r6UjZ8uJvuxA8DueaTGCfrQAUUUUxBX1n+xRoYtfBeseIJIiJNQvBBG57xxL2/4E7fl7V8lnpX6E/CHQT4b+GXh7RniEU0NkjTqP+erje+ffcxrqwkbzv2Ma7tGx10/+vk/3j/OmU+f/XP/ALx/nTK9JbHIwooooAKKKKACiiigAooooAKKKKACiiigAOGUqwBU9QehrjfFPwt+H/iWMrqnhbT/ADO01tH5Eg/4EmM/jmuyopOKe6Gm1sfPPif9lvQrgB/DfiS+sH7x3sazofxXaR+teWeKv2efiRoshNlYW+uQZwHsZhu/FHwfyzX2zRWEsLTfkaKtJH5s6zpOq6Ldm01jTbzT7gdY7mFo2/IiqVfpZf2NlqEPk6hZW15F/cniWRfyYGvOfEvwI+GeuGST+wP7Nncf6zT5WhCn1Ccp/wCO1zywb+yzVV11R8M0V9I+Jf2V75PNk8N+KoJx1jgv4Cjd+C6ZHp/CPwryvxN8HfiR4fWWS88LXc8EZ5ns8XCEevyZOPqK55UZx3RqqkXszgqKdIjxOY5EaNx1Vhg/kabWZQUUUUAFFFFABRRRQAUUUUAFFFFABRRRQAUUUUAFFFFABRRRQAUUUUAKM7T/ALXy/nX2r+wdd3TeAtWjmbKpchYxznav3m/EkAf7lfFUf3gVB35AFfZ/7Ac5PhHWoGbez3C8HoqLnGOOpZnPX+EUAfTcm0NkdSBn60wmkXLZAB4phbr6ipKBm5NQu1KxqGVvlNAEUknBNU5ZuanlPBqhcNxQA2e5KjrVR7tj8oPJpk5ODWbcyMq/L1YHFAHaaRPv8I3RBOACM59eP5ZNcb4hQSJZhcbvLy/9B+VdXoCf8UTcYbIbOSPp/gP1rk9XRvLiVc78DNAFW1tivrV+CM7cKctmoreKYRgA81aVHQZ280mBKjXCjac4pGUls96sJK3lhWTk96YFyetIB8CkCr0M7qMbBg+1Q2ijd844xWnCICmBwaAIY2VvvLg+tSrNGVK9/cULGC+GwBSzxRqcqaAM+5A38CkgVe9TzhWPNRxxnsadgJEhiI3FhnPFJKGJHRgKd9mbbndUa+YuRQAk8AYb1+XjoKz7pMjB61O5nQHcTVSYs2fWmAtnbmS4jTqTzXoeiQgBeOAK4zw9HmeSduicD8P/ANddnpc3lxfN0xQBtq2aWqQuFC5qQXC/SgCzRUaTK3pTwymgBaDRTSTQBleLbo2ujTOpAJGBXlkok2AtyTya7z4hsWtUhVxzziuDYv8Adc80ANiV88VbinkUbSePSq8eQRg5p7Ryls44oAn+0YUjIOexFP8AtUMcIVkVj7jNVzECvPWo5IW69RQAkxVm3bCqnpg8UkbAMP3z/nTJO3tTE680AaschIHl3LAj3pHuL2Nsrctn1DHNUA+wgKpOfSpQGlmWDa29iAAOeTQB6N4KkvJdMEl1K0mTkFuv5/lW4X5xiqtlGtpp8MCjGAAKkL8k+goAcz4PNRswqN5cmoJJOetOwFgv70x5MLmqcsh9arvM/TNFhMvPfLnHTFVv7YgEnlhgW7VmXZcwuy5zXJaTLMPE7ee/7vgKP8+9Mm56I2qopGQeaeb9GI7cVSljhZQAATjjFSW1msuA/FJspMuJcI3RqnSQYyJKiewhROuabDbKzYyRRcZdDZH3hRuLDoAajWxKsCsp+lI1vODw2RRcCZWYdTTg1QLHJ3p6q1FwJ1bmnhqg2mnrupAS0Ui9KWgAooooABRRSUALRQM0UAFIVFLRQAmD9aTmnUUCsMIz6fiKDHGw+ZFP4U+igCA21v8A88l/KmyWNq8exrdMfSrNFAzKk0HTXJPk7T6qcVBN4asnbK5X6cVuUUAcw/hZdx2XJC+hGKrz+F5yhEc3PauvpAAOlAHDDw3qkeSsg4/X+lKdD1Bh80YJ9uK7jn60mB2OKAOAl068tWHmQyNu4Ud80umi5gnKTwNHJuxjBrtr24jtrKa6uJVWGGNpXYjoqjJP6V8f/GL9qe607xpeaT4ZtUltbSURmX5SGZSNxww9dw7UAfUSvhjv6+lIrHcWUYxXyTp/7W9xCiG40oOw+9wOfwOf0YV2mj/tdeFbiNP7Q0oxEnDbTt49cNx/49TsK59DOzBtwztkQZHpWV4w1pdB09gqK1wQCgz0/wA5ry3Xv2hPB0PgXUta0u6D3oRhaW8gIO7GBnjH3iO5r5avfj942utTmubidJ4nclF6FQfY5U8Y7DpSsM+wLbx9qJ3yNbcsf8+9WYvH91GVaSNQfpzXydpX7Qd8kIjvdJjl4/gbYc/kQf0rZtPj/orIWfT5AT1WUAEH8Mg/mKAPqO3+IsDPia3A+h/z/KrsPj3RpWxMhH49P8/Svl5Pjd4WmCu9u0Y79/8A6361et/i/wCCZpFUXAGeqnII/wC+sZ/AmgGfVFp4o8P3Me5Lgofc/wCFXYtU0uZNyXyNj3r5is/iH4Ku7tYoNYiikOMI77Sfzwfyro7HVNPvA5stYhYgElRKN2PoeaCT3WW8tWP7u4XPbmm2+nS6iyXEjAWy9xxnB/8ArVw3gfR7rVVW5W6zbq481t/Qd/613kurWiRRaVppZvKA3Nz0A/8Ar0AWZrlJVFlaptWP5Sc9e1LGzCMx4+Yd6ghaN5NyDHZjVj/lqNpGKLjuA4X1pKDncVC5pF44JOfegdxaKOfTj2pAQaAF6UgNDUg6UADHmjNNooACaTNITTT9aAFY0zvTqQ0ALmgttXcQducZ96SmttcDeWKIxO0euKAFAMh+U1xfxX+I2i/DrRTfanOsly3EMAPJO5R/XOOOlV/ix8WvCfw+tZnv7oSag4xBaI3zDKjDEdT1B79a+Cvip431Px54ru9d1KZmEkjeTFnCxpuO0Y+mKaEzU+MvxS1z4l639r1HMdmCBb24bhAM4/VjXAAbT2yKEPDhflBA5PUY7UUxAO+7J7jnpRRRQAUUUUAdT8JNDPiT4meHtGMYkjnvo2mU9PKQ73/8dU1+hR68DA9K+SP2KtBa88c6p4hdT5Wm2fkoexklOP0VW/MV9b16WEjaF+5yV3eViWf/AFz/AO8f50ynz/6+T/eP86ZXStjEKKKKYBRRRQAUUUUAFFFFABRRRQAUUUUAFFFFABRRRQAUUUUAFA4NFFAGP4k8L+HPEkHk69oen6kmMAzwKzL9G6j8DXlnir9mvwDqkZbRpNQ0KfHBilM0ZPur5P5MK9roqJU4S3RSnJbM+QPE/wCzD40sSG0LU9M1qPurMbaQfg2V/wDHq8r8U+BfGPheXy9e8N6lZDOBI0JaNvo65U/nX6J0diOx6iueWEg9nY1VeXU/MkHPTmlr9AvFPwt+H3iaVptW8K6e87ZzNApgkJ9SYyM9e+a8t8Tfst+H7jzZPDviK/09zzHFdRrPGPbI2tjp6/jWEsJNbamirxe58n0V614l/Z5+JWjiSS10611iFDw1jcAuw9djYb8BmvMdW0rVNInaDVdNvLCVTtKXMDRkH0+YVzyhKO6NVJPYp0UUVIwooooAKKKKACiiigAooooAKKKKACiiigAGdpYtjpn6V9LfsK67a6d4n1K1vL+KGGVV2I/XOGOfwAb/AL6r5oDYNW7W/urQlrWZomOQxHcUDP1SGpaYZDMt9CR6o2af9ot5MTQ30MiHj7wP8q/MTT/HXiqxj8u31m6CdlZ9wH0ByB+FakPxX8brsV9VZwnQnr+fX8jUjP0mlYsu5HjYfX+tQ3CuiB2Q7fUcivz1svjh48tXDR6lISP9rOfx6/rW7p/7Sfjq2m3uyT9MjBB/TH65oA+4Z/u5GSD7VSlyGIZSBjgkda+VdE/av1uKQG909Cw6nbkZ/DB/Q10Vn+05pl5GZbq1mt5epHDr+gB/SgD3i5zk4rLuTEJeGJJXFeXWn7Q/hq6RmKISOMp398f/AFhViL42+D7gcbASMFlbG3+Y/lQB9CacqxeAnEZALZZvf2/LA/GuLuftDXG/lT2BAIroNG1qz1v4aW1xpbExSnG7gcgZPr6gV8ffFH4xeMfDfjy+tbKUPaxuVQOvH6exHUUAfUiSOjjcu0nvjirizqGUSDHuRXyDY/tK+LreNBcafazdz8+0ke3BH6V2Gk/tURmJEvtBVufnz8p/AjI/QUmK59MSSrImFA471FGMvXitl+0p4HmVVubS6gVuuOqn8Mg/pW5afHj4esQY72RlOOSNrfr8p/OkFz1+1jUDLdKveXCq7lwa8w0340/D+6YIdVCDOPnG0/rwfwNb2jfEzwFqDlLbxNZK46xTP5cn4BvvfhmnYZ2SRCYhTtiH94tTby38nCswIPRgRiq1jqmj6khXTNYsbkf3ROA/PTg896utAvlbUkRiOqEgn8qAMyUDOKdDGf4aEtW3MVUcdQD/AEqWJSiF4433Drjn9KYBiZT8w4qCQyFmCLyBmpftU0ikFVOPbBqLzucnKeuRQBTmuHb5XXHvVK4O3ay/NzWnczRuu3AP0rKlR1lCp0z0oEdJpcPk6ZH03ORn+dX7u78uZYRxtAB+vesjQrqS41COCVfkTk4/M/yptxN9o1F5D2JNAXN5LzOBmri3PHWuct5vmGeeeK0IZd1AXNqOUGrUcme9Y8THtVuGQ4oGaayc08S5JCjpWeJTmi5ufJs5JemBQBxHjC5mm1ZwGJVeKwJOeT1q3d3zXFzIzZwxOCapvw2SeKTAkhGRu9DVxboiPay5qtbAZ3buPSrkU1uw5XNICIYk52n65pfOj27SpPuKcF/ecN8hpJYIUyyPz6VQFKfqTTIwMjPA706Yc8GmxruyrHHHFAFwiCMBlbpWp4Ls5LzWUuGAKRnfn6f/AFyK5/ynVD5hBycCvQfBtsLHSHnY/wCswB/P/CgDdnk3SKo6Co5ZMEgVX8w/eqKSXjNCAe8oBNQNJz1qF5eahaYetUBYZ6hkbnFReePWjzFLbyeKExMg1efybMxg8tXIXkbrrFvIPlGRz6/55rU1m7E1ztU5C8motQVJZrKVsKm4ZPt/+qhma3OmtZWeYeVkrt79q0Y5ZFwMHNMXyVVFhAHyjJ96u2/zrsYAH1qTRIli3MmWzU9sPmqIQzRr8zbuePpU1rnPSlYZbFLQOlFMApCBS0UAGBSYpaKACg9KKDQA09KaHOcdaV6aMAAmgbIby7W2I3d/SnQ3QlUMKxtRuEk1dLfdkCtGPaJzgYHagls0FORS0xDxin0AmFFFFAwooooAKKKKACiiigAooooAKKKRztFACmmMQASeg60MTnqAvvXiP7WHxWk+Hfg0wWCj+1L2JhEpIwFLBSfyLH8KAOL/AGtvjpa6FpV94M0Mh7y7iaGeVW+4CwDAfhuFfDUsjSEySYLuxZjjkknJqzrmo32t6zc6pqNw091czF3Zjk/MST17c1SbG9ivIzxQDA/7LEe3ajOORwMfNkdaKKokXGQ67jGpHCjgGkz8qgdAMCjNFABQDjpRRQAcZ6AUdfv80UUrDGqowTyFz+VWYLu5jLCO5nRAOAG4P4VBQeQBkjHpRYD6V/Z6+Pdj4R8GXWj+JJpbgEkxg5J/A5/3j0716DoX7TXgeFZJLixlBYjJVu34DP5gV8UBVBzt5+tIwzztC+2aQH6NeH/jx8MdSgjNvq4iLgbllGNp9MjIHXviupXx/wCDrqJJLXVoXU91YEfmMj9a/L1duAVXke+DVqDUNQt3WS2u7qGQfdYOc/mOaBH6iR+LPDDkEapGD6lgAf6frVuHU9JumBt9Siz6Fh/WvzAi8T+II3Ei6lMkn97cQT+I5NW18ceK0LGPVp0LLtLI2Dj8Ov45oA/UCOSGZwqyRE44IbBNP8mXftVN341+aGkfFzx5pamO31yYqf4Wxj/vn7v6V1nh/wDaO+I+lwGF79ZkyCDjB+mDlfyAoA/QFkk6eQQf9k/0ph3bTlW9+K+NtM/az8QhEW+0+KQg/MQNpI/UfyrpbP8Aa1gdkW4sZI0K4bcM4P68fiKYz6hBO3djijdkV87xftRaGXUSIuw/57//ABVblj+0j4NlYpdxsi54dT1/A4/QmiwXPaieaDnuuR615vonxy+G2pv5UerLDLn/AFcvyk/QHBP4Zrr9O8Y+EtRgE2n+ILWdCAdocZH/AAE/N+lFgubQ6fdzSHH3s5A6qByKqR6rpMwPk6lDvHYnv6etSC6t8StHfW6ysuWYPlQMevakMmGcjkHccDA/nXmHxt+Nei/DvSJbSzaC91dgVWMcqjENyfoQOOOtYv7QXxw0TwfoF3pHh+8Fxrsu1FYDKpluT6dFPr9K+Gda1DUNWuzcahfPdTMcnceB9B2/CgC14t8Q3/ijX7vW9Uk86WZ8sW7cAD68KKySVH3aRiGII+7jAFJimhMOc+1LRRTEFFFFABRRT7eGS4njt4RmSVxGg/2icD+dAH2f+yFoDaP8JI9QmUrLrF091g/88x8if+gk/jXsdZnhTR4fD3hfS9Cg/wBXp9pHbg5znaoBP4nJrTr2aceWKRwSd22ST/6+T/eP86ZT5/8AXyf7x/nTKa2AKKKKYgooooAKKKKACiiigAooooAKKKKACiiigAooooAKKKKACiiigAooooAKKKKACiiigAqDULOz1G1a11C0t7y3b70U8YkQ/gcip6KAPMfFXwH+GevRnboI0ifGBLprmHH/AADlD+VeVeLf2V7yJGm8K+Jo7kgcW+oxeWx47OmR+aivqOisZUKct0aKpJdT4I8U/Br4keHXP2vwxd3cI/5bWH+kJ0/2MkfiBXBTxSwTNDPG8UqnDI6lWB9wea/TQVj+IvC3hrxEuNe0DTdSIBAa5tldhn0YjI6nvWEsGvss0Vd9UfnDRX2X4n/Zp+H+qSPNpc2p6HI2cJBKJYge3yvk49gw/CvLPE37L/jKxEsuh6tperxqfkjYm3lYfRsrn/gVYSw1SPQ0VWLPB6K6LxL4F8ZeGw7a54Z1SyjQ4Mr27GP/AL7GVPUd65wEHpWDTW5pcWiiigAooooAKKKKAEAHeloooAKKKKACjvnvRRQAfXJPY5o3HaQxJoopWHcaAAoOc8+nNPCgFvvHkfl3pKPmZsgnceKLDPvr4FXLv8BdDaJWXz5HBLddq53H/vskD6V8ifH1/wDi5upqW3BSE56Ank/lnH4V9hfBuL7H8AdBa5IGIyiqo/gT5Sf+BMGaviX4qXRvPiJrUsihSLl1x/tAnd+uaQHMYAb196MnPbFFFOxImMn5iB6ECnc7gFUA/wB4DFJR2xSsA6MsNx3Mp9VOKRGO1l3uQeoPQ0n8OKB0xVAXbLVtUsl2WmoXMKZ4VZDt/LpXR2nxN8dWkMcMXiS+McZyqSSF1H/AWyK48daD1pDPS7f43eP4gpGryCRRgHcSD+Bzj8MVsWf7RXxAjZHuJ45mUYDBjkevfP6145RRYLnvWnftQeOIGAu0guEzxv8AmwP94YYfiTXQ6T+1df5ePVNIt3HO0lM4/EYb8818x0u5sYJ3D3osB9j6L+054PuEP9p6dNbtjOY/nB/kR+Rr0D4f+OdE8cQve6PIDFEcNng5/Hnse1fnueh3DK98DpX21+y9odrpnwvhMcMb3F0+5iVwfTr9S1IR7rosYg0y4vnyDIu1cj1P+ArJidvMchWJJ9Kh+NHie18AfDn7YykEKFRSc84/+JVvWvm/Rf2qFg2w3Wlh0/ibpn8Rn+QoGfUkOSBkYIq7bhq8B039qDwizFbm1liU9GcAg/lkfniuisP2g/B9yvmI8QHfbIMZ/PH60CPaosY+arcJJ/h3D/ZPNeR6Z8dvAdwcyXnknOCWYAfrx+RNdRpvxS+H9+yrD4gtkc9jIAf++Tgn8KYHdI/ylFVtw/vjrWX4u1CGy0vY7YkcYwB0NOtvEXhy8wLXxBas3ZN43Ef7p5rxL9pf40WngrWLTTYLWHUd6b3PYdPX6+o6UDOwNzEyABQKZuDcV4Zo/wC0l4XmjH2/R5beT/pmQV/InH611Fh8cfAN3CG+3NExPC4CsPwbAP4E0rBc9RtNu/DdKtlIuQpP4V5xF8XfAYRPM1QB24ByB/46cH8s1sQfEPwVKVx4ggidgCAefzH3v0pWGdkqBlwrbh7jmiS3VV3c5xWJZ+JfDd8CLPXLOWQdfKlDY+oHI6+laFrdx3KEQ30NyF4JSQMR9aYENwo3cNUaAlvXFPnyGyrq9RRPNHIxSNsdT3FAF7TLaa91OG2wcEj/AAr0W+aO1gis4+FUVxnw3dp9XlnlA2Revbt/M/pXUXyeZM1x5ysgPGKAJZJOAvpVaaXnrSmROm4EkZFVZTyaAElmxmqU09JcM2CQelUJHZs8807gSS3B2kbsCrOm+ZcxPjJUDrWO24ts6kmuy0C0EOmN8oyw9KQmjh7iMfbpFLcd6brPn/Z7dlU7Fb+v/wCqrGooBeynkjcfxqzLh9H2uVBH3QT71asQlqdHoyO2lwzFskjrmtWJHZV2scmsfw+ZjpUe5uCBjPpWxbySRPkrkYqDQsxiUfKWzVu3GCPWqyTh1LFantGDA+tAFyikHSloAKKKKACiiigAoopG4oADWTrN6YYn2MFKjJPoK0buTyoS34CuD8WamRcvZ4I8xQWJ4+XNBDZY8OH7drUs7E7QTgn/AD9a6a3YNdtzWH4ajjjt3mXj5cfiavW0hV2bNAkbMb/MSasKwIrISc7qsxTHtQWi/RUUUmRz1qWgYUUUUAFFFFABRRRQAUUUGgBM0kmCpUntQKp6tqFrptnLe3sqwW0QG52OOScD+dAHLfFzx3pPgTw5NqOoXCpIy7YEP8TZAz+G4V+bHxb8f6v8QvFlxreqTExFv3MfZVyxA/8AHjXTftLfFK6+I/jRZIpJP7KtAUt4txxyxOfrgqPwryngn5hkelUAgLE+m8j8qX6UnP68fSloEwooooEFFFFABRRRQAUUUUAFFFFABRRRQAUDcOjMB6ZoopAGN33mNJyPuiloosAmM/Wl570GigApCARzS0UwE2qfvLmhVCn5SQPY0tFAAwHA5I+vFWLa/v7VdtvdXMS5zhHOPyqvSgmgDoLTxr4rt41S31y5ZV6I7kgfgeO1an/Cz/GTW7Q/2pKflK5Ehz+v1PSuLJz65pDtDAqpz3oAmvby6vrqS6u5mmmkYs7Ockn61Eu0FNq7cfeIPWkopDD6UUUUxBRRRQAUUUUAFei/s3aAviH4yaFbyJugtJDfSgjIxENw/wDHtorzqvpr9h7QFJ8Q+KJE+YeXYQEr0z88mD/3xWlGPNNIio7RZ9OUUUV65xEk/wDr5P8AeP8AOmYqSf8A18n+8f50ykhiYoxS0UCExRilooATFGKWigBMUYpaKAExRilooATFGKWigBMUYpaKAExRilooATFGKWigBMUYpaKAExRilooATFGKWigBMUYpaKAExRilooATFGKWigBMUYpaKAExRilooAQgFSp5B6g9DXG+KPhZ8PfEkbrqfhXThI5JM9tH5EuT33Jgn8c12dFJpPdDTa2PnjxZ+y1oFyrSeF/EF7p0uOIbxRPGTj+8MMP1rynxd+zz8SNBDS2lhb67br/Hp8u5/wDv22G/LNfbtFYSw1N9LGiqyR+aut6Pq2h3ZtNZ0u906cdY7mFoz+o5qjX6Y31naX8Bt760t7uEggxzxK6kEYPBGOleceKPgP8ADLXpXmbQTps7g5k06UwjJ77OUz+FYSwj+yzRV11R8K0V9KeJv2Vb1XeTw14qgljwSkOoQlGz6b0yD35wK8r8T/Bn4leHo5JrzwvdXFuhwZrIrcLj1whLAfUCsJUZx3RqpxfU8/opZFaORo5FZHU4KsMEH3FJWZQUUUUAFFFFABRRRQMKWPeJF8sZfI2j3pKRs4GOuRj60DP0B8Dz+T8BtFXIldISAeuQq7V/PBb8a+GfHMcsPi7U0nbfJ9obLepycn8Tmvsb4Yakf+FJaPaKyyGKP5Dg9Sny59cLt/M18c+OYzH4v1JDIJSsxG4dDjjP49fxoAxaKO1FBIUUUUAFFFFABRRRQAUUUUAFFFFAEtqiy3MMTdHkGfpX6K/s+6NGmh6XGqAxwxjII6kDr+f86/PjwnH53iWwjKF/3wOAOTjkD88V+lnwkji0/QkXGPs8HIJ/uj/HFAHzx+3/AOKM3un+G7echRG0kqKeOWCr+iP+dfJA+Vyy/Kcdq9K/aW8QL4j+Lmr3EcjSQxzmJCT2QBP/AGUn8a80z196QAp67ic/pSrnPQA9mU4IpKKLASRySKx/fuD6qxFJHcTx7vLmk5PK5ODUeBnkU4npimBpWuva5aqqRatdxxKciPzSU/75PHak1vXNV1idJtRvJLhkXau9icD8azHG4jJ4peB93pQAvDdlU/SkK84OCfVelFFACtuZAuxio7A/0pySzeX5YklVR0G7I/KmZNBznrQBPFeXcZHl30ysv3SHOR9PStjT/Gnimxk3w63eFs5zJIWIPsTyPwNc+etLQB3un/GDx/ZZ8vXHmUgjFwPMx7hj8w/Ote3+O3jeFRsuRuGMk5YHH6/qa8ropWHc+wv2T/i5qPiHxPeWviG4tLaGODcXkkCiR2OAO3+0ec19Qi40+K1aT7dCYn5UiQFfwPQ1+Udnd3VnKJrS5mt5B0aJyp/Sug07x74ssceRrNyvuHIJ/Lr+NFgufptcSR+UhWWA5GRjgkVnyMzPjcM+gPNfnvD8ZvHMU6yf2kWGACPuk4/3cD8xWqPj341hnSSG63IvJRsYP9P0pDPui63qSCWPsOtZdwXBO1ZG/Dmvj+1/aQ8Vw4Zdw5yQ2GX8jkflit7Qv2mtWkuIY9Q0+OUlgAUG0k9uOR6dxQB9X+GrZru63FTxzyOa7WyRgGUD5VFedfDDVH1LWFvGk/4+YPM2r0UZ5P54r1K1jEco8r7jZ59TQDPN/EEbLqzLENq54FUNTVlsHPmFX4AxWH+0Hd3+i6zbyWMxRZPvHd3+n4j8q5bwb4k1jUmmhvF81VxhsdB3P6igg9q8HXDXGli3SJiyAMzenNbsN15Zy8ZwxOB6Cvlf41fFzxD8O9Rs9P01AUuYxKzYHbnHPpx0PeuTh/a18SQRiP7BFKuQfnQNn168j8G7UDR9wfaofLG0Hn2q5byLsU7cA96+QNJ/bKhSKNdS8M5YHDGI5GPXBwR+ZrvNC/a0+HWoyql5HeWLEckjcuf0P5A0FH0emMcU6vJNK/aA+GWoBhDrcQKgnHfA/wBk4b17Vsad8Z/h5ex5j1+BW4+U5J/Icj8QKLBc9DpBu9q5O2+JHgu4h85NftBHkDfvyuT6kZA/HFbEWv6JPEssOrWrxt0kSUMn/fQ4oA1N2OpFLVeOWOaNZoZklQ9HjwwP4ipNyn7r/hQBIeRTWYDPtUTNjGFYsc7Qaz9VvHgttqbTKTgg00Al1cfaLlYc8bq5bx/s/tO2tlPTkj/PsP1rb0tjJfRZGTyT9a5jxCxu/FcrZ+RDgEn/AD2FMhm3oxaHSm3H7xJp8M54z39KfEoj0dT/AHulVYx39KQomhHPlvarkLnIrMt6vxHpRY0ehpxH3qUMc1Rikap1kwaQFtWp1Vg+7oakVjj5qAJaKYG96cGFAC0UUmRQAtRsW3KvHOc/Sn5FQv8AMx+faMdaAHPNHGjySNtRepr4S/ar+PWoa5qV14U0G4kisIpCszo2N4y2MEdRjaev4V6/+2F8XrTw14Kl8OaHd51W7kVWZP8AlmgyTz65C/ga+B5pJJpnmnYtI5ySaaEMGEd1ByKKOwophcKKKKACiiigQUUUUAFFFFABRRRQAUUUUAFFFFABRRRQAUUUUAFFFFABRRRQAUUUUAFFFFABRRRQAUUUUAFFFFABRRRQAUUUUAFfd/7M+g/2D8GdDjeERz3yNfTcYJMhypP/AADZXxD4Y0mfXvEmmaJbKDNf3cduoP8AtsB/Wv0jtoIrW2itbdQkMKLHGo6BVGAPyFdmEjq5GFd6JD8UYpaK7jmJJx+/k/3j/OmYp8/+vk/3j/OmUkxhijFFFO4gxRiiii4BijFFFFwDFGKKKLgGKMUUUXAMUYooouAYoxRRRcAxRiiii4BijFFFFwDFGKKKLgGKMUUUXAMUYooouAYoxRRRcAxRiiii4BijFFFFwDFGKKKLgGKMUUUXAMUYooouAYoxRRRcAxRiiii4BigUUUXAx/EXhbw34jtzBr2hadqKHP8Ar7dWYZ6kNjIP0NeV+Kf2aPh/qcTto8mo6HcHJUxTGaPJ9UfnH0YV7ZRUShGW6KUmtmfH/i79mDxhp4eXw7qen63EOkbn7PMfwYlf/Hq8p8W+BPGPhNyviDw7qFigP+uaLdEfpIuVP51+i1B+ZSrAFT1B6GsJYWL20NFWl1PzGor9CPFPwu+H/iZ3l1fwrp0k7g5nhQwyHPfcmCT9c15T4n/ZX8P3Ujy+HfEl/puQdsN1ELhAf94FWA6+tYSws1tqaqtF7nybRXrnib9nb4maO0jWun2mswIM+ZY3A3H/AIA+1s/QGvMdY0bWNGm8nV9KvtPkyV23Nu0fI6j5hWEoSjujRST2KNIeVYUtJgbBuzjdhjUlXPs/4TxD/hUWj7eGaFmGR/Ewz+g2j8K+RvFzpL4q1Fo2JR53ZSf7ueP0xX174cKWfwfsdzFGFiUJDcxll+fH0JP5V8a6nMs+p3lygOx5W2A9QueP0xQBXU5+gooZdu1fbJ/GigQUUUUAFFFFABRRRQAUUUUAFFFKvvQB2vwOsTffEPTv3e8Rv5hHpt5H/j22vuvWNcj8I/CTWdckZd0UJ8vJ6soyB+LbB+NfIf7K2ntJ4pur9lHlRQkEkdMc/wA9ter/ALVPiptL+FFnoAk/f6hMNyn+4Dvb9RGKAPkm9me5vpZ3OWdySfWoBnvQdx6UtABRRRQAUUUUAFFFFABRRRQAUUUUAFFFFABRRRQAUo6UlFABRRRQAU6NjG6zDAKMCpxnB7U2j+HJ5GRge9JjPv79lC9huvD2lXJLvI9qImLc88bV/LBr6IRVTaqj5uce1fK37Gs72fhHTMgMJJW3Ediep/AHH4V9VgEkMBxSA+ff2q0QS2UkjEBf59v/AGb8qX4aaNHYeCBNJEDdXYRgSOQvLf1H5V2Xxj8O/wDCQXNrBJFvy4AbP3R6/ln864z4peI4fC/hm6uhtEdvavGgA6s3yg/qKCbHyp+0/wCLIvEXjhLO0YGLT4/KLDux+Zv/AGUfhXkfpVrVb19Q1C4vJCd08zSe+Ow/AVWoKQjZbqSfrSjGMMoNFFNAwAZSGC4x05qQTTYGJ5BjoN9R0frTETi9vl27by5TBBBDngjpzVuLX9fgdZYdYvFdekiTFXH4jms3/dJX6GgZ/vUDO20j4r+PtMmjmtfEl8JIxhX8wq+PQsuCfxzXaWP7TvxYt2Qya1Hc7QBmSFQx+rKBn8Qa8VopAfRth+1p48+3Brq3ilL4UBMLyeB0GP8Ax2vqDwt4uk1bQ7DUNShZLi4Bc56YzgHj/Cvzr8G2bX3ivTrVULsZlIX1P8P64r7/AIYY7e2traNQsUECRKo6YVQKLjPSPD1xDdXbvBJ91CevT/PNYTR7r6aVyrb5On8qzfCc0sdjqtyG8uNIzhgMkdR/LJrzfwh4i1jWNeuJJrjZZQMzkn1AyB+ooIaZ7veNttIoIxnkAAelQsrCR/3RjTHABzXivxo+Kz+D/AsE1tMP7Qef5Mn5mUAkkAnPUqPxrx61/as8TQTo01lHdQso3ZPOfbv/AOPUxwR9o23bg1ejyK+SdL/a8hSZVvtIcx9+N2P5EfrXc6F+1X4JuTi9tXh6/MMsMevQMPyNJje59CxmplKnjvXjmk/tD/D69QyJdRbQMlS5DD8CA36VuW3xq8ATIrxapHyQCjNyP8+4FIR6SDtPWpGbB4LA9xXD2vxR8CXJUjXIYzkcMcj8xkD8cVvWPibw7fHNtrVo/TlJVI59+lNAbhlAHIOfpShuATkfWoIri3li3C6gmiI4bIGfx6VIx2xAhwFPTLUDuS7qCwqvIWVB83U8DNBclvlViAOQOtFguTtJ5Y3Hkd68e/aY+Llt8OPCreVtOqXaKIEDcruDEHH/AAH2613Xj3xdpvg3wrda7qj7Y44yUU8EnBI/lX5u/HL4gah8RvGNxq17KxQS7LeLPCoqhQfT+HP4mkM4/X9Uvtb1efUtRuJZ55WBLSOScAAD9BVL+8TyTQeetFMQGiiimIKKKKACiiigAooooAKKKKACiiigAooooAKKKKACiiigAooooAKKKKACiiigAooooAKKKKACiiigAooooAKKKKACiiigAooooA9j/Y/0JtW+MEOoPHug0i0lumJ6B2Hlp+OXJ/CvtbFfP37Enh9rPwXrHiSVWV9Tu1giz3jhB5/76dh/wGvoGvTw0eWmjkqu8gxRiiit7mRJOP3z/wC8f50zFSTf65/94/zplJDExRilooATFGKWigBMUYpaKAExRilooATFGKWigBMUYpaKAExRilooATFGKWigBMUYpaKAExRilooATFGKWigBMUYpaKAExRilooATFGKWigBMUYpaKAExRilooATFGKWigBMUYpaKAExRilooATFGKWigBMUYpaKAExRilooATFGKWigBMUYpaKAExUOoWdnqFq1pqFrBd27jDRTxiRCPoeKnooA8w8T/AAG+GWuIxXQf7KnOSJtOlMRBP+zyn6V5V4n/AGVr2GLzPC/imG5ZSWEGoQmPPP8AfTI9Oq/4V9SUVlKjCXQtVJLqeRf8IvrGhfCGXStStvtN5BaGJvsmZN3y4JXHPJLGvie/jmgu7iG4heCbzG3xyIVZTnkEHkV+mtY3iTwr4Z8SIE8QaDp2p46NcW6sw+jdR09awlhF9lmir90fm82S2T1pK+0fE/7NPw81R3l0ttS0OQjhbebzIgf92TJ/Jh1ryjxP+y740sWkk0LVdL1iFRlVdjbzN7YOV/8AHqwlh6i6GiqxZ4LRXReJvAvjLw07jXfDOqWSp1la3LRf99rlT0PeucBB6HNYtNbmlxaKKKACiiigAooooAKQ9vTPJpadGVPlR46sWYH9KAPo79mbT2tfDFxePkfaZBGPp95v/Zfyri/2o/EL6v41t9MVv3NhbjjP8T8n9AleofC6L+yfh1aeasiNtMjFuiluev4j8q+Z/FepSaz4k1TVHJLT3DMo6/LnCj8ABQBln7yj05ooHf8AKigAooooAKKKKACiiigAooooAKKKKACiiigAooooAKKKKACiiigAPSmgnZ6d6U9KD8zeYeFxgUmB9ifse6l53h+1tgNy2zjcc5J+bkfid1fYsbfJg8EcHNfBn7Fl/cJc3sSDMcUkYUH+JiePwAB7fxV94RNuj8xmypUEe/vSA5jxzM1pH5zOASp2fXFfEP7UvjOe4eLw3aTFo0I88+pxuP8A6Ev5V9MftBeNINK0me684BY4Xih5/jYhc/hkV+e/iHVbrWNZuL+7meR5ZWZcnsTwPyxTQGfxgfLgjiilbrSUwCiiigAooooAKKKKACgDLCijOOfakxnov7OtidR+KWnJt3FW8zGOmOn/AI8Vr7Zm2m4IU5VBjP6V8o/sh2Lf8JnPqhYjy4sAfp/UflX1U7YEq9CR/OkM3dJspJPBWovHlfOBXI9Dx/LP51wnh7R4raD7LwkQMktxJ0BJI4/kK7291aCx8HQaXZsDPKcY9yQP5Zr55/aP+Ji+GNAtvDGjyE39wvmXMyOMoSzcfoKaEzxH9oHxVH4n8f3S2k7PY2krw247YBwSPrtFeckD8qc5Jl3Mcnb19T3pKYCHPsfYijGOQoB9B0paKQg3twxzgdhTxcThcLcSbf7pPSmUhXnPIosBZjv70EMl9OpByDuJxV2HxJr8Moli1a4SQdHWQhvzHNZWTQfm6gGgDtdI+Kvj/S5Q9t4kvMj/AG+v1x1/HNdZY/tFfEK3iEb33nDuS21j+I4PfqDXjwopge/2f7T3i1UxKG34H8WB+nH/AI7Wpp/7WPiaNcyW4OD/ABAcj9R09hXzZRQB6d8Z/jF4k+I8yJeSNbWWB+6RjtOAMfyJ/GvMhnBGMBemepoDEAg8j37UH5gGYkt+mKAEooooAKKKKACiiigAooooAKKKKACiiigAooooAKKKKACiiigAooooAKKKKACiiigAooooAKKKKACiiigAooooAKKKKACiiigAooooAKOewJPoKK6n4S6Avij4l+H9DkXdDc3qeeMf8s1+Z/8Ax1TQld2Bux9zfB/w6fCvwx0DQ5F2zQWavOP+mr/O/X/aYj8K6vFL9BgelFewlZWOBu7ExRilopgPm/1z/wC8f50ypJv9c/8AvH+dNoQxtFOooENop1FADaKdRQA2inUUANop1FADaKdRQA2inUUANop1FADaKdRQA2inUUANop1FADaKdRQA2inUUANop1FADaKdRQA2inUUANop1FADaKdRQA2inUUANop1FADaKdRQA2inUUANop1FADaKdRQA2inUUANop1FADaKdRQA2inUUANPKlTypGCD0Ncd4p+F3w/8AEyN/a3hXTWlbP7+3i8iXJzzuTBJ5PXNdnRSaT3Gm0fOvij9lfw9cRs/hrxFf6fL2jvFWeM/iNrDt69K8p8Ufs6/EvRV8y1sLTW4u50+fLD/gDhW/LNfcFFYyw0GaKrJH5o65ousaFdtaa1pd7p04OClzC0Z/DI5qhX6a39nZ6hb/AGfULO3vIevlzxLIv5MCK838VfAT4Y6+/m/2EdKm7vpsphB/4Byn6VhLCP7LNFXXVHwlRX0x4n/ZSulLyeGfFkUq/wAEOowFW+m9Mj/x0V5R4o+C/wAS/D3nPd+Fru5t4uTPZEXCEc8/L83buOKwlRnHdGinF9Tz6kP3QcncO4p80ckMrQzRvFIpwyOpVlPoQelNrMo7GH4j+IYdAfRVmDQbNuQCD+hx39K44hhIr/3juIopVO1w3WgBP4iQc80UgGBiloAKKKKACiiigAooooAKKKKACiiigAooooAKKKKACiiigAooooATvSgcUUvagD6E/Y7mZb/VQZSFCqEUddxIy36KPxr7X1TWm0zwbbzSAm4kjGMfwnGR/SvgL9ly+Fr45MHmA+co2qfrj+ZH5V9P/ETxdPb+G71pTsjtocISf4mIA/x/CkB85ftVeLp9T1e18PwXGY7ZQ0oDZ+YjPP5j8q8O4xn0IUVoeItTm1fXr3UrhtzTyM34Z4/TFZ4/1aL+J/GmAUUUUAFFFFABRRRQAUUUUAFKnznB4Xac0lDL8p5xhcmgD6S/Y6s91rqV9Iqnbnac84HA/Vj+VfQtx8lu8jsp55INeS/sm2Edt4DlnXkyttJxxx/9ctXo+u3kNvFJE7YRAWdj7ClYdzm/HfiePwx4eu9cmcl4UbyB6sFJH64/OvizXtUvNav5tQvpnknkIxubOAABXo37QHjaLxDrsen2MzNa2iuj4Y7WYkDp3xt/WvLE6lnJLUAIP5cUtHXmimIKKKKACiiigAooooAKKKKACiiigAooooAKKKKACiiigAooooAKKKKACiiigAooooAKKKKACiiigAooooAKKKKACiiigAooooAKKKKACiiigAooooAKKKKACiiigAooooAKKKKACvoD9iTQVvfHWreIZUyumWQiiJXgSTHHX12q3518/wBfa/7HmgrpPwgj1JkKz6xdyXLEjBKKfLQfT5Sf+BVvh4800Z1XaJ7JRTqK9I5BtFOooAdN/rn/AN4/zptSTf65/wDeP86ZSTGJRS0U7gJRS0UXASiloouAlFLRRcBKKWii4CUUtFFwEopaKLgJRS0UXASiloouAlFLRRcBKKWii4CUUtFFwEopaKLgJRS0UXASiloouAlFLRRcBKKWii4CUUtFFwEopaKLgJRS0UXASiloouAlFLRRcBKKWii4CUUtFFwEopaKLgJRS0UXASiloouAlFLRRcBKKWii4CUUtFFwEopaKLgJQODS0UXAxfEXhbw14iiaPXdA03UQ3U3FsrN0xw2MjqehryzxT+zR8PdURm0ltR0KfsYJvOjz7pJk/kwr22iolCMt0NSa2PjvxV+y74z0+NptB1XTdbUD/VnNtKfoGyp/76rynxT4C8aeFyP7e8M6nYocYkaEtGf+Brle/rX6NUdqwlhYPY0VaXU/MGiv0M8V/C34feKGaTWPCunyTk5M8KGCQn3aPBP45ryjxV+yr4fupGl8NeI73TM5/c3cYuE+gYFWHbrnvWEsNNbamirRe58lUV6/4o/Zy+JejmR7OxtNbgTo9jcDeRz/AAPtbt0Geo615brOj6to1y9tq+l3unzIdrJcwNGQfxFYyhKO6NFJPYpUUUVIwooooAKKKKACiiigAooooAKKKKACiiigAooooAKNwUjNFHQjjNAHW/CbX7fwx43ttavNxgtkLFAcbieB/M13nxv+LNr4o0xdP0ONoIZX3zAknoCB1A9Rx7V4u3MhzyGA6U0f7u32oGOONjeuABSDoKKKBBRRRQAUUUUAFFFFABRRRQAAgEZprfLG2OrNj8KdxkZ7Zp0X+viGMjeKBn2f8DIW0v4VafAh2SyhpBuGMqOM/nk/jXnv7QHj86Wg0Szk33kyBpCrcKC3Q/8AfJ/Ou30bxZ4f0vwLbXMOqW80drabRErc4VemDzzj9a+S/Emq3Gt6vc6ncHMsj4+gFAjOckuXYlmY5JPrTT1paKACiiigAooooAKKKKACiiigAooooAKKKKACiiigAooooAKKKKACiiigAooooAKKKKACiiigAooooAKKKKACiiigAooooAKKKKACiiigAooooAKKKKACiiigAooooAKKKKACiiigAooooAfbwy3M8dvAheaVxHGo6licAfma/SbwjpEfh/wrpOhwqqpYWcVvhemVUAn8Tk18O/s06C3iD40aBCUDQ2Upvps9AsQ3D/x7aPxr73rtwkdHIwrPZCUUtFdlzASiloouA+b/AFz/AO8f50ypJv8AXP8A7xptSgG0U6imA2inUUANop1FADaKdRQA2inUUANop1FADaKdRQA2inUUANop1FADaKdRQA2inUUANop1FADaKdRQA2inUUANop1FADaKdRQA2inUUANop1FADaKdRQA2inUUANop1FADaKdRQA2inUUANop1FADaKdRQA2inUUANop1FADaKdRQA2inUUANop1FADaKdRQA2inUUANop1FADaKdRQA2inUUANqG/tLXULVrW/tYLu3cYaKeMSIfqrZFWKKQHlvif4CfDDXRI/wDYH9lzuc+bp0zRYP8Aucp/47XlXir9lK6jRpfC3iqOcgcQajDsJPs6ZHr/AA19T0VnKjCXQtVJLqfAHi34MfEnwzG8194Zubm2QZaexIuEAx1OzJH4gdDXAzxS28zQzxSRSr1SRSrD6g1+no4PHFY/iLwv4b8RoF1/QdN1PHQ3VsrsPoSMisJYVfZZoq3dH5r0V9p+Kf2Zvh7qrNLpT6loUpydtvN5sWecfLJk46dCOleUeKv2W/GljI7+H9U0zWYACVWRjbyn0GGyuf8AgVYyw810NFVizwOium8UfD/xt4ZMn9ueF9Us44zhpjAWi/77XK/rXMVi01uXcWiiigAooooAKKKKACiiigAooooAKKKKACiiigAooooAKKKKACiiigAooooAKKKKAHiaUJsEj7M5254/KmcYAwOKKKACiiigAooooAKKKKACiiigAooooAKKKKACiiigAooooAKKKKACiiigAooooAKKKKACiiigAooooAKKKKACiiigAooooAKKKKACiiigAooooAKKKKACiiigAooooAKKKKACiiigAooooAKKKKAPp/8AYX0Fs+I/FEkY24jsIGI6/wAcmD/37r6frzb9mXw6fDfwZ0WGWMpc36tqE4PXMvK/+OBK9Lr06MeWCRyTd5MbRTqK1IG0U6igB8w/ev8A7xpmKkm/1r/7xplJAJijFLRTATFGKWigBMUYpaKAExRilooATFGKWigBMUYpaKAExRilooATFGKWigBMUYpaKAExRilooATFGKWigBMUYpaKAExRilooATFGKWigBMUYpaKAExRilooATFGKWigBMUYpaKAExRilooATFGKWigBMUYpaKAExRilooATFGKWigBMUYpaKAExRilooATFGKWigBMUYpaKAExRilooATFGKWigBMUYpaKAExRilooATFGKWigBMUYpaKAExRilooATFGKWigBMUYpaKAExRilooATFGKWigBMUYpaKADsR2PUVxnij4V/D3xIsn9q+E9MaWQ7mngi8iXPrvjwfzrs6KTSe402j508Ufsp+H7hHk8N+JL/T5eSsV5Gs8fsMjaw7889a8p8Wfs5fErQ1aazsrTXYFGS2nzZf/AL4cKx/DNfcNFYyw8GWqskfmbrmi6xoV0bXWtKvtNnH/ACzuoGjP/jwqhX6c6lY2Op2jWepWVte2zjDRXESyIfwYEV5x4q+Avww8QO0raB/Zk7Z/eadKYeTnnZynf0rCWFfRmirLqfBtFfTXin9lC7V2k8L+K4ZUwSsOowlG9hvTIP8A3yK8m8U/Bb4meHXk+1eFby7gTJ8+wAuEI9fkyR17gVjKlOO6NFOL6nn1FLKjxSGKVGjkHVHGCPwNJWZQUUUUAFFFFABRRRQAUUUUAFFFFABRRRQAUUUUAFFFFABRRRQAUUUUAFFFFABRRRQAUUUUAFFFFABRRRQAUUUUAFFFFABRRRQAUUUUAFFFFABRRRQAUUUUAFFFFABRRRQAUUUUAFFFFABRRRQAUUUUAFFFFABRRRQAUUUUAFFFFABRRRQAUUUUAFFFFABWn4U0afxF4n0vQbbPm6hdx2yn03sAT+AJP4VmV7H+x9oCaz8YoL6aPfDpFrJecrkeZwifjl8j/dqoR5pJCk7K59sWNpDY2VvY2qhILeJYYlAwAqgAD8gKlxS0V6pxCYoxS0UwExRilooAfN/rn/3jTKfMP3z/AO8abiktg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paMUYoAyPEXhjw54jgMOvaFp2pIef9It1cg+obGR0HQ15R4o/Zl+HeqIzaS2paHMckGCfzYx/wABkycfQivbsUYqZQjLdFKTWx8c+Kf2W/GmnxvNoOq6ZrSLkiIk28pHbAbK5/4FXlPi3wB408Jsf+Eg8NajYxj/AJbGLfEf+2i5Xse9fo5igjKlSAVIwQehrCWGi9jRVn1Py9FFfof4u+Ffw/8AFReTWfCtg87nLXECeRMT7umCfxzXlPin9lPw5dO8vhvxFqGmE5IhuoxcRg9hkbWA/OsZYaa21LVaJ8jUV7B4o/Zx+JujuzWVhaa3ABnfY3A3f98PtbP0z0ry3WdH1bRbprXWNLvdOnXrHcwNG35MKxlCUd0aKSexRoooqRhRRRQAUUUUAFFFFABRRRQAUUUUAFFFFABRRRQAUUUUAFFFFABRRRQAUUUUAFFFFABRRRQAUUUUAFFFFABRRRQAUUUUAFFFFABRRRQAUUUUAFFFFABRRRQAUUUUAFFFFABRRRQAUUUUAFFFFABRRRQAUUUUAFFFFABRRRQAV9efsO6Ctp4I1nxHIhEuo3ot4yR/yziXt/wJ2/75r5CJwCa/Rb4OaAvhn4XeHdGEZSSKxjeYHr5rje//AI8xrow0bzuZVn7tjrKKXFGK7zmEopcUYoASilxRigCSb/XP/vGmU+YfvX/3jTcUkOwlFLijFAr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oL+ztNQtntb+1gu4HGGinjDqR7g8VYxRigZ5d4p+Anwv15GP/AAjw0qdskTabIYSD/u8p+G2vJ/FP7J90iNJ4X8WRTnJIg1GAocdhvTIz0/hH4V9U4oxWcqMJdClOSPz98VfBb4meG42mvvC11c265zNYsLlQOeSEyR07gdq4G5hmtp3t7mGSCZDho5EKsp9CDyK/UAcHg1j+JfCvhrxLF5fiDQdO1MAYBubdXZfo3UfgaxlhV0Zoqz6o/NOivtbxZ+zL8PdXZptJk1HQJmOcW8nmxf8AfD5I/BhXlHij9ljxpYs8mgavpesRDlUkY20p6cYOV9f4u34VjKhNdDRVIs8AorpvE/w/8beGXYa54W1WzVRkym3LxY/31yv61zAIPTmsWmty7i0UUUAFFFFABRRRQAUUUUAFFFFABRRRQAUUUUAFFFFABRRRQAUUUUAFFFFABRRRQAUUUUAFFFFABRRRQAUUUUAFFFFABRRRQAUUUUAFFFFABRRRQAUUUUAFFFFABRRRQAUUUUAFFFFABRRRQAUUUUAdT8I9AfxP8TfD2iLH5iT30bTAjI8pDvfPttU1+jR6ntXx/wDsPaA15491bxE6DydMsfJQlf8AlrMccH1Co35+9fYOK7sNG0bnPWd2JRS4oxXQY2EopcUYoCwlFLijFAWHzf65/wDeNNp83+tf/eNNxQh2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7Fex6j1ri/FXwr+HnibzW1bwnprTS/euII/Ilz67kwc89812uKMUmk9wV0fOfiv9lPw3dI0nhnxFqGmy5JEV4ouI++BkbWA6eteTeKv2cPiZoqtLZ2NprkIzzYT5fHP8D7T+Az1r7lxRispYeDNFUkj8yNa0XWNEnEOs6TfabKei3Vu0RP03AZqhX6f6hZWeoWxtdQs7e8gPWK4iWRD+DAivNvFnwD+F/iKRpn0D+y52OTLpkpgz/wHlP/AB3uaxlhX0Zoqq6nwTRX054r/ZOu1YyeFfFcMq54h1KEoQP99Mg/98ivJ/FPwT+J3h3zHuvC11dwRjJnsCLhMeuE+YfiBWEqU47otTi+p53RT54pbeZoZ43ilU4ZJFKsD7g8imVBQUUUUAFFFFABRRRQAUUUUAFFFFABRRRQAUUUUAFFFFABRRRQAUUUUAFFFFABRRRQAUUUUAFFFFABRRRQAUUUUAFFFFABRRRQAUUUUAFFFFABRRRQAUUUUAFFFFABRRUlpbzXd1DaW6F5p5FijUd2Y4A/M0AfbH7G/h9tH+D6ajMm2bWLuS65HPlriNO3T5WI/wB73r2msrwbocHhvwnpPh+3UCPT7SO347lVAY/icn8a1sV6kI8sUjjlq7iUUuKMVQrCUUuKMUBYSilxRigLD5h+9f8A3jTcU+b/AFr/AO8abST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c0tFFwMbxF4W8N+Iomj17QNN1IMME3Fsrtjno2MjqehryfxT+zF8O9UEkmkyanoU7HK+RN50Snn+B8nHPQMOle40VMoRluhqTWx8b+K/wBlfxnp6NL4f1fTNbQZPlPm2l/DdlT2/iFeSeKvAHjXwsN3iDwxqdhF/wA9XhLR/wDfa5X071+kdB5UqeVPUHoaxlh4vYtVX1Py2BB6c0tfor4r+Ffw88UHdrHhPTZJeP30CeRJx/tR7SenevJfFf7KPh26dpfDXiS/0sk8Q3cYuEH0I2sPxzWMsPJbGiqo+RKK9h8V/s4fE7RXLWWn2uuwc4ksJxuxz1R9rdu2e1eWa1o2saJdPa6zpV9p06HDR3MDRkfmPY1i4yjui009ijRRRSGFFFFABRRRQAUUUUAFFFFABRRRQAUUUUAFFFFABRRRQAUUUUAFFFFABRRRQAUUUUAFFFFABRRRQAUUUUgCiiimAUUUUAFFFFABRRRQAV6R+zR4cXxN8Z9CtpVDW9nIb+YHGCsQ3Ac+rbB+Neb19Q/sIaArTeJfFEsfzIIrCByPX55MH8I/zq6UbzRM3aLPqbmjFLRXpXOUTFGKWii4CYoxS0UXATFGKWii4Hz/AKh8VfF8d/cRrc2u1ZWUf6OvQE1B/wALY8Y/8/Nr/wCA60UVx80u50WXYP8AhbHjH/n5tf8AwHWj/hbHjH/n5tf/AAHWiijnl3F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qG++Jvie/tWtb7+zru3cYaKezR0I9weKKKOaXcLI858QeGvDuuPJK+h2WnzNyZLBDD/wCOg7e/pXjfiOxh03VpbSBpGRQCC5BPP0AoorCe5pHYzqKKKkYUUUUAFFFFABRRRQAUUUUAFFFFABRRRQAUUUUAFFFFABRRRQAUUUUAFFFFABRRRQAUUUUAFFFFSNBQaKKBsKKKKokKKKKACiiigAr6K+CHjTXPC/w8tNP0iS3jhllknffEGLOzYJyfZQPwooq6baYpbHb/APC2PGP/AD82v/gOtH/C2PGP/Pza/wDgOtFFbc8u5nZdg/4Wx4x/5+bX/wAB1o/4Wx4x/wCfm1/8B1ooo55dwsuwf8LY8Y/8/Nr/AOA60f8AC2PGP/Pza/8AgOtFFHPLuFl2D/hbHjH/AJ+bX/wHWj/hbHjH/n5tf/AdaKKOeXcLLsf/2Q=="/>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976"/>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89B2AAC-5B47-4CDC-8352-E3F49CE03003}"/>
              </a:ext>
            </a:extLst>
          </p:cNvPr>
          <p:cNvSpPr/>
          <p:nvPr/>
        </p:nvSpPr>
        <p:spPr>
          <a:xfrm>
            <a:off x="5927182" y="1526526"/>
            <a:ext cx="5960878" cy="677108"/>
          </a:xfrm>
          <a:prstGeom prst="rect">
            <a:avLst/>
          </a:prstGeom>
        </p:spPr>
        <p:txBody>
          <a:bodyPr wrap="square">
            <a:spAutoFit/>
          </a:bodyPr>
          <a:lstStyle/>
          <a:p>
            <a:pPr marL="285750" indent="-285750">
              <a:buClr>
                <a:srgbClr val="2DCBD3"/>
              </a:buClr>
              <a:buFont typeface="Arial" panose="020B0604020202020204" pitchFamily="34" charset="0"/>
              <a:buChar char="•"/>
              <a:defRPr/>
            </a:pPr>
            <a:endParaRPr lang="en-US" sz="2000" b="1">
              <a:solidFill>
                <a:srgbClr val="000000"/>
              </a:solidFill>
              <a:latin typeface="+mj-lt"/>
            </a:endParaRPr>
          </a:p>
          <a:p>
            <a:pPr marR="0" lvl="0" algn="l" defTabSz="914400" rtl="0" eaLnBrk="1" fontAlgn="auto" latinLnBrk="0" hangingPunct="1">
              <a:lnSpc>
                <a:spcPct val="100000"/>
              </a:lnSpc>
              <a:spcBef>
                <a:spcPts val="0"/>
              </a:spcBef>
              <a:spcAft>
                <a:spcPts val="0"/>
              </a:spcAft>
              <a:buClr>
                <a:srgbClr val="2DCBD3"/>
              </a:buClr>
              <a:buSzTx/>
              <a:tabLst/>
              <a:defRPr/>
            </a:pPr>
            <a:endParaRPr kumimoji="0" lang="en-US"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high angle view of a building&#10;&#10;Description automatically generated with low confidence">
            <a:extLst>
              <a:ext uri="{FF2B5EF4-FFF2-40B4-BE49-F238E27FC236}">
                <a16:creationId xmlns:a16="http://schemas.microsoft.com/office/drawing/2014/main" id="{2243A094-E595-BA8D-7551-BC76F454D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25" y="1134378"/>
            <a:ext cx="10407650" cy="5236554"/>
          </a:xfrm>
          <a:prstGeom prst="rect">
            <a:avLst/>
          </a:prstGeom>
        </p:spPr>
      </p:pic>
    </p:spTree>
    <p:extLst>
      <p:ext uri="{BB962C8B-B14F-4D97-AF65-F5344CB8AC3E}">
        <p14:creationId xmlns:p14="http://schemas.microsoft.com/office/powerpoint/2010/main" val="888247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89909-8598-BB68-91F6-579A99459FEF}"/>
              </a:ext>
            </a:extLst>
          </p:cNvPr>
          <p:cNvSpPr>
            <a:spLocks noGrp="1"/>
          </p:cNvSpPr>
          <p:nvPr>
            <p:ph type="title"/>
          </p:nvPr>
        </p:nvSpPr>
        <p:spPr>
          <a:xfrm>
            <a:off x="528638" y="132398"/>
            <a:ext cx="11582082" cy="1032768"/>
          </a:xfrm>
        </p:spPr>
        <p:txBody>
          <a:bodyPr/>
          <a:lstStyle/>
          <a:p>
            <a:r>
              <a:rPr lang="en-US"/>
              <a:t>View from the west</a:t>
            </a:r>
          </a:p>
        </p:txBody>
      </p:sp>
      <p:pic>
        <p:nvPicPr>
          <p:cNvPr id="4" name="Picture Placeholder 3">
            <a:extLst>
              <a:ext uri="{FF2B5EF4-FFF2-40B4-BE49-F238E27FC236}">
                <a16:creationId xmlns:a16="http://schemas.microsoft.com/office/drawing/2014/main" id="{F5973F22-C65E-B136-B06D-A82D968E0C3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1209" b="11209"/>
          <a:stretch>
            <a:fillRect/>
          </a:stretch>
        </p:blipFill>
        <p:spPr>
          <a:xfrm>
            <a:off x="528638" y="1355725"/>
            <a:ext cx="11244262" cy="4906963"/>
          </a:xfrm>
          <a:prstGeom prst="rect">
            <a:avLst/>
          </a:prstGeom>
        </p:spPr>
      </p:pic>
    </p:spTree>
    <p:extLst>
      <p:ext uri="{BB962C8B-B14F-4D97-AF65-F5344CB8AC3E}">
        <p14:creationId xmlns:p14="http://schemas.microsoft.com/office/powerpoint/2010/main" val="944427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40E23C-2C55-420D-8781-ECF31639D26C}"/>
              </a:ext>
            </a:extLst>
          </p:cNvPr>
          <p:cNvSpPr>
            <a:spLocks noGrp="1"/>
          </p:cNvSpPr>
          <p:nvPr>
            <p:ph type="title"/>
          </p:nvPr>
        </p:nvSpPr>
        <p:spPr>
          <a:xfrm>
            <a:off x="423340" y="243899"/>
            <a:ext cx="11675022" cy="537884"/>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0" cap="none">
                <a:solidFill>
                  <a:srgbClr val="FFFFFF"/>
                </a:solidFill>
                <a:latin typeface="Arial" panose="020B0604020202020204" pitchFamily="34" charset="0"/>
                <a:ea typeface="+mn-ea"/>
                <a:cs typeface="Arial" panose="020B0604020202020204" pitchFamily="34" charset="0"/>
              </a:rPr>
              <a:t>Next generation of Abbott Northwestern Hospital</a:t>
            </a:r>
            <a:endParaRPr kumimoji="0" lang="en-US" sz="3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F6382B5-ED9F-4E85-A044-09E36C429870}"/>
              </a:ext>
            </a:extLst>
          </p:cNvPr>
          <p:cNvSpPr txBox="1"/>
          <p:nvPr/>
        </p:nvSpPr>
        <p:spPr>
          <a:xfrm>
            <a:off x="423340" y="1443605"/>
            <a:ext cx="4785789" cy="3939540"/>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en-US" sz="1800" b="1">
                <a:effectLst/>
                <a:latin typeface="Calibri" panose="020F0502020204030204" pitchFamily="34" charset="0"/>
                <a:ea typeface="Calibri" panose="020F0502020204030204" pitchFamily="34" charset="0"/>
              </a:rPr>
              <a:t>Mortenson Construction is a long-time partner to Allina Health. </a:t>
            </a:r>
            <a:r>
              <a:rPr lang="en-US" sz="1800" kern="0">
                <a:effectLst/>
                <a:latin typeface="Calibri" panose="020F0502020204030204" pitchFamily="34" charset="0"/>
                <a:ea typeface="Aptos" panose="020B0004020202020204" pitchFamily="34" charset="0"/>
              </a:rPr>
              <a:t>Mortenson is committed to the development of a diverse construction workforce. As our partner in building the new surgical and critical care building on our campus, Mortenson is working to ensure those who live and work in our community have the opportunity to participate in and benefit from this project. The company’s </a:t>
            </a:r>
            <a:r>
              <a:rPr lang="en-US" sz="1800" b="1" kern="0">
                <a:effectLst/>
                <a:latin typeface="Calibri" panose="020F0502020204030204" pitchFamily="34" charset="0"/>
                <a:ea typeface="Aptos" panose="020B0004020202020204" pitchFamily="34" charset="0"/>
              </a:rPr>
              <a:t>Community Workforce Program </a:t>
            </a:r>
            <a:r>
              <a:rPr lang="en-US" sz="1800" kern="0">
                <a:effectLst/>
                <a:latin typeface="Calibri" panose="020F0502020204030204" pitchFamily="34" charset="0"/>
                <a:ea typeface="Aptos" panose="020B0004020202020204" pitchFamily="34" charset="0"/>
              </a:rPr>
              <a:t>(CWP) aims to expose local residents, women, and people of color to the construction industry through construction craft worker employment opportunities.</a:t>
            </a:r>
            <a:endParaRPr lang="en-US" sz="1800" b="1">
              <a:effectLst/>
              <a:latin typeface="Calibri" panose="020F0502020204030204" pitchFamily="34" charset="0"/>
              <a:ea typeface="Calibri" panose="020F0502020204030204" pitchFamily="34" charset="0"/>
            </a:endParaRPr>
          </a:p>
          <a:p>
            <a:pPr>
              <a:buClr>
                <a:srgbClr val="2CCCD3"/>
              </a:buClr>
            </a:pPr>
            <a:endParaRPr lang="en-US" sz="1600">
              <a:ea typeface="+mn-lt"/>
              <a:cs typeface="+mn-lt"/>
            </a:endParaRPr>
          </a:p>
        </p:txBody>
      </p:sp>
      <p:pic>
        <p:nvPicPr>
          <p:cNvPr id="5" name="Picture 4" descr="A construction site with a pile of debris&#10;&#10;Description automatically generated">
            <a:extLst>
              <a:ext uri="{FF2B5EF4-FFF2-40B4-BE49-F238E27FC236}">
                <a16:creationId xmlns:a16="http://schemas.microsoft.com/office/drawing/2014/main" id="{590277C1-395A-4B0D-34BA-B27BAB9C7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500" y="1538287"/>
            <a:ext cx="5676900" cy="4257675"/>
          </a:xfrm>
          <a:prstGeom prst="rect">
            <a:avLst/>
          </a:prstGeom>
        </p:spPr>
      </p:pic>
      <p:pic>
        <p:nvPicPr>
          <p:cNvPr id="8" name="Picture 2" descr="What is LEED Certification? ⋆ BRIBURN Architecture">
            <a:extLst>
              <a:ext uri="{FF2B5EF4-FFF2-40B4-BE49-F238E27FC236}">
                <a16:creationId xmlns:a16="http://schemas.microsoft.com/office/drawing/2014/main" id="{8B97AF26-F81F-B24A-E5EB-729D39B21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193" y="5246765"/>
            <a:ext cx="1114425" cy="109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76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FEB17C-FCA9-A404-BAB5-A0B0AD365CD4}"/>
              </a:ext>
            </a:extLst>
          </p:cNvPr>
          <p:cNvSpPr>
            <a:spLocks noGrp="1"/>
          </p:cNvSpPr>
          <p:nvPr>
            <p:ph type="body" idx="10"/>
          </p:nvPr>
        </p:nvSpPr>
        <p:spPr/>
        <p:txBody>
          <a:bodyPr>
            <a:noAutofit/>
          </a:bodyPr>
          <a:lstStyle/>
          <a:p>
            <a:r>
              <a:rPr lang="en-US" sz="2000" i="1"/>
              <a:t>Suzanne Savanick Hansen</a:t>
            </a:r>
          </a:p>
          <a:p>
            <a:r>
              <a:rPr lang="en-US" sz="2000" i="1"/>
              <a:t>Sustainability Manager </a:t>
            </a:r>
          </a:p>
        </p:txBody>
      </p:sp>
      <p:sp>
        <p:nvSpPr>
          <p:cNvPr id="3" name="Title 2">
            <a:extLst>
              <a:ext uri="{FF2B5EF4-FFF2-40B4-BE49-F238E27FC236}">
                <a16:creationId xmlns:a16="http://schemas.microsoft.com/office/drawing/2014/main" id="{2263575F-62BD-45F0-9B51-49288D5C8C02}"/>
              </a:ext>
            </a:extLst>
          </p:cNvPr>
          <p:cNvSpPr>
            <a:spLocks noGrp="1"/>
          </p:cNvSpPr>
          <p:nvPr>
            <p:ph type="title"/>
          </p:nvPr>
        </p:nvSpPr>
        <p:spPr/>
        <p:txBody>
          <a:bodyPr/>
          <a:lstStyle/>
          <a:p>
            <a:pPr>
              <a:lnSpc>
                <a:spcPct val="100000"/>
              </a:lnSpc>
            </a:pPr>
            <a:r>
              <a:rPr lang="en-US" sz="4000">
                <a:latin typeface="+mj-lt"/>
              </a:rPr>
              <a:t>Sustainability at Allina Health</a:t>
            </a:r>
            <a:endParaRPr lang="en-US" sz="2800">
              <a:latin typeface="+mj-lt"/>
            </a:endParaRPr>
          </a:p>
        </p:txBody>
      </p:sp>
    </p:spTree>
    <p:extLst>
      <p:ext uri="{BB962C8B-B14F-4D97-AF65-F5344CB8AC3E}">
        <p14:creationId xmlns:p14="http://schemas.microsoft.com/office/powerpoint/2010/main" val="958515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0B498B-CB3E-0BCA-212E-F24DD2C38673}"/>
              </a:ext>
            </a:extLst>
          </p:cNvPr>
          <p:cNvSpPr>
            <a:spLocks noGrp="1"/>
          </p:cNvSpPr>
          <p:nvPr>
            <p:ph type="sldNum" sz="quarter" idx="11"/>
          </p:nvPr>
        </p:nvSpPr>
        <p:spPr/>
        <p:txBody>
          <a:bodyPr/>
          <a:lstStyle/>
          <a:p>
            <a:fld id="{0F6880C2-9285-4126-A2C7-CF1F9D79AAAA}" type="slidenum">
              <a:rPr lang="en-US" smtClean="0"/>
              <a:pPr/>
              <a:t>2</a:t>
            </a:fld>
            <a:endParaRPr lang="en-US"/>
          </a:p>
        </p:txBody>
      </p:sp>
      <p:sp>
        <p:nvSpPr>
          <p:cNvPr id="4" name="Content Placeholder 3">
            <a:extLst>
              <a:ext uri="{FF2B5EF4-FFF2-40B4-BE49-F238E27FC236}">
                <a16:creationId xmlns:a16="http://schemas.microsoft.com/office/drawing/2014/main" id="{C4A5CA2B-F7E8-DB30-2F3E-B69BDDED56A1}"/>
              </a:ext>
            </a:extLst>
          </p:cNvPr>
          <p:cNvSpPr>
            <a:spLocks noGrp="1"/>
          </p:cNvSpPr>
          <p:nvPr>
            <p:ph idx="1"/>
          </p:nvPr>
        </p:nvSpPr>
        <p:spPr>
          <a:xfrm>
            <a:off x="411162" y="1432683"/>
            <a:ext cx="5622354" cy="4628904"/>
          </a:xfrm>
        </p:spPr>
        <p:txBody>
          <a:bodyPr>
            <a:normAutofit/>
          </a:bodyPr>
          <a:lstStyle/>
          <a:p>
            <a:pPr>
              <a:lnSpc>
                <a:spcPct val="100000"/>
              </a:lnSpc>
            </a:pPr>
            <a:r>
              <a:rPr lang="en-US">
                <a:solidFill>
                  <a:srgbClr val="004976"/>
                </a:solidFill>
              </a:rPr>
              <a:t>The new Central Utility Plant (CUP) recently completed construction as part of the Abbott Northwestern Campus revitalization project.</a:t>
            </a:r>
          </a:p>
          <a:p>
            <a:pPr>
              <a:lnSpc>
                <a:spcPct val="100000"/>
              </a:lnSpc>
            </a:pPr>
            <a:r>
              <a:rPr lang="en-US">
                <a:solidFill>
                  <a:srgbClr val="004976"/>
                </a:solidFill>
              </a:rPr>
              <a:t>The CUP provides heating, cooling, and emergency and normal power for the Abbott Northwestern Hospital campus, the Children’s Minnesota campus, 910 Medical office building. </a:t>
            </a:r>
          </a:p>
          <a:p>
            <a:pPr>
              <a:lnSpc>
                <a:spcPct val="100000"/>
              </a:lnSpc>
            </a:pPr>
            <a:r>
              <a:rPr lang="en-US">
                <a:solidFill>
                  <a:srgbClr val="004976"/>
                </a:solidFill>
              </a:rPr>
              <a:t>The CUP has been operational since May 2024.</a:t>
            </a:r>
          </a:p>
        </p:txBody>
      </p:sp>
      <p:sp>
        <p:nvSpPr>
          <p:cNvPr id="5" name="Title 4">
            <a:extLst>
              <a:ext uri="{FF2B5EF4-FFF2-40B4-BE49-F238E27FC236}">
                <a16:creationId xmlns:a16="http://schemas.microsoft.com/office/drawing/2014/main" id="{5115E1FC-B4BF-BB7C-31A0-CFE1A5E0EAF8}"/>
              </a:ext>
            </a:extLst>
          </p:cNvPr>
          <p:cNvSpPr>
            <a:spLocks noGrp="1"/>
          </p:cNvSpPr>
          <p:nvPr>
            <p:ph type="title"/>
          </p:nvPr>
        </p:nvSpPr>
        <p:spPr>
          <a:xfrm>
            <a:off x="411163" y="315823"/>
            <a:ext cx="10942637" cy="473382"/>
          </a:xfrm>
        </p:spPr>
        <p:txBody>
          <a:bodyPr/>
          <a:lstStyle/>
          <a:p>
            <a:r>
              <a:rPr lang="en-US"/>
              <a:t>What is the Central Utility Plant?</a:t>
            </a:r>
          </a:p>
        </p:txBody>
      </p:sp>
      <p:pic>
        <p:nvPicPr>
          <p:cNvPr id="6" name="Picture 5" descr="An empty parking lot in front of a building&#10;&#10;Description automatically generated">
            <a:extLst>
              <a:ext uri="{FF2B5EF4-FFF2-40B4-BE49-F238E27FC236}">
                <a16:creationId xmlns:a16="http://schemas.microsoft.com/office/drawing/2014/main" id="{EB30A016-7935-A4F3-4735-190897ACB0DE}"/>
              </a:ext>
            </a:extLst>
          </p:cNvPr>
          <p:cNvPicPr>
            <a:picLocks noChangeAspect="1"/>
          </p:cNvPicPr>
          <p:nvPr/>
        </p:nvPicPr>
        <p:blipFill>
          <a:blip r:embed="rId2"/>
          <a:stretch>
            <a:fillRect/>
          </a:stretch>
        </p:blipFill>
        <p:spPr>
          <a:xfrm>
            <a:off x="6158485" y="1432683"/>
            <a:ext cx="5195315" cy="4422427"/>
          </a:xfrm>
          <a:prstGeom prst="rect">
            <a:avLst/>
          </a:prstGeom>
        </p:spPr>
      </p:pic>
    </p:spTree>
    <p:extLst>
      <p:ext uri="{BB962C8B-B14F-4D97-AF65-F5344CB8AC3E}">
        <p14:creationId xmlns:p14="http://schemas.microsoft.com/office/powerpoint/2010/main" val="4119268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7B0EF9-58B1-F6EF-E920-6FC1D84A11EB}"/>
              </a:ext>
            </a:extLst>
          </p:cNvPr>
          <p:cNvSpPr txBox="1"/>
          <p:nvPr/>
        </p:nvSpPr>
        <p:spPr>
          <a:xfrm>
            <a:off x="6002039" y="0"/>
            <a:ext cx="6210586" cy="685800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976"/>
              </a:solidFill>
              <a:effectLst/>
              <a:uLnTx/>
              <a:uFillTx/>
              <a:latin typeface="Arial"/>
              <a:ea typeface="+mn-ea"/>
              <a:cs typeface="+mn-cs"/>
            </a:endParaRPr>
          </a:p>
        </p:txBody>
      </p:sp>
      <p:sp>
        <p:nvSpPr>
          <p:cNvPr id="4" name="Text Placeholder 3"/>
          <p:cNvSpPr>
            <a:spLocks noGrp="1"/>
          </p:cNvSpPr>
          <p:nvPr>
            <p:ph type="body" sz="quarter" idx="12"/>
          </p:nvPr>
        </p:nvSpPr>
        <p:spPr>
          <a:xfrm>
            <a:off x="448322" y="726002"/>
            <a:ext cx="4792185" cy="518159"/>
          </a:xfrm>
        </p:spPr>
        <p:txBody>
          <a:bodyPr>
            <a:noAutofit/>
          </a:bodyPr>
          <a:lstStyle/>
          <a:p>
            <a:pPr algn="ctr"/>
            <a:r>
              <a:rPr lang="en-US" sz="2800" b="1">
                <a:latin typeface="Georgia" panose="02040502050405020303" pitchFamily="18" charset="0"/>
              </a:rPr>
              <a:t>What is Sustainability? </a:t>
            </a:r>
          </a:p>
        </p:txBody>
      </p:sp>
      <p:sp>
        <p:nvSpPr>
          <p:cNvPr id="13" name="Shape 244"/>
          <p:cNvSpPr/>
          <p:nvPr/>
        </p:nvSpPr>
        <p:spPr>
          <a:xfrm>
            <a:off x="6248400" y="673001"/>
            <a:ext cx="5906186" cy="4462417"/>
          </a:xfrm>
          <a:prstGeom prst="rect">
            <a:avLst/>
          </a:prstGeom>
          <a:noFill/>
          <a:ln>
            <a:noFill/>
          </a:ln>
        </p:spPr>
        <p:txBody>
          <a:bodyPr spcFirstLastPara="1" wrap="square" lIns="91402" tIns="45688" rIns="91402" bIns="45688" anchor="t" anchorCtr="0">
            <a:noAutofit/>
          </a:bodyPr>
          <a:lstStyle/>
          <a:p>
            <a:pPr marL="0" marR="0" lvl="0" indent="0" algn="l" defTabSz="457200" rtl="0" eaLnBrk="1" fontAlgn="auto" latinLnBrk="0" hangingPunct="1">
              <a:lnSpc>
                <a:spcPct val="120000"/>
              </a:lnSpc>
              <a:spcBef>
                <a:spcPts val="0"/>
              </a:spcBef>
              <a:spcAft>
                <a:spcPts val="1800"/>
              </a:spcAft>
              <a:buClrTx/>
              <a:buSzTx/>
              <a:buFontTx/>
              <a:buNone/>
              <a:tabLst/>
              <a:defRPr/>
            </a:pPr>
            <a:r>
              <a:rPr kumimoji="0" lang="en-US" sz="2800" b="1" i="1" u="none" strike="noStrike" kern="1200" cap="none" spc="0" normalizeH="0" baseline="0" noProof="0">
                <a:ln>
                  <a:noFill/>
                </a:ln>
                <a:solidFill>
                  <a:srgbClr val="FFFFFF"/>
                </a:solidFill>
                <a:effectLst/>
                <a:uLnTx/>
                <a:uFillTx/>
                <a:latin typeface="Georgia" panose="02040502050405020303" pitchFamily="18" charset="0"/>
                <a:ea typeface="Segoe UI Emoji"/>
                <a:cs typeface="Arial" panose="020B0604020202020204" pitchFamily="34" charset="0"/>
                <a:sym typeface="Calibri"/>
              </a:rPr>
              <a:t>Health care’s opportunity</a:t>
            </a:r>
          </a:p>
          <a:p>
            <a:pPr marL="0" marR="0" lvl="0" indent="0" algn="l" defTabSz="457200" rtl="0" eaLnBrk="1" fontAlgn="auto" latinLnBrk="0" hangingPunct="1">
              <a:lnSpc>
                <a:spcPct val="120000"/>
              </a:lnSpc>
              <a:spcBef>
                <a:spcPts val="0"/>
              </a:spcBef>
              <a:spcAft>
                <a:spcPts val="2400"/>
              </a:spcAft>
              <a:buClrTx/>
              <a:buSzTx/>
              <a:buFontTx/>
              <a:buNone/>
              <a:tabLst/>
              <a:defRPr/>
            </a:pPr>
            <a:r>
              <a:rPr kumimoji="0" lang="en-US" sz="2000" b="1" i="0" u="none" strike="noStrike" kern="1200" cap="none" spc="0" normalizeH="0" baseline="0" noProof="0">
                <a:ln>
                  <a:noFill/>
                </a:ln>
                <a:solidFill>
                  <a:srgbClr val="2CCCD3"/>
                </a:solidFill>
                <a:effectLst/>
                <a:uLnTx/>
                <a:uFillTx/>
                <a:latin typeface="Arial"/>
                <a:ea typeface="Segoe UI Emoji"/>
                <a:cs typeface="Arial" panose="020B0604020202020204" pitchFamily="34" charset="0"/>
                <a:sym typeface="Calibri"/>
              </a:rPr>
              <a:t>Mitigate health care’s impacts </a:t>
            </a:r>
            <a:br>
              <a:rPr kumimoji="0" lang="en-US" sz="1800" b="1" i="0" u="none" strike="noStrike" kern="1200" cap="none" spc="0" normalizeH="0" baseline="0" noProof="0">
                <a:ln>
                  <a:noFill/>
                </a:ln>
                <a:solidFill>
                  <a:srgbClr val="004976"/>
                </a:solidFill>
                <a:effectLst/>
                <a:uLnTx/>
                <a:uFillTx/>
                <a:latin typeface="Arial"/>
                <a:ea typeface="Segoe UI Emoji" panose="020B0502040204020203" pitchFamily="34" charset="0"/>
                <a:cs typeface="Arial" panose="020B0604020202020204" pitchFamily="34" charset="0"/>
              </a:rPr>
            </a:br>
            <a:r>
              <a:rPr kumimoji="0" lang="en-US" sz="1800" b="0" i="0" u="none" strike="noStrike" kern="1200" cap="none" spc="0" normalizeH="0" baseline="0" noProof="0">
                <a:ln>
                  <a:noFill/>
                </a:ln>
                <a:solidFill>
                  <a:srgbClr val="FFFFFF"/>
                </a:solidFill>
                <a:effectLst/>
                <a:uLnTx/>
                <a:uFillTx/>
                <a:latin typeface="Arial"/>
                <a:ea typeface="Segoe UI Emoji" panose="020B0502040204020203" pitchFamily="34" charset="0"/>
                <a:cs typeface="Arial" panose="020B0604020202020204" pitchFamily="34" charset="0"/>
              </a:rPr>
              <a:t>M</a:t>
            </a:r>
            <a:r>
              <a:rPr kumimoji="0" lang="en-US" sz="1800" b="0" i="0" u="none" strike="noStrike" kern="1200" cap="none" spc="0" normalizeH="0" baseline="0" noProof="0">
                <a:ln>
                  <a:noFill/>
                </a:ln>
                <a:solidFill>
                  <a:srgbClr val="FFFFFF"/>
                </a:solidFill>
                <a:effectLst/>
                <a:uLnTx/>
                <a:uFillTx/>
                <a:latin typeface="Arial"/>
                <a:ea typeface="Segoe UI Emoji"/>
                <a:cs typeface="Arial" panose="020B0604020202020204" pitchFamily="34" charset="0"/>
                <a:sym typeface="Calibri"/>
              </a:rPr>
              <a:t>itigate direct environmental and public-health footprint.</a:t>
            </a:r>
          </a:p>
          <a:p>
            <a:pPr marL="0" marR="0" lvl="0" indent="0" algn="l" defTabSz="457200" rtl="0" eaLnBrk="1" fontAlgn="auto" latinLnBrk="0" hangingPunct="1">
              <a:lnSpc>
                <a:spcPct val="120000"/>
              </a:lnSpc>
              <a:spcBef>
                <a:spcPts val="0"/>
              </a:spcBef>
              <a:spcAft>
                <a:spcPts val="2400"/>
              </a:spcAft>
              <a:buClrTx/>
              <a:buSzTx/>
              <a:buFontTx/>
              <a:buNone/>
              <a:tabLst/>
              <a:defRPr/>
            </a:pPr>
            <a:r>
              <a:rPr kumimoji="0" lang="en-US" sz="2000" b="1" i="0" u="none" strike="noStrike" kern="1200" cap="none" spc="0" normalizeH="0" baseline="0" noProof="0">
                <a:ln>
                  <a:noFill/>
                </a:ln>
                <a:solidFill>
                  <a:srgbClr val="2CCCD3"/>
                </a:solidFill>
                <a:effectLst/>
                <a:uLnTx/>
                <a:uFillTx/>
                <a:latin typeface="Arial"/>
                <a:ea typeface="Segoe UI Emoji"/>
                <a:cs typeface="Arial" panose="020B0604020202020204" pitchFamily="34" charset="0"/>
                <a:sym typeface="Calibri"/>
              </a:rPr>
              <a:t>Create community health and resilience </a:t>
            </a:r>
            <a:br>
              <a:rPr kumimoji="0" lang="en-US" sz="2350" b="1" i="0" u="none" strike="noStrike" kern="1200" cap="none" spc="0" normalizeH="0" baseline="0" noProof="0">
                <a:ln>
                  <a:noFill/>
                </a:ln>
                <a:solidFill>
                  <a:srgbClr val="004976"/>
                </a:solidFill>
                <a:effectLst/>
                <a:uLnTx/>
                <a:uFillTx/>
                <a:latin typeface="Arial"/>
                <a:ea typeface="Segoe UI Emoji" panose="020B0502040204020203" pitchFamily="34" charset="0"/>
                <a:cs typeface="Arial" panose="020B0604020202020204" pitchFamily="34" charset="0"/>
              </a:rPr>
            </a:br>
            <a:r>
              <a:rPr kumimoji="0" lang="en-US" sz="1800" b="0" i="0" u="none" strike="noStrike" kern="1200" cap="none" spc="0" normalizeH="0" baseline="0" noProof="0">
                <a:ln>
                  <a:noFill/>
                </a:ln>
                <a:solidFill>
                  <a:srgbClr val="FFFFFF"/>
                </a:solidFill>
                <a:effectLst/>
                <a:uLnTx/>
                <a:uFillTx/>
                <a:latin typeface="Arial"/>
                <a:ea typeface="Segoe UI Emoji"/>
                <a:cs typeface="Arial" panose="020B0604020202020204" pitchFamily="34" charset="0"/>
                <a:sym typeface="Calibri"/>
              </a:rPr>
              <a:t>Partner with communities to build health, wealth and resilience at individual, community and global scales.</a:t>
            </a:r>
            <a:endParaRPr kumimoji="0" lang="en-US" sz="1800" b="1" i="0" u="none" strike="noStrike" kern="1200" cap="none" spc="0" normalizeH="0" baseline="0" noProof="0">
              <a:ln>
                <a:noFill/>
              </a:ln>
              <a:solidFill>
                <a:srgbClr val="FFFFFF"/>
              </a:solidFill>
              <a:effectLst/>
              <a:uLnTx/>
              <a:uFillTx/>
              <a:latin typeface="Arial"/>
              <a:ea typeface="Segoe UI Emoji" panose="020B0502040204020203" pitchFamily="34" charset="0"/>
              <a:cs typeface="Arial" panose="020B0604020202020204" pitchFamily="34" charset="0"/>
              <a:sym typeface="Calibri"/>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2CCCD3"/>
                </a:solidFill>
                <a:effectLst/>
                <a:uLnTx/>
                <a:uFillTx/>
                <a:latin typeface="Arial"/>
                <a:ea typeface="Segoe UI Emoji"/>
                <a:cs typeface="Arial" panose="020B0604020202020204" pitchFamily="34" charset="0"/>
                <a:sym typeface="Calibri"/>
              </a:rPr>
              <a:t>Lead broader societal transformation </a:t>
            </a:r>
            <a:br>
              <a:rPr kumimoji="0" lang="en-US" sz="2350" b="1" i="0" u="none" strike="noStrike" kern="1200" cap="none" spc="0" normalizeH="0" baseline="0" noProof="0">
                <a:ln>
                  <a:noFill/>
                </a:ln>
                <a:solidFill>
                  <a:srgbClr val="004976"/>
                </a:solidFill>
                <a:effectLst/>
                <a:uLnTx/>
                <a:uFillTx/>
                <a:latin typeface="Arial"/>
                <a:ea typeface="Segoe UI Emoji" panose="020B0502040204020203" pitchFamily="34" charset="0"/>
                <a:cs typeface="Arial" panose="020B0604020202020204" pitchFamily="34" charset="0"/>
              </a:rPr>
            </a:br>
            <a:r>
              <a:rPr kumimoji="0" lang="en-US" sz="1800" b="0" i="0" u="none" strike="noStrike" kern="1200" cap="none" spc="0" normalizeH="0" baseline="0" noProof="0">
                <a:ln>
                  <a:noFill/>
                </a:ln>
                <a:solidFill>
                  <a:srgbClr val="FFFFFF"/>
                </a:solidFill>
                <a:effectLst/>
                <a:uLnTx/>
                <a:uFillTx/>
                <a:latin typeface="Arial"/>
                <a:ea typeface="Segoe UI Emoji"/>
                <a:cs typeface="Arial" panose="020B0604020202020204" pitchFamily="34" charset="0"/>
                <a:sym typeface="Calibri"/>
              </a:rPr>
              <a:t>Advocate for policies that are more protective of both human health and the ecosystems that sustain all life. </a:t>
            </a:r>
            <a:endParaRPr kumimoji="0" lang="en-US" sz="1800" b="0" i="0" u="none" strike="noStrike" kern="1200" cap="none" spc="0" normalizeH="0" baseline="0" noProof="0">
              <a:ln>
                <a:noFill/>
              </a:ln>
              <a:solidFill>
                <a:srgbClr val="FFFFFF"/>
              </a:solidFill>
              <a:effectLst/>
              <a:uLnTx/>
              <a:uFillTx/>
              <a:latin typeface="Arial"/>
              <a:ea typeface="Segoe UI Emoji" panose="020B0502040204020203" pitchFamily="34" charset="0"/>
              <a:cs typeface="Arial" panose="020B0604020202020204" pitchFamily="34" charset="0"/>
              <a:sym typeface="Calibri"/>
            </a:endParaRPr>
          </a:p>
        </p:txBody>
      </p:sp>
      <p:pic>
        <p:nvPicPr>
          <p:cNvPr id="15" name="Picture 14">
            <a:extLst>
              <a:ext uri="{FF2B5EF4-FFF2-40B4-BE49-F238E27FC236}">
                <a16:creationId xmlns:a16="http://schemas.microsoft.com/office/drawing/2014/main" id="{EED98B8C-D843-184A-A6BB-75D4CDF678E9}"/>
              </a:ext>
            </a:extLst>
          </p:cNvPr>
          <p:cNvPicPr>
            <a:picLocks noChangeAspect="1"/>
          </p:cNvPicPr>
          <p:nvPr/>
        </p:nvPicPr>
        <p:blipFill>
          <a:blip r:embed="rId3"/>
          <a:stretch>
            <a:fillRect/>
          </a:stretch>
        </p:blipFill>
        <p:spPr>
          <a:xfrm>
            <a:off x="37414" y="1534825"/>
            <a:ext cx="5614003" cy="4338093"/>
          </a:xfrm>
          <a:prstGeom prst="rect">
            <a:avLst/>
          </a:prstGeom>
        </p:spPr>
      </p:pic>
      <p:sp>
        <p:nvSpPr>
          <p:cNvPr id="2" name="Slide Number Placeholder 1">
            <a:extLst>
              <a:ext uri="{FF2B5EF4-FFF2-40B4-BE49-F238E27FC236}">
                <a16:creationId xmlns:a16="http://schemas.microsoft.com/office/drawing/2014/main" id="{4823BC16-8261-2108-93A1-B701B13CC13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880C2-9285-4126-A2C7-CF1F9D79AAAA}" type="slidenum">
              <a:rPr kumimoji="0" lang="en-US" sz="1200" b="0" i="0" u="none" strike="noStrike" kern="1200" cap="none" spc="0" normalizeH="0" baseline="0" noProof="0" smtClean="0">
                <a:ln>
                  <a:noFill/>
                </a:ln>
                <a:solidFill>
                  <a:srgbClr val="2CCCD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2CCCD3"/>
              </a:solidFill>
              <a:effectLst/>
              <a:uLnTx/>
              <a:uFillTx/>
              <a:latin typeface="Arial"/>
              <a:ea typeface="+mn-ea"/>
              <a:cs typeface="+mn-cs"/>
            </a:endParaRPr>
          </a:p>
        </p:txBody>
      </p:sp>
    </p:spTree>
    <p:extLst>
      <p:ext uri="{BB962C8B-B14F-4D97-AF65-F5344CB8AC3E}">
        <p14:creationId xmlns:p14="http://schemas.microsoft.com/office/powerpoint/2010/main" val="2555408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51B247-4FC1-1E41-ECE6-2487693E4D7E}"/>
              </a:ext>
            </a:extLst>
          </p:cNvPr>
          <p:cNvSpPr/>
          <p:nvPr/>
        </p:nvSpPr>
        <p:spPr>
          <a:xfrm>
            <a:off x="0" y="982383"/>
            <a:ext cx="12192000" cy="3856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 Placeholder 3"/>
          <p:cNvSpPr>
            <a:spLocks noGrp="1"/>
          </p:cNvSpPr>
          <p:nvPr>
            <p:ph type="body" sz="quarter" idx="3"/>
          </p:nvPr>
        </p:nvSpPr>
        <p:spPr>
          <a:xfrm>
            <a:off x="5452560" y="1701219"/>
            <a:ext cx="6696844" cy="441139"/>
          </a:xfrm>
        </p:spPr>
        <p:txBody>
          <a:bodyPr>
            <a:normAutofit/>
          </a:bodyPr>
          <a:lstStyle/>
          <a:p>
            <a:pPr algn="ctr"/>
            <a:r>
              <a:rPr lang="en-US" i="1">
                <a:latin typeface="Georgia" panose="02040502050405020303" pitchFamily="18" charset="0"/>
              </a:rPr>
              <a:t>Vulnerable Populations</a:t>
            </a:r>
          </a:p>
        </p:txBody>
      </p:sp>
      <p:sp>
        <p:nvSpPr>
          <p:cNvPr id="7" name="Title 6"/>
          <p:cNvSpPr>
            <a:spLocks noGrp="1"/>
          </p:cNvSpPr>
          <p:nvPr>
            <p:ph type="title"/>
          </p:nvPr>
        </p:nvSpPr>
        <p:spPr>
          <a:xfrm>
            <a:off x="382588" y="319924"/>
            <a:ext cx="10942637" cy="473382"/>
          </a:xfrm>
        </p:spPr>
        <p:txBody>
          <a:bodyPr/>
          <a:lstStyle/>
          <a:p>
            <a:r>
              <a:rPr lang="en-US" sz="2800" i="1" cap="none">
                <a:latin typeface="Georgia" panose="02040502050405020303" pitchFamily="18" charset="0"/>
              </a:rPr>
              <a:t>Why Sustainability? </a:t>
            </a:r>
          </a:p>
        </p:txBody>
      </p:sp>
      <p:pic>
        <p:nvPicPr>
          <p:cNvPr id="8" name="Content Placeholder 4"/>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903" t="9938" r="1685"/>
          <a:stretch/>
        </p:blipFill>
        <p:spPr>
          <a:xfrm>
            <a:off x="5433510" y="2259257"/>
            <a:ext cx="6696844" cy="3990984"/>
          </a:xfrm>
        </p:spPr>
      </p:pic>
      <p:sp>
        <p:nvSpPr>
          <p:cNvPr id="9" name="Rectangle 8"/>
          <p:cNvSpPr/>
          <p:nvPr/>
        </p:nvSpPr>
        <p:spPr>
          <a:xfrm>
            <a:off x="0" y="986674"/>
            <a:ext cx="12192000"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a:ln>
                  <a:noFill/>
                </a:ln>
                <a:solidFill>
                  <a:srgbClr val="004976"/>
                </a:solidFill>
                <a:effectLst/>
                <a:uLnTx/>
                <a:uFillTx/>
                <a:latin typeface="Georgia" panose="02040502050405020303" pitchFamily="18" charset="0"/>
                <a:ea typeface="+mn-ea"/>
                <a:cs typeface="Arial" panose="020B0604020202020204" pitchFamily="34" charset="0"/>
              </a:rPr>
              <a:t>Taking care of our environment is critical to ensure good health for patients, employees and community.  </a:t>
            </a:r>
          </a:p>
        </p:txBody>
      </p:sp>
      <p:sp>
        <p:nvSpPr>
          <p:cNvPr id="5" name="TextBox 4">
            <a:extLst>
              <a:ext uri="{FF2B5EF4-FFF2-40B4-BE49-F238E27FC236}">
                <a16:creationId xmlns:a16="http://schemas.microsoft.com/office/drawing/2014/main" id="{ED54F314-1706-DCFA-0397-6EBC6C0093B3}"/>
              </a:ext>
            </a:extLst>
          </p:cNvPr>
          <p:cNvSpPr txBox="1"/>
          <p:nvPr/>
        </p:nvSpPr>
        <p:spPr>
          <a:xfrm flipH="1">
            <a:off x="5452560" y="6339813"/>
            <a:ext cx="546025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4976"/>
                </a:solidFill>
                <a:effectLst/>
                <a:uLnTx/>
                <a:uFillTx/>
                <a:latin typeface="Arial"/>
                <a:ea typeface="+mn-ea"/>
                <a:cs typeface="+mn-cs"/>
              </a:rPr>
              <a:t>Source: https://www.apha.org/Topics-and-Issues/Climate-Change/JEDI/Part-1/Health-Impacts-of-Climate-Change</a:t>
            </a:r>
          </a:p>
        </p:txBody>
      </p:sp>
      <p:sp>
        <p:nvSpPr>
          <p:cNvPr id="10" name="Slide Number Placeholder 9">
            <a:extLst>
              <a:ext uri="{FF2B5EF4-FFF2-40B4-BE49-F238E27FC236}">
                <a16:creationId xmlns:a16="http://schemas.microsoft.com/office/drawing/2014/main" id="{BB1EF422-828C-1130-B876-6E77CAB576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880C2-9285-4126-A2C7-CF1F9D79AAAA}" type="slidenum">
              <a:rPr kumimoji="0" lang="en-US" sz="1200" b="0" i="0" u="none" strike="noStrike" kern="1200" cap="none" spc="0" normalizeH="0" baseline="0" noProof="0" smtClean="0">
                <a:ln>
                  <a:noFill/>
                </a:ln>
                <a:solidFill>
                  <a:srgbClr val="2CCCD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2CCCD3"/>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8E72BFA4-5CC0-3C53-A860-0449355EB54F}"/>
              </a:ext>
            </a:extLst>
          </p:cNvPr>
          <p:cNvSpPr/>
          <p:nvPr/>
        </p:nvSpPr>
        <p:spPr>
          <a:xfrm>
            <a:off x="226243" y="6335801"/>
            <a:ext cx="1659118" cy="385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E7CD86E4-9614-B0A5-CA8E-A3882536BA86}"/>
              </a:ext>
            </a:extLst>
          </p:cNvPr>
          <p:cNvGrpSpPr/>
          <p:nvPr/>
        </p:nvGrpSpPr>
        <p:grpSpPr>
          <a:xfrm>
            <a:off x="226243" y="1954908"/>
            <a:ext cx="5229224" cy="869119"/>
            <a:chOff x="6866106" y="1159458"/>
            <a:chExt cx="5229224" cy="869119"/>
          </a:xfrm>
        </p:grpSpPr>
        <p:sp>
          <p:nvSpPr>
            <p:cNvPr id="37" name="Title 7">
              <a:extLst>
                <a:ext uri="{FF2B5EF4-FFF2-40B4-BE49-F238E27FC236}">
                  <a16:creationId xmlns:a16="http://schemas.microsoft.com/office/drawing/2014/main" id="{4B9BE769-48C8-7D1F-F0D0-4DFFC461FAB0}"/>
                </a:ext>
              </a:extLst>
            </p:cNvPr>
            <p:cNvSpPr txBox="1">
              <a:spLocks/>
            </p:cNvSpPr>
            <p:nvPr/>
          </p:nvSpPr>
          <p:spPr>
            <a:xfrm>
              <a:off x="6866106" y="1159458"/>
              <a:ext cx="5229224" cy="444902"/>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300" b="1" kern="1200" cap="none"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1" u="none" strike="noStrike" kern="1200" cap="none" spc="0" normalizeH="0" baseline="0" noProof="0">
                  <a:ln>
                    <a:noFill/>
                  </a:ln>
                  <a:solidFill>
                    <a:srgbClr val="004570"/>
                  </a:solidFill>
                  <a:effectLst/>
                  <a:uLnTx/>
                  <a:uFillTx/>
                  <a:latin typeface="Georgia" panose="02040502050405020303" pitchFamily="18" charset="0"/>
                  <a:ea typeface="+mj-ea"/>
                  <a:cs typeface="+mj-cs"/>
                </a:rPr>
                <a:t>Health care’s climate footprint</a:t>
              </a:r>
            </a:p>
          </p:txBody>
        </p:sp>
        <p:sp>
          <p:nvSpPr>
            <p:cNvPr id="38" name="TextBox 37">
              <a:extLst>
                <a:ext uri="{FF2B5EF4-FFF2-40B4-BE49-F238E27FC236}">
                  <a16:creationId xmlns:a16="http://schemas.microsoft.com/office/drawing/2014/main" id="{5085DEE9-BC19-9A00-829C-5F8F48C2EAA5}"/>
                </a:ext>
              </a:extLst>
            </p:cNvPr>
            <p:cNvSpPr txBox="1"/>
            <p:nvPr/>
          </p:nvSpPr>
          <p:spPr>
            <a:xfrm>
              <a:off x="7022719" y="1689253"/>
              <a:ext cx="5033133" cy="339324"/>
            </a:xfrm>
            <a:prstGeom prst="rect">
              <a:avLst/>
            </a:prstGeom>
            <a:noFill/>
          </p:spPr>
          <p:txBody>
            <a:bodyPr wrap="square" rtlCol="0">
              <a:spAutoFit/>
            </a:bodyPr>
            <a:lstStyle/>
            <a:p>
              <a:pPr marL="285750" marR="0" lvl="0" indent="-28575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4976"/>
                  </a:solidFill>
                  <a:effectLst/>
                  <a:uLnTx/>
                  <a:uFillTx/>
                  <a:latin typeface="Georgia" panose="02040502050405020303" pitchFamily="18" charset="0"/>
                  <a:ea typeface="+mn-ea"/>
                  <a:cs typeface="+mn-cs"/>
                </a:rPr>
                <a:t>U.S. Health care is responsible for 12% of GHG</a:t>
              </a:r>
            </a:p>
          </p:txBody>
        </p:sp>
      </p:grpSp>
      <p:sp>
        <p:nvSpPr>
          <p:cNvPr id="39" name="TextBox 38">
            <a:extLst>
              <a:ext uri="{FF2B5EF4-FFF2-40B4-BE49-F238E27FC236}">
                <a16:creationId xmlns:a16="http://schemas.microsoft.com/office/drawing/2014/main" id="{25EAFD00-6CF4-E059-51EB-9D28EC7E72C6}"/>
              </a:ext>
            </a:extLst>
          </p:cNvPr>
          <p:cNvSpPr txBox="1"/>
          <p:nvPr/>
        </p:nvSpPr>
        <p:spPr>
          <a:xfrm>
            <a:off x="190233" y="6245802"/>
            <a:ext cx="49339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4976"/>
                </a:solidFill>
                <a:effectLst/>
                <a:uLnTx/>
                <a:uFillTx/>
                <a:latin typeface="Arial"/>
                <a:ea typeface="+mn-ea"/>
                <a:cs typeface="+mn-cs"/>
              </a:rPr>
              <a:t>Image source: </a:t>
            </a:r>
            <a:r>
              <a:rPr kumimoji="0" lang="en-US" sz="900" b="0" i="0" u="none" strike="noStrike" kern="1200" cap="none" spc="0" normalizeH="0" baseline="0" noProof="0">
                <a:ln>
                  <a:noFill/>
                </a:ln>
                <a:solidFill>
                  <a:srgbClr val="004976"/>
                </a:solidFill>
                <a:effectLst/>
                <a:uLnTx/>
                <a:uFillTx/>
                <a:latin typeface="Arial"/>
                <a:ea typeface="+mn-ea"/>
                <a:cs typeface="+mn-cs"/>
                <a:hlinkClick r:id="rId4">
                  <a:extLst>
                    <a:ext uri="{A12FA001-AC4F-418D-AE19-62706E023703}">
                      <ahyp:hlinkClr xmlns:ahyp="http://schemas.microsoft.com/office/drawing/2018/hyperlinkcolor" val="tx"/>
                    </a:ext>
                  </a:extLst>
                </a:hlinkClick>
              </a:rPr>
              <a:t>New England Journal of Medicine</a:t>
            </a:r>
            <a:endParaRPr kumimoji="0" lang="en-US" sz="900" b="0" i="0" u="none" strike="noStrike" kern="1200" cap="none" spc="0" normalizeH="0" baseline="0" noProof="0">
              <a:ln>
                <a:noFill/>
              </a:ln>
              <a:solidFill>
                <a:srgbClr val="00497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4976"/>
                </a:solidFill>
                <a:effectLst/>
                <a:uLnTx/>
                <a:uFillTx/>
                <a:latin typeface="Arial"/>
                <a:ea typeface="+mn-ea"/>
                <a:cs typeface="+mn-cs"/>
              </a:rPr>
              <a:t>Data sources: </a:t>
            </a:r>
            <a:r>
              <a:rPr kumimoji="0" lang="en-US" sz="900" b="0" i="0" u="none" strike="noStrike" kern="1200" cap="none" spc="0" normalizeH="0" baseline="0" noProof="0">
                <a:ln>
                  <a:noFill/>
                </a:ln>
                <a:solidFill>
                  <a:srgbClr val="004976"/>
                </a:solidFill>
                <a:effectLst/>
                <a:uLnTx/>
                <a:uFillTx/>
                <a:latin typeface="Arial"/>
                <a:ea typeface="+mn-ea"/>
                <a:cs typeface="+mn-cs"/>
                <a:hlinkClick r:id="rId5">
                  <a:extLst>
                    <a:ext uri="{A12FA001-AC4F-418D-AE19-62706E023703}">
                      <ahyp:hlinkClr xmlns:ahyp="http://schemas.microsoft.com/office/drawing/2018/hyperlinkcolor" val="tx"/>
                    </a:ext>
                  </a:extLst>
                </a:hlinkClick>
              </a:rPr>
              <a:t>Health Care Without Harm</a:t>
            </a:r>
            <a:r>
              <a:rPr kumimoji="0" lang="en-US" sz="900" b="0" i="0" u="none" strike="noStrike" kern="1200" cap="none" spc="0" normalizeH="0" baseline="0" noProof="0">
                <a:ln>
                  <a:noFill/>
                </a:ln>
                <a:solidFill>
                  <a:srgbClr val="004976"/>
                </a:solidFill>
                <a:effectLst/>
                <a:uLnTx/>
                <a:uFillTx/>
                <a:latin typeface="Arial"/>
                <a:ea typeface="+mn-ea"/>
                <a:cs typeface="+mn-cs"/>
              </a:rPr>
              <a:t>, </a:t>
            </a:r>
            <a:r>
              <a:rPr kumimoji="0" lang="en-US" sz="900" b="0" i="0" u="none" strike="noStrike" kern="1200" cap="none" spc="0" normalizeH="0" baseline="0" noProof="0">
                <a:ln>
                  <a:noFill/>
                </a:ln>
                <a:solidFill>
                  <a:srgbClr val="004976"/>
                </a:solidFill>
                <a:effectLst/>
                <a:uLnTx/>
                <a:uFillTx/>
                <a:latin typeface="Arial"/>
                <a:ea typeface="+mn-ea"/>
                <a:cs typeface="+mn-cs"/>
                <a:hlinkClick r:id="rId6">
                  <a:extLst>
                    <a:ext uri="{A12FA001-AC4F-418D-AE19-62706E023703}">
                      <ahyp:hlinkClr xmlns:ahyp="http://schemas.microsoft.com/office/drawing/2018/hyperlinkcolor" val="tx"/>
                    </a:ext>
                  </a:extLst>
                </a:hlinkClick>
              </a:rPr>
              <a:t>National Library of Medicine</a:t>
            </a:r>
            <a:endParaRPr kumimoji="0" lang="en-US" sz="900" b="0" i="0" u="none" strike="noStrike" kern="1200" cap="none" spc="0" normalizeH="0" baseline="0" noProof="0">
              <a:ln>
                <a:noFill/>
              </a:ln>
              <a:solidFill>
                <a:srgbClr val="004976"/>
              </a:solidFill>
              <a:effectLst/>
              <a:uLnTx/>
              <a:uFillTx/>
              <a:latin typeface="Arial"/>
              <a:ea typeface="+mn-ea"/>
              <a:cs typeface="+mn-cs"/>
            </a:endParaRPr>
          </a:p>
        </p:txBody>
      </p:sp>
      <p:cxnSp>
        <p:nvCxnSpPr>
          <p:cNvPr id="40" name="Straight Connector 39">
            <a:extLst>
              <a:ext uri="{FF2B5EF4-FFF2-40B4-BE49-F238E27FC236}">
                <a16:creationId xmlns:a16="http://schemas.microsoft.com/office/drawing/2014/main" id="{F73F8AE9-0348-F2F7-642C-9FD68B1ECC32}"/>
              </a:ext>
            </a:extLst>
          </p:cNvPr>
          <p:cNvCxnSpPr/>
          <p:nvPr/>
        </p:nvCxnSpPr>
        <p:spPr>
          <a:xfrm>
            <a:off x="2176402" y="3521047"/>
            <a:ext cx="842960"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658954AB-93D5-F65D-2536-CCE28E4DD89E}"/>
              </a:ext>
            </a:extLst>
          </p:cNvPr>
          <p:cNvGrpSpPr/>
          <p:nvPr/>
        </p:nvGrpSpPr>
        <p:grpSpPr>
          <a:xfrm>
            <a:off x="207493" y="3634222"/>
            <a:ext cx="5208496" cy="2311218"/>
            <a:chOff x="6708965" y="3507807"/>
            <a:chExt cx="5229224" cy="2311218"/>
          </a:xfrm>
        </p:grpSpPr>
        <p:sp>
          <p:nvSpPr>
            <p:cNvPr id="42" name="Title 7">
              <a:extLst>
                <a:ext uri="{FF2B5EF4-FFF2-40B4-BE49-F238E27FC236}">
                  <a16:creationId xmlns:a16="http://schemas.microsoft.com/office/drawing/2014/main" id="{D10EF2EB-C9CE-BE35-D35D-B82B13802D6C}"/>
                </a:ext>
              </a:extLst>
            </p:cNvPr>
            <p:cNvSpPr txBox="1">
              <a:spLocks/>
            </p:cNvSpPr>
            <p:nvPr/>
          </p:nvSpPr>
          <p:spPr>
            <a:xfrm>
              <a:off x="6708965" y="3507807"/>
              <a:ext cx="5229224" cy="53448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300" b="1" kern="1200" cap="none"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1" u="none" strike="noStrike" kern="1200" cap="none" spc="0" normalizeH="0" baseline="0" noProof="0">
                  <a:ln>
                    <a:noFill/>
                  </a:ln>
                  <a:solidFill>
                    <a:srgbClr val="004570"/>
                  </a:solidFill>
                  <a:effectLst/>
                  <a:uLnTx/>
                  <a:uFillTx/>
                  <a:latin typeface="Georgia" panose="02040502050405020303" pitchFamily="18" charset="0"/>
                  <a:ea typeface="+mj-ea"/>
                  <a:cs typeface="+mj-cs"/>
                </a:rPr>
                <a:t>Health impacts of Climate Change</a:t>
              </a:r>
            </a:p>
          </p:txBody>
        </p:sp>
        <p:sp>
          <p:nvSpPr>
            <p:cNvPr id="43" name="TextBox 42">
              <a:extLst>
                <a:ext uri="{FF2B5EF4-FFF2-40B4-BE49-F238E27FC236}">
                  <a16:creationId xmlns:a16="http://schemas.microsoft.com/office/drawing/2014/main" id="{5CF21104-5070-224A-E105-F11EE99BEC0B}"/>
                </a:ext>
              </a:extLst>
            </p:cNvPr>
            <p:cNvSpPr txBox="1"/>
            <p:nvPr/>
          </p:nvSpPr>
          <p:spPr>
            <a:xfrm>
              <a:off x="7773379" y="3955037"/>
              <a:ext cx="33232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4976"/>
                  </a:solidFill>
                  <a:effectLst/>
                  <a:uLnTx/>
                  <a:uFillTx/>
                  <a:latin typeface="Arial"/>
                  <a:ea typeface="+mn-ea"/>
                  <a:cs typeface="+mn-cs"/>
                </a:rPr>
                <a:t>Severe weather – Extreme Heat</a:t>
              </a:r>
            </a:p>
          </p:txBody>
        </p:sp>
        <p:sp>
          <p:nvSpPr>
            <p:cNvPr id="44" name="TextBox 43">
              <a:extLst>
                <a:ext uri="{FF2B5EF4-FFF2-40B4-BE49-F238E27FC236}">
                  <a16:creationId xmlns:a16="http://schemas.microsoft.com/office/drawing/2014/main" id="{03F2EB1F-EE7E-13F7-C626-EF41EBADA76A}"/>
                </a:ext>
              </a:extLst>
            </p:cNvPr>
            <p:cNvSpPr txBox="1"/>
            <p:nvPr/>
          </p:nvSpPr>
          <p:spPr>
            <a:xfrm>
              <a:off x="7550528" y="4595572"/>
              <a:ext cx="35460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4976"/>
                  </a:solidFill>
                  <a:effectLst/>
                  <a:uLnTx/>
                  <a:uFillTx/>
                  <a:latin typeface="Arial"/>
                  <a:ea typeface="+mn-ea"/>
                  <a:cs typeface="+mn-cs"/>
                </a:rPr>
                <a:t>Pollution – Flooding – Vector ecology</a:t>
              </a:r>
            </a:p>
          </p:txBody>
        </p:sp>
        <p:sp>
          <p:nvSpPr>
            <p:cNvPr id="45" name="TextBox 44">
              <a:extLst>
                <a:ext uri="{FF2B5EF4-FFF2-40B4-BE49-F238E27FC236}">
                  <a16:creationId xmlns:a16="http://schemas.microsoft.com/office/drawing/2014/main" id="{22238716-425E-F7C5-E2CA-F4A21E9BE484}"/>
                </a:ext>
              </a:extLst>
            </p:cNvPr>
            <p:cNvSpPr txBox="1"/>
            <p:nvPr/>
          </p:nvSpPr>
          <p:spPr>
            <a:xfrm>
              <a:off x="7449640" y="5234250"/>
              <a:ext cx="37433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4976"/>
                  </a:solidFill>
                  <a:effectLst/>
                  <a:uLnTx/>
                  <a:uFillTx/>
                  <a:latin typeface="Arial"/>
                  <a:ea typeface="+mn-ea"/>
                  <a:cs typeface="+mn-cs"/>
                </a:rPr>
                <a:t>Astha, cardiovascular disease, injuries, mental health, Lyme disease, malaria</a:t>
              </a:r>
            </a:p>
          </p:txBody>
        </p:sp>
        <p:sp>
          <p:nvSpPr>
            <p:cNvPr id="46" name="Arrow: Down 45">
              <a:extLst>
                <a:ext uri="{FF2B5EF4-FFF2-40B4-BE49-F238E27FC236}">
                  <a16:creationId xmlns:a16="http://schemas.microsoft.com/office/drawing/2014/main" id="{AECFD13C-5B0C-7F8D-65CD-1A12DCD957E4}"/>
                </a:ext>
              </a:extLst>
            </p:cNvPr>
            <p:cNvSpPr/>
            <p:nvPr/>
          </p:nvSpPr>
          <p:spPr>
            <a:xfrm>
              <a:off x="9029284" y="4313462"/>
              <a:ext cx="276641" cy="30083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Arrow: Down 46">
              <a:extLst>
                <a:ext uri="{FF2B5EF4-FFF2-40B4-BE49-F238E27FC236}">
                  <a16:creationId xmlns:a16="http://schemas.microsoft.com/office/drawing/2014/main" id="{32AA24D3-E055-0542-B9A0-FC1560082DF6}"/>
                </a:ext>
              </a:extLst>
            </p:cNvPr>
            <p:cNvSpPr/>
            <p:nvPr/>
          </p:nvSpPr>
          <p:spPr>
            <a:xfrm>
              <a:off x="9027886" y="4958105"/>
              <a:ext cx="276641" cy="30083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956653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4FB295-8B5D-F7D0-FF45-D2EBCF37D9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0E648F4-5FD8-344E-9C4E-08A7C5DC6C25}"/>
              </a:ext>
            </a:extLst>
          </p:cNvPr>
          <p:cNvSpPr txBox="1"/>
          <p:nvPr/>
        </p:nvSpPr>
        <p:spPr>
          <a:xfrm>
            <a:off x="1299719" y="1423053"/>
            <a:ext cx="3667726" cy="1046440"/>
          </a:xfrm>
          <a:prstGeom prst="rect">
            <a:avLst/>
          </a:prstGeom>
          <a:noFill/>
        </p:spPr>
        <p:txBody>
          <a:bodyPr wrap="square">
            <a:spAutoFit/>
          </a:bodyPr>
          <a:lstStyle/>
          <a:p>
            <a:pPr marL="0" marR="0">
              <a:spcBef>
                <a:spcPts val="0"/>
              </a:spcBef>
              <a:spcAft>
                <a:spcPts val="0"/>
              </a:spcAft>
            </a:pPr>
            <a:r>
              <a:rPr lang="en-US" sz="2400" b="1" i="1">
                <a:solidFill>
                  <a:schemeClr val="tx2"/>
                </a:solidFill>
                <a:effectLst/>
                <a:latin typeface="Georgia" panose="02040502050405020303" pitchFamily="18" charset="0"/>
                <a:ea typeface="Calibri" panose="020F0502020204030204" pitchFamily="34" charset="0"/>
              </a:rPr>
              <a:t>Reducing energy</a:t>
            </a:r>
          </a:p>
          <a:p>
            <a:pPr marL="0" marR="0">
              <a:spcBef>
                <a:spcPts val="0"/>
              </a:spcBef>
              <a:spcAft>
                <a:spcPts val="0"/>
              </a:spcAft>
            </a:pPr>
            <a:endParaRPr lang="en-US" sz="1400">
              <a:solidFill>
                <a:schemeClr val="bg1"/>
              </a:solidFill>
              <a:effectLst/>
              <a:latin typeface="+mj-lt"/>
              <a:ea typeface="Calibri" panose="020F0502020204030204" pitchFamily="34" charset="0"/>
            </a:endParaRPr>
          </a:p>
          <a:p>
            <a:pPr marL="0" marR="0">
              <a:spcBef>
                <a:spcPts val="0"/>
              </a:spcBef>
              <a:spcAft>
                <a:spcPts val="0"/>
              </a:spcAft>
            </a:pPr>
            <a:r>
              <a:rPr lang="en-US" sz="1200">
                <a:solidFill>
                  <a:schemeClr val="bg1"/>
                </a:solidFill>
                <a:effectLst/>
                <a:latin typeface="+mj-lt"/>
                <a:ea typeface="Calibri" panose="020F0502020204030204" pitchFamily="34" charset="0"/>
              </a:rPr>
              <a:t>Energy efficiency projects save over $1 million every year in avoided utility costs. </a:t>
            </a:r>
          </a:p>
        </p:txBody>
      </p:sp>
      <p:sp>
        <p:nvSpPr>
          <p:cNvPr id="3" name="TextBox 2">
            <a:extLst>
              <a:ext uri="{FF2B5EF4-FFF2-40B4-BE49-F238E27FC236}">
                <a16:creationId xmlns:a16="http://schemas.microsoft.com/office/drawing/2014/main" id="{9078BAD0-66E7-568D-9737-54079196E64C}"/>
              </a:ext>
            </a:extLst>
          </p:cNvPr>
          <p:cNvSpPr txBox="1"/>
          <p:nvPr/>
        </p:nvSpPr>
        <p:spPr>
          <a:xfrm>
            <a:off x="6749523" y="1423053"/>
            <a:ext cx="4919963" cy="1231106"/>
          </a:xfrm>
          <a:prstGeom prst="rect">
            <a:avLst/>
          </a:prstGeom>
          <a:noFill/>
        </p:spPr>
        <p:txBody>
          <a:bodyPr wrap="square">
            <a:spAutoFit/>
          </a:bodyPr>
          <a:lstStyle/>
          <a:p>
            <a:pPr marL="0" marR="0">
              <a:spcBef>
                <a:spcPts val="0"/>
              </a:spcBef>
              <a:spcAft>
                <a:spcPts val="0"/>
              </a:spcAft>
            </a:pPr>
            <a:r>
              <a:rPr lang="en-US" sz="2400" b="1" i="1">
                <a:solidFill>
                  <a:schemeClr val="tx2"/>
                </a:solidFill>
                <a:effectLst/>
                <a:latin typeface="Georgia" panose="02040502050405020303" pitchFamily="18" charset="0"/>
                <a:ea typeface="Calibri" panose="020F0502020204030204" pitchFamily="34" charset="0"/>
              </a:rPr>
              <a:t>Reducing waste</a:t>
            </a:r>
          </a:p>
          <a:p>
            <a:pPr marR="0" lvl="0">
              <a:spcBef>
                <a:spcPts val="0"/>
              </a:spcBef>
              <a:spcAft>
                <a:spcPts val="0"/>
              </a:spcAft>
              <a:buSzPts val="1000"/>
              <a:tabLst>
                <a:tab pos="457200" algn="l"/>
              </a:tabLst>
            </a:pPr>
            <a:endParaRPr lang="en-US" sz="1400">
              <a:solidFill>
                <a:schemeClr val="bg1"/>
              </a:solidFill>
              <a:effectLst/>
              <a:latin typeface="+mj-lt"/>
              <a:ea typeface="Times New Roman" panose="02020603050405020304" pitchFamily="18"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n-US" sz="1200">
                <a:solidFill>
                  <a:schemeClr val="bg1"/>
                </a:solidFill>
                <a:effectLst/>
                <a:latin typeface="+mj-lt"/>
                <a:ea typeface="Times New Roman" panose="02020603050405020304" pitchFamily="18" charset="0"/>
              </a:rPr>
              <a:t>Food waste to hogs program at five of our hospitals saved 290 tons of food waste from incinerators and landfills in 2022.</a:t>
            </a:r>
            <a:endParaRPr lang="en-US" sz="1200">
              <a:solidFill>
                <a:schemeClr val="bg1"/>
              </a:solidFill>
              <a:effectLst/>
              <a:latin typeface="+mj-lt"/>
              <a:ea typeface="Calibri" panose="020F050202020403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n-US" sz="1200">
                <a:solidFill>
                  <a:schemeClr val="bg1"/>
                </a:solidFill>
                <a:effectLst/>
                <a:latin typeface="+mj-lt"/>
                <a:ea typeface="Times New Roman" panose="02020603050405020304" pitchFamily="18" charset="0"/>
              </a:rPr>
              <a:t>All copy paper is now 30% recycled content across our system. </a:t>
            </a:r>
            <a:endParaRPr lang="en-US" sz="1200">
              <a:solidFill>
                <a:schemeClr val="bg1"/>
              </a:solidFill>
              <a:effectLst/>
              <a:latin typeface="+mj-lt"/>
              <a:ea typeface="Calibri" panose="020F0502020204030204" pitchFamily="34" charset="0"/>
            </a:endParaRPr>
          </a:p>
        </p:txBody>
      </p:sp>
      <p:sp>
        <p:nvSpPr>
          <p:cNvPr id="6" name="TextBox 5">
            <a:extLst>
              <a:ext uri="{FF2B5EF4-FFF2-40B4-BE49-F238E27FC236}">
                <a16:creationId xmlns:a16="http://schemas.microsoft.com/office/drawing/2014/main" id="{3161066E-9C8E-513B-E4CF-51D99F59C128}"/>
              </a:ext>
            </a:extLst>
          </p:cNvPr>
          <p:cNvSpPr txBox="1"/>
          <p:nvPr/>
        </p:nvSpPr>
        <p:spPr>
          <a:xfrm>
            <a:off x="6749523" y="3287002"/>
            <a:ext cx="4996163" cy="1600438"/>
          </a:xfrm>
          <a:prstGeom prst="rect">
            <a:avLst/>
          </a:prstGeom>
          <a:noFill/>
        </p:spPr>
        <p:txBody>
          <a:bodyPr wrap="square">
            <a:spAutoFit/>
          </a:bodyPr>
          <a:lstStyle/>
          <a:p>
            <a:pPr marL="0" marR="0">
              <a:spcBef>
                <a:spcPts val="0"/>
              </a:spcBef>
              <a:spcAft>
                <a:spcPts val="0"/>
              </a:spcAft>
            </a:pPr>
            <a:r>
              <a:rPr lang="en-US" sz="2400" b="1" i="1">
                <a:solidFill>
                  <a:schemeClr val="tx2"/>
                </a:solidFill>
                <a:effectLst/>
                <a:latin typeface="Georgia" panose="02040502050405020303" pitchFamily="18" charset="0"/>
                <a:ea typeface="Calibri" panose="020F0502020204030204" pitchFamily="34" charset="0"/>
              </a:rPr>
              <a:t>Designing environmentally friendly buildings</a:t>
            </a:r>
          </a:p>
          <a:p>
            <a:pPr marL="0" marR="0">
              <a:spcBef>
                <a:spcPts val="0"/>
              </a:spcBef>
              <a:spcAft>
                <a:spcPts val="0"/>
              </a:spcAft>
            </a:pPr>
            <a:endParaRPr lang="en-US" sz="1400">
              <a:solidFill>
                <a:schemeClr val="bg1"/>
              </a:solidFill>
              <a:effectLst/>
              <a:latin typeface="+mj-lt"/>
              <a:ea typeface="Times New Roman" panose="02020603050405020304" pitchFamily="18" charset="0"/>
            </a:endParaRPr>
          </a:p>
          <a:p>
            <a:pPr marL="0" marR="0">
              <a:spcBef>
                <a:spcPts val="0"/>
              </a:spcBef>
              <a:spcAft>
                <a:spcPts val="0"/>
              </a:spcAft>
            </a:pPr>
            <a:r>
              <a:rPr lang="en-US" sz="1200">
                <a:solidFill>
                  <a:schemeClr val="bg1"/>
                </a:solidFill>
                <a:effectLst/>
                <a:latin typeface="+mj-lt"/>
                <a:ea typeface="Times New Roman" panose="02020603050405020304" pitchFamily="18" charset="0"/>
              </a:rPr>
              <a:t>Certifying all of our major new construction to Leadership in Energy and Environmental Design, commonly known as LEED,  standards starting with our new buildings at Cambridge and Abbott Northwestern.</a:t>
            </a:r>
            <a:endParaRPr lang="en-US" sz="1200">
              <a:solidFill>
                <a:schemeClr val="bg1"/>
              </a:solidFill>
              <a:effectLst/>
              <a:latin typeface="+mj-lt"/>
              <a:ea typeface="Calibri" panose="020F0502020204030204" pitchFamily="34" charset="0"/>
            </a:endParaRPr>
          </a:p>
        </p:txBody>
      </p:sp>
      <p:sp>
        <p:nvSpPr>
          <p:cNvPr id="7" name="TextBox 6">
            <a:extLst>
              <a:ext uri="{FF2B5EF4-FFF2-40B4-BE49-F238E27FC236}">
                <a16:creationId xmlns:a16="http://schemas.microsoft.com/office/drawing/2014/main" id="{6EFCA729-0D62-A6E3-1CD5-A8130D27236E}"/>
              </a:ext>
            </a:extLst>
          </p:cNvPr>
          <p:cNvSpPr txBox="1"/>
          <p:nvPr/>
        </p:nvSpPr>
        <p:spPr>
          <a:xfrm>
            <a:off x="1261620" y="3287002"/>
            <a:ext cx="4180858" cy="1415772"/>
          </a:xfrm>
          <a:prstGeom prst="rect">
            <a:avLst/>
          </a:prstGeom>
          <a:noFill/>
        </p:spPr>
        <p:txBody>
          <a:bodyPr wrap="square">
            <a:spAutoFit/>
          </a:bodyPr>
          <a:lstStyle/>
          <a:p>
            <a:pPr marL="0" marR="0">
              <a:spcBef>
                <a:spcPts val="0"/>
              </a:spcBef>
              <a:spcAft>
                <a:spcPts val="0"/>
              </a:spcAft>
            </a:pPr>
            <a:r>
              <a:rPr lang="en-US" sz="2400" b="1" i="1">
                <a:solidFill>
                  <a:schemeClr val="tx2"/>
                </a:solidFill>
                <a:effectLst/>
                <a:latin typeface="Georgia" panose="02040502050405020303" pitchFamily="18" charset="0"/>
                <a:ea typeface="Calibri" panose="020F0502020204030204" pitchFamily="34" charset="0"/>
              </a:rPr>
              <a:t>Supporting pollinators</a:t>
            </a:r>
          </a:p>
          <a:p>
            <a:pPr marL="342900" marR="0" lvl="0" indent="-342900">
              <a:spcBef>
                <a:spcPts val="0"/>
              </a:spcBef>
              <a:spcAft>
                <a:spcPts val="0"/>
              </a:spcAft>
              <a:buSzPts val="1000"/>
              <a:buFont typeface="Symbol" panose="05050102010706020507" pitchFamily="18" charset="2"/>
              <a:buChar char=""/>
              <a:tabLst>
                <a:tab pos="457200" algn="l"/>
              </a:tabLst>
            </a:pPr>
            <a:endParaRPr lang="en-US" sz="1400">
              <a:solidFill>
                <a:schemeClr val="bg1"/>
              </a:solidFill>
              <a:effectLst/>
              <a:latin typeface="+mj-lt"/>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a:solidFill>
                  <a:schemeClr val="bg1"/>
                </a:solidFill>
                <a:effectLst/>
                <a:latin typeface="+mj-lt"/>
                <a:ea typeface="Times New Roman" panose="02020603050405020304" pitchFamily="18" charset="0"/>
              </a:rPr>
              <a:t>Honey from a honeybee hive at Courage Kenny Golden Valley is used in the site cafeteria.</a:t>
            </a:r>
            <a:endParaRPr lang="en-US" sz="1200">
              <a:solidFill>
                <a:schemeClr val="bg1"/>
              </a:solidFill>
              <a:effectLst/>
              <a:latin typeface="+mj-l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a:solidFill>
                  <a:schemeClr val="bg1"/>
                </a:solidFill>
                <a:effectLst/>
                <a:latin typeface="+mj-lt"/>
                <a:ea typeface="Times New Roman" panose="02020603050405020304" pitchFamily="18" charset="0"/>
              </a:rPr>
              <a:t>Native plants at the new purple ramp will reduce stormwater runoff and provide pollinator habitat.</a:t>
            </a:r>
            <a:r>
              <a:rPr lang="en-US" sz="1200">
                <a:solidFill>
                  <a:schemeClr val="bg1"/>
                </a:solidFill>
                <a:effectLst/>
                <a:latin typeface="+mj-lt"/>
                <a:ea typeface="Calibri" panose="020F0502020204030204" pitchFamily="34" charset="0"/>
              </a:rPr>
              <a:t> </a:t>
            </a:r>
          </a:p>
        </p:txBody>
      </p:sp>
      <p:sp>
        <p:nvSpPr>
          <p:cNvPr id="8" name="TextBox 7">
            <a:extLst>
              <a:ext uri="{FF2B5EF4-FFF2-40B4-BE49-F238E27FC236}">
                <a16:creationId xmlns:a16="http://schemas.microsoft.com/office/drawing/2014/main" id="{5EB54BD1-AD79-1CE5-AE9E-0D27E424E473}"/>
              </a:ext>
            </a:extLst>
          </p:cNvPr>
          <p:cNvSpPr txBox="1"/>
          <p:nvPr/>
        </p:nvSpPr>
        <p:spPr>
          <a:xfrm>
            <a:off x="653903" y="5642602"/>
            <a:ext cx="11407465" cy="738664"/>
          </a:xfrm>
          <a:prstGeom prst="rect">
            <a:avLst/>
          </a:prstGeom>
          <a:noFill/>
        </p:spPr>
        <p:txBody>
          <a:bodyPr wrap="square">
            <a:spAutoFit/>
          </a:bodyPr>
          <a:lstStyle/>
          <a:p>
            <a:pPr marL="0" marR="0">
              <a:spcBef>
                <a:spcPts val="0"/>
              </a:spcBef>
              <a:spcAft>
                <a:spcPts val="0"/>
              </a:spcAft>
            </a:pPr>
            <a:r>
              <a:rPr lang="en-US" sz="1400">
                <a:solidFill>
                  <a:schemeClr val="bg1"/>
                </a:solidFill>
                <a:effectLst/>
                <a:latin typeface="+mj-lt"/>
                <a:ea typeface="Calibri" panose="020F0502020204030204" pitchFamily="34" charset="0"/>
              </a:rPr>
              <a:t>Our pledge to join The Health Care Climate Challenge strengthens our commitment to protect our communities.</a:t>
            </a:r>
          </a:p>
          <a:p>
            <a:pPr marL="0" marR="0">
              <a:spcBef>
                <a:spcPts val="0"/>
              </a:spcBef>
              <a:spcAft>
                <a:spcPts val="0"/>
              </a:spcAft>
            </a:pPr>
            <a:r>
              <a:rPr lang="en-US" sz="1400">
                <a:solidFill>
                  <a:schemeClr val="bg1"/>
                </a:solidFill>
                <a:effectLst/>
                <a:latin typeface="+mj-lt"/>
                <a:ea typeface="Calibri" panose="020F0502020204030204" pitchFamily="34" charset="0"/>
              </a:rPr>
              <a:t>We are very excited to share that we are planning to reduce our greenhouse gas emissions </a:t>
            </a:r>
            <a:r>
              <a:rPr lang="en-US" sz="1400" b="1">
                <a:solidFill>
                  <a:schemeClr val="tx2"/>
                </a:solidFill>
                <a:effectLst/>
                <a:latin typeface="+mj-lt"/>
                <a:ea typeface="Calibri" panose="020F0502020204030204" pitchFamily="34" charset="0"/>
              </a:rPr>
              <a:t>by 50% by 2030 and 100% by 2050</a:t>
            </a:r>
            <a:r>
              <a:rPr lang="en-US" sz="1400">
                <a:solidFill>
                  <a:schemeClr val="tx2"/>
                </a:solidFill>
                <a:effectLst/>
                <a:latin typeface="+mj-lt"/>
                <a:ea typeface="Calibri" panose="020F0502020204030204" pitchFamily="34" charset="0"/>
              </a:rPr>
              <a:t>. </a:t>
            </a:r>
          </a:p>
          <a:p>
            <a:pPr marL="0" marR="0">
              <a:spcBef>
                <a:spcPts val="0"/>
              </a:spcBef>
              <a:spcAft>
                <a:spcPts val="0"/>
              </a:spcAft>
            </a:pPr>
            <a:r>
              <a:rPr lang="en-US" sz="1400">
                <a:solidFill>
                  <a:schemeClr val="bg1"/>
                </a:solidFill>
                <a:effectLst/>
                <a:latin typeface="+mj-lt"/>
                <a:ea typeface="Calibri" panose="020F0502020204030204" pitchFamily="34" charset="0"/>
              </a:rPr>
              <a:t>We plan to accomplish this by focusing on energy efficiency, renewable energy, working with our suppliers and reducing waste. </a:t>
            </a:r>
          </a:p>
        </p:txBody>
      </p:sp>
      <p:cxnSp>
        <p:nvCxnSpPr>
          <p:cNvPr id="5" name="Straight Connector 4">
            <a:extLst>
              <a:ext uri="{FF2B5EF4-FFF2-40B4-BE49-F238E27FC236}">
                <a16:creationId xmlns:a16="http://schemas.microsoft.com/office/drawing/2014/main" id="{30F5EABC-80F7-EA9E-947E-064683D144BA}"/>
              </a:ext>
            </a:extLst>
          </p:cNvPr>
          <p:cNvCxnSpPr>
            <a:cxnSpLocks/>
          </p:cNvCxnSpPr>
          <p:nvPr/>
        </p:nvCxnSpPr>
        <p:spPr>
          <a:xfrm>
            <a:off x="6596742" y="3359607"/>
            <a:ext cx="0" cy="157176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BA4A13-0FE7-AB6A-874E-B8E9FE3BA108}"/>
              </a:ext>
            </a:extLst>
          </p:cNvPr>
          <p:cNvCxnSpPr>
            <a:cxnSpLocks/>
          </p:cNvCxnSpPr>
          <p:nvPr/>
        </p:nvCxnSpPr>
        <p:spPr>
          <a:xfrm>
            <a:off x="6596742" y="1334864"/>
            <a:ext cx="0" cy="157176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16A6C76-3B28-B35B-297E-2209EFAC1AEB}"/>
              </a:ext>
            </a:extLst>
          </p:cNvPr>
          <p:cNvCxnSpPr>
            <a:cxnSpLocks/>
          </p:cNvCxnSpPr>
          <p:nvPr/>
        </p:nvCxnSpPr>
        <p:spPr>
          <a:xfrm>
            <a:off x="1146558" y="3359607"/>
            <a:ext cx="0" cy="157176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7E0B94-6971-6580-75D7-8AADBF13DD87}"/>
              </a:ext>
            </a:extLst>
          </p:cNvPr>
          <p:cNvCxnSpPr>
            <a:cxnSpLocks/>
          </p:cNvCxnSpPr>
          <p:nvPr/>
        </p:nvCxnSpPr>
        <p:spPr>
          <a:xfrm>
            <a:off x="1146558" y="1334864"/>
            <a:ext cx="0" cy="157176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48BC73E4-450E-9B69-C581-E00035C80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23" y="1899141"/>
            <a:ext cx="502970" cy="443212"/>
          </a:xfrm>
          <a:prstGeom prst="rect">
            <a:avLst/>
          </a:prstGeom>
        </p:spPr>
      </p:pic>
      <p:pic>
        <p:nvPicPr>
          <p:cNvPr id="27" name="Picture 26" descr="Icon&#10;&#10;Description automatically generated">
            <a:extLst>
              <a:ext uri="{FF2B5EF4-FFF2-40B4-BE49-F238E27FC236}">
                <a16:creationId xmlns:a16="http://schemas.microsoft.com/office/drawing/2014/main" id="{71894C3C-3722-DB6B-C289-F21702E98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2354" y="3621308"/>
            <a:ext cx="612608" cy="527692"/>
          </a:xfrm>
          <a:prstGeom prst="rect">
            <a:avLst/>
          </a:prstGeom>
        </p:spPr>
      </p:pic>
      <p:pic>
        <p:nvPicPr>
          <p:cNvPr id="30" name="Picture 29" descr="Icon&#10;&#10;Description automatically generated">
            <a:extLst>
              <a:ext uri="{FF2B5EF4-FFF2-40B4-BE49-F238E27FC236}">
                <a16:creationId xmlns:a16="http://schemas.microsoft.com/office/drawing/2014/main" id="{539D967F-0E65-AF23-E2A9-595050D8AC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578" y="3828288"/>
            <a:ext cx="616972" cy="616972"/>
          </a:xfrm>
          <a:prstGeom prst="rect">
            <a:avLst/>
          </a:prstGeom>
        </p:spPr>
      </p:pic>
      <p:pic>
        <p:nvPicPr>
          <p:cNvPr id="32" name="Picture 31" descr="Icon&#10;&#10;Description automatically generated">
            <a:extLst>
              <a:ext uri="{FF2B5EF4-FFF2-40B4-BE49-F238E27FC236}">
                <a16:creationId xmlns:a16="http://schemas.microsoft.com/office/drawing/2014/main" id="{DD2D4A77-C1A1-CD9A-E61F-798E786F6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9038" y="1899141"/>
            <a:ext cx="604924" cy="443212"/>
          </a:xfrm>
          <a:prstGeom prst="rect">
            <a:avLst/>
          </a:prstGeom>
        </p:spPr>
      </p:pic>
      <p:sp>
        <p:nvSpPr>
          <p:cNvPr id="33" name="Text Placeholder 4">
            <a:extLst>
              <a:ext uri="{FF2B5EF4-FFF2-40B4-BE49-F238E27FC236}">
                <a16:creationId xmlns:a16="http://schemas.microsoft.com/office/drawing/2014/main" id="{0FEC52BC-D430-51DF-A73D-B9B389F15C84}"/>
              </a:ext>
            </a:extLst>
          </p:cNvPr>
          <p:cNvSpPr txBox="1">
            <a:spLocks/>
          </p:cNvSpPr>
          <p:nvPr/>
        </p:nvSpPr>
        <p:spPr>
          <a:xfrm>
            <a:off x="458123" y="303695"/>
            <a:ext cx="7724488" cy="520066"/>
          </a:xfrm>
          <a:prstGeom prst="rect">
            <a:avLst/>
          </a:prstGeom>
        </p:spPr>
        <p:txBody>
          <a:bodyPr vert="horz" lIns="0" tIns="45720" rIns="91440" bIns="45720" rtlCol="0" anchor="ctr">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b="1" i="1">
                <a:solidFill>
                  <a:schemeClr val="bg1"/>
                </a:solidFill>
                <a:latin typeface="Georgia" panose="02040502050405020303" pitchFamily="18" charset="0"/>
              </a:rPr>
              <a:t>Sustainability Accomplishments </a:t>
            </a:r>
          </a:p>
        </p:txBody>
      </p:sp>
    </p:spTree>
    <p:extLst>
      <p:ext uri="{BB962C8B-B14F-4D97-AF65-F5344CB8AC3E}">
        <p14:creationId xmlns:p14="http://schemas.microsoft.com/office/powerpoint/2010/main" val="2420161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7265AAB-81C8-3FFC-C3BD-CE0D88E8049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67309" y="3743506"/>
            <a:ext cx="2733575" cy="2977968"/>
          </a:xfrm>
          <a:prstGeom prst="rect">
            <a:avLst/>
          </a:prstGeom>
          <a:solidFill>
            <a:srgbClr val="FFFFFF"/>
          </a:solidFill>
        </p:spPr>
      </p:pic>
      <p:sp>
        <p:nvSpPr>
          <p:cNvPr id="3" name="Slide Number Placeholder 2">
            <a:extLst>
              <a:ext uri="{FF2B5EF4-FFF2-40B4-BE49-F238E27FC236}">
                <a16:creationId xmlns:a16="http://schemas.microsoft.com/office/drawing/2014/main" id="{B7D2F226-1012-7DF4-4992-C7C50C67F77E}"/>
              </a:ext>
            </a:extLst>
          </p:cNvPr>
          <p:cNvSpPr>
            <a:spLocks noGrp="1"/>
          </p:cNvSpPr>
          <p:nvPr>
            <p:ph type="sldNum" sz="quarter" idx="11"/>
          </p:nvPr>
        </p:nvSpPr>
        <p:spPr/>
        <p:txBody>
          <a:bodyPr vert="horz" lIns="0" tIns="45720" rIns="91440" bIns="45720" rtlCol="0" anchor="ctr">
            <a:normAutofit/>
          </a:bodyPr>
          <a:lstStyle/>
          <a:p>
            <a:pPr>
              <a:spcAft>
                <a:spcPts val="600"/>
              </a:spcAft>
            </a:pPr>
            <a:fld id="{0F6880C2-9285-4126-A2C7-CF1F9D79AAAA}" type="slidenum">
              <a:rPr lang="en-US" smtClean="0"/>
              <a:pPr>
                <a:spcAft>
                  <a:spcPts val="600"/>
                </a:spcAft>
              </a:pPr>
              <a:t>23</a:t>
            </a:fld>
            <a:endParaRPr lang="en-US"/>
          </a:p>
        </p:txBody>
      </p:sp>
      <p:sp>
        <p:nvSpPr>
          <p:cNvPr id="4" name="Title 3">
            <a:extLst>
              <a:ext uri="{FF2B5EF4-FFF2-40B4-BE49-F238E27FC236}">
                <a16:creationId xmlns:a16="http://schemas.microsoft.com/office/drawing/2014/main" id="{161C5ECE-EC5D-F282-AD0B-B34D13089FBD}"/>
              </a:ext>
            </a:extLst>
          </p:cNvPr>
          <p:cNvSpPr>
            <a:spLocks noGrp="1"/>
          </p:cNvSpPr>
          <p:nvPr>
            <p:ph type="title"/>
          </p:nvPr>
        </p:nvSpPr>
        <p:spPr/>
        <p:txBody>
          <a:bodyPr vert="horz" lIns="91440" tIns="45720" rIns="91440" bIns="45720" rtlCol="0" anchor="ctr">
            <a:normAutofit/>
          </a:bodyPr>
          <a:lstStyle/>
          <a:p>
            <a:r>
              <a:rPr lang="en-US" b="1" kern="1200" cap="all" baseline="0">
                <a:latin typeface="+mj-lt"/>
                <a:ea typeface="+mj-ea"/>
                <a:cs typeface="+mj-cs"/>
              </a:rPr>
              <a:t>Abbott northwestern sustainability </a:t>
            </a:r>
          </a:p>
        </p:txBody>
      </p:sp>
      <p:sp>
        <p:nvSpPr>
          <p:cNvPr id="5" name="TextBox 4">
            <a:extLst>
              <a:ext uri="{FF2B5EF4-FFF2-40B4-BE49-F238E27FC236}">
                <a16:creationId xmlns:a16="http://schemas.microsoft.com/office/drawing/2014/main" id="{C8E7D272-0603-B4EB-2010-6904D919B299}"/>
              </a:ext>
            </a:extLst>
          </p:cNvPr>
          <p:cNvSpPr txBox="1"/>
          <p:nvPr/>
        </p:nvSpPr>
        <p:spPr>
          <a:xfrm>
            <a:off x="287455" y="1654629"/>
            <a:ext cx="7223687" cy="2977968"/>
          </a:xfrm>
          <a:prstGeom prst="rect">
            <a:avLst/>
          </a:prstGeom>
          <a:noFill/>
        </p:spPr>
        <p:txBody>
          <a:bodyPr vert="horz" lIns="274320" tIns="274320" rIns="274320" bIns="274320" rtlCol="0">
            <a:normAutofit/>
          </a:bodyPr>
          <a:lstStyle/>
          <a:p>
            <a:pPr marL="285750" indent="-285750">
              <a:lnSpc>
                <a:spcPct val="90000"/>
              </a:lnSpc>
              <a:spcBef>
                <a:spcPts val="1000"/>
              </a:spcBef>
              <a:buClr>
                <a:srgbClr val="000000"/>
              </a:buClr>
              <a:buFont typeface="Arial" panose="020B0604020202020204" pitchFamily="34" charset="0"/>
              <a:buChar char="•"/>
            </a:pPr>
            <a:r>
              <a:rPr lang="en-US"/>
              <a:t>Practice Greenhealth Partner for Change Hospital three years in a row!</a:t>
            </a:r>
          </a:p>
          <a:p>
            <a:pPr marL="285750" indent="-285750">
              <a:lnSpc>
                <a:spcPct val="90000"/>
              </a:lnSpc>
              <a:spcBef>
                <a:spcPts val="1000"/>
              </a:spcBef>
              <a:buClr>
                <a:srgbClr val="000000"/>
              </a:buClr>
              <a:buFont typeface="Arial" panose="020B0604020202020204" pitchFamily="34" charset="0"/>
              <a:buChar char="•"/>
            </a:pPr>
            <a:r>
              <a:rPr lang="en-US" kern="1200">
                <a:latin typeface="+mn-lt"/>
                <a:ea typeface="+mn-ea"/>
                <a:cs typeface="+mn-cs"/>
              </a:rPr>
              <a:t>First LEED Certified Green </a:t>
            </a:r>
            <a:r>
              <a:rPr lang="en-US"/>
              <a:t>Building </a:t>
            </a:r>
            <a:r>
              <a:rPr lang="en-US" kern="1200">
                <a:latin typeface="+mn-lt"/>
                <a:ea typeface="+mn-ea"/>
                <a:cs typeface="+mn-cs"/>
              </a:rPr>
              <a:t>Project at Allina Health </a:t>
            </a:r>
          </a:p>
          <a:p>
            <a:pPr marL="285750" indent="-285750">
              <a:lnSpc>
                <a:spcPct val="90000"/>
              </a:lnSpc>
              <a:spcBef>
                <a:spcPts val="1000"/>
              </a:spcBef>
              <a:buClr>
                <a:srgbClr val="000000"/>
              </a:buClr>
              <a:buFont typeface="Arial" panose="020B0604020202020204" pitchFamily="34" charset="0"/>
              <a:buChar char="•"/>
            </a:pPr>
            <a:r>
              <a:rPr lang="en-US"/>
              <a:t>Neuroscience Modular wall design (DIRRT)</a:t>
            </a:r>
          </a:p>
          <a:p>
            <a:pPr marL="742950" lvl="1" indent="-285750">
              <a:lnSpc>
                <a:spcPct val="90000"/>
              </a:lnSpc>
              <a:spcBef>
                <a:spcPts val="1000"/>
              </a:spcBef>
              <a:buClr>
                <a:srgbClr val="000000"/>
              </a:buClr>
              <a:buFont typeface="Arial" panose="020B0604020202020204" pitchFamily="34" charset="0"/>
              <a:buChar char="•"/>
            </a:pPr>
            <a:r>
              <a:rPr lang="en-US"/>
              <a:t>12,417 </a:t>
            </a:r>
            <a:r>
              <a:rPr lang="en-US" err="1"/>
              <a:t>lbs</a:t>
            </a:r>
            <a:r>
              <a:rPr lang="en-US"/>
              <a:t> of drywall prevented from landfill </a:t>
            </a:r>
          </a:p>
          <a:p>
            <a:pPr marL="742950" lvl="1" indent="-285750">
              <a:lnSpc>
                <a:spcPct val="90000"/>
              </a:lnSpc>
              <a:spcBef>
                <a:spcPts val="1000"/>
              </a:spcBef>
              <a:buClr>
                <a:srgbClr val="000000"/>
              </a:buClr>
              <a:buFont typeface="Arial" panose="020B0604020202020204" pitchFamily="34" charset="0"/>
              <a:buChar char="•"/>
            </a:pPr>
            <a:r>
              <a:rPr lang="en-US"/>
              <a:t>20 </a:t>
            </a:r>
            <a:r>
              <a:rPr lang="en-US" err="1"/>
              <a:t>lbs</a:t>
            </a:r>
            <a:r>
              <a:rPr lang="en-US"/>
              <a:t> of drywall waste prevented from entering air</a:t>
            </a:r>
          </a:p>
          <a:p>
            <a:pPr marL="742950" lvl="1" indent="-285750">
              <a:lnSpc>
                <a:spcPct val="90000"/>
              </a:lnSpc>
              <a:spcBef>
                <a:spcPts val="1000"/>
              </a:spcBef>
              <a:buClr>
                <a:srgbClr val="000000"/>
              </a:buClr>
              <a:buFont typeface="Arial" panose="020B0604020202020204" pitchFamily="34" charset="0"/>
              <a:buChar char="•"/>
            </a:pPr>
            <a:r>
              <a:rPr lang="en-US"/>
              <a:t>72% recycled content </a:t>
            </a:r>
          </a:p>
          <a:p>
            <a:pPr marL="285750" indent="-285750">
              <a:lnSpc>
                <a:spcPct val="90000"/>
              </a:lnSpc>
              <a:spcBef>
                <a:spcPts val="1000"/>
              </a:spcBef>
              <a:buClr>
                <a:srgbClr val="000000"/>
              </a:buClr>
              <a:buFont typeface="Arial" panose="020B0604020202020204" pitchFamily="34" charset="0"/>
              <a:buChar char="•"/>
            </a:pPr>
            <a:endParaRPr lang="en-US"/>
          </a:p>
          <a:p>
            <a:pPr marL="742950" lvl="1" indent="-285750">
              <a:lnSpc>
                <a:spcPct val="90000"/>
              </a:lnSpc>
              <a:spcBef>
                <a:spcPts val="1000"/>
              </a:spcBef>
              <a:buClr>
                <a:srgbClr val="000000"/>
              </a:buClr>
              <a:buFont typeface="Arial" panose="020B0604020202020204" pitchFamily="34" charset="0"/>
              <a:buChar char="•"/>
            </a:pPr>
            <a:endParaRPr lang="en-US" kern="1200">
              <a:latin typeface="+mn-lt"/>
              <a:ea typeface="+mn-ea"/>
              <a:cs typeface="+mn-cs"/>
            </a:endParaRPr>
          </a:p>
        </p:txBody>
      </p:sp>
      <p:pic>
        <p:nvPicPr>
          <p:cNvPr id="6" name="Picture 5">
            <a:extLst>
              <a:ext uri="{FF2B5EF4-FFF2-40B4-BE49-F238E27FC236}">
                <a16:creationId xmlns:a16="http://schemas.microsoft.com/office/drawing/2014/main" id="{3C643034-BAF4-8A84-CF8A-DC0E2B0AEE24}"/>
              </a:ext>
            </a:extLst>
          </p:cNvPr>
          <p:cNvPicPr>
            <a:picLocks noChangeAspect="1"/>
          </p:cNvPicPr>
          <p:nvPr/>
        </p:nvPicPr>
        <p:blipFill>
          <a:blip r:embed="rId3"/>
          <a:stretch>
            <a:fillRect/>
          </a:stretch>
        </p:blipFill>
        <p:spPr>
          <a:xfrm>
            <a:off x="7325598" y="1609668"/>
            <a:ext cx="4718972" cy="1982972"/>
          </a:xfrm>
          <a:prstGeom prst="rect">
            <a:avLst/>
          </a:prstGeom>
        </p:spPr>
      </p:pic>
    </p:spTree>
    <p:extLst>
      <p:ext uri="{BB962C8B-B14F-4D97-AF65-F5344CB8AC3E}">
        <p14:creationId xmlns:p14="http://schemas.microsoft.com/office/powerpoint/2010/main" val="1180054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7" name="Title 6"/>
          <p:cNvSpPr>
            <a:spLocks noGrp="1"/>
          </p:cNvSpPr>
          <p:nvPr>
            <p:ph type="title" idx="4294967295"/>
          </p:nvPr>
        </p:nvSpPr>
        <p:spPr>
          <a:xfrm>
            <a:off x="0" y="376238"/>
            <a:ext cx="11361738" cy="473075"/>
          </a:xfrm>
        </p:spPr>
        <p:txBody>
          <a:bodyPr/>
          <a:lstStyle/>
          <a:p>
            <a:r>
              <a:rPr lang="en-US" sz="2800" i="1" cap="none">
                <a:latin typeface="Georgia" panose="02040502050405020303" pitchFamily="18" charset="0"/>
              </a:rPr>
              <a:t>Abbott Northwestern LED Light Grant </a:t>
            </a:r>
          </a:p>
        </p:txBody>
      </p:sp>
      <p:sp>
        <p:nvSpPr>
          <p:cNvPr id="2" name="AutoShape 4" descr="Baltimore officials ask for patience as frustrations over delayed trash,  recycling pickup mount - Baltimore Sun"/>
          <p:cNvSpPr>
            <a:spLocks noChangeAspect="1" noChangeArrowheads="1"/>
          </p:cNvSpPr>
          <p:nvPr/>
        </p:nvSpPr>
        <p:spPr bwMode="auto">
          <a:xfrm>
            <a:off x="158710" y="-143532"/>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a:endParaRPr>
          </a:p>
        </p:txBody>
      </p:sp>
      <p:sp>
        <p:nvSpPr>
          <p:cNvPr id="4" name="AutoShape 6" descr="How Cleveland Clinic manages its medical waste - Waste Today"/>
          <p:cNvSpPr>
            <a:spLocks noChangeAspect="1" noChangeArrowheads="1"/>
          </p:cNvSpPr>
          <p:nvPr/>
        </p:nvSpPr>
        <p:spPr bwMode="auto">
          <a:xfrm>
            <a:off x="311071" y="8829"/>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457063"/>
            <a:endParaRPr lang="en-US" sz="1799">
              <a:solidFill>
                <a:prstClr val="black"/>
              </a:solidFill>
              <a:latin typeface="Calibri"/>
            </a:endParaRPr>
          </a:p>
        </p:txBody>
      </p:sp>
      <p:sp>
        <p:nvSpPr>
          <p:cNvPr id="8" name="Content Placeholder 4">
            <a:extLst>
              <a:ext uri="{FF2B5EF4-FFF2-40B4-BE49-F238E27FC236}">
                <a16:creationId xmlns:a16="http://schemas.microsoft.com/office/drawing/2014/main" id="{C584567F-7741-6970-1D61-0E314C03B7FF}"/>
              </a:ext>
            </a:extLst>
          </p:cNvPr>
          <p:cNvSpPr txBox="1">
            <a:spLocks/>
          </p:cNvSpPr>
          <p:nvPr/>
        </p:nvSpPr>
        <p:spPr>
          <a:xfrm>
            <a:off x="4781521" y="1653232"/>
            <a:ext cx="7291000" cy="1709093"/>
          </a:xfrm>
          <a:prstGeom prst="rect">
            <a:avLst/>
          </a:prstGeom>
        </p:spPr>
        <p:txBody>
          <a:bodyPr vert="horz" lIns="0" tIns="45708" rIns="91416" bIns="45708" rtlCol="0" anchor="t">
            <a:normAutofit/>
          </a:bodyPr>
          <a:lstStyle>
            <a:lvl1pPr marL="346075" indent="-244475" algn="l" defTabSz="457200" rtl="0" eaLnBrk="1" latinLnBrk="0" hangingPunct="1">
              <a:lnSpc>
                <a:spcPct val="100000"/>
              </a:lnSpc>
              <a:spcBef>
                <a:spcPts val="0"/>
              </a:spcBef>
              <a:buClr>
                <a:schemeClr val="accent1"/>
              </a:buClr>
              <a:buSzPct val="110000"/>
              <a:buFont typeface="Wingdings" panose="05000000000000000000" pitchFamily="2" charset="2"/>
              <a:buChar char="§"/>
              <a:defRPr sz="3200" kern="1200">
                <a:solidFill>
                  <a:schemeClr val="tx1"/>
                </a:solidFill>
                <a:latin typeface="+mn-lt"/>
                <a:ea typeface="+mn-ea"/>
                <a:cs typeface="Calibri" pitchFamily="34" charset="0"/>
              </a:defRPr>
            </a:lvl1pPr>
            <a:lvl2pPr marL="742950" indent="-285750" algn="l" defTabSz="457200" rtl="0" eaLnBrk="1" latinLnBrk="0" hangingPunct="1">
              <a:lnSpc>
                <a:spcPct val="100000"/>
              </a:lnSpc>
              <a:spcBef>
                <a:spcPts val="0"/>
              </a:spcBef>
              <a:buClr>
                <a:schemeClr val="accent1"/>
              </a:buClr>
              <a:buFont typeface="Arial"/>
              <a:buChar char="–"/>
              <a:defRPr sz="2800" b="0" i="0" u="none"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Clr>
                <a:schemeClr val="accent1"/>
              </a:buClr>
              <a:buFont typeface="Arial"/>
              <a:buChar char="•"/>
              <a:defRPr sz="2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spcAft>
                <a:spcPts val="1200"/>
              </a:spcAft>
              <a:buClr>
                <a:srgbClr val="2CCCD3"/>
              </a:buClr>
              <a:buNone/>
            </a:pPr>
            <a:r>
              <a:rPr lang="en-US" sz="2400" b="1" i="1">
                <a:solidFill>
                  <a:srgbClr val="004876"/>
                </a:solidFill>
                <a:latin typeface="Georgia" panose="02040502050405020303" pitchFamily="18" charset="0"/>
              </a:rPr>
              <a:t>Environmental benefit</a:t>
            </a:r>
          </a:p>
          <a:p>
            <a:pPr lvl="1">
              <a:spcAft>
                <a:spcPts val="1200"/>
              </a:spcAft>
              <a:buClr>
                <a:srgbClr val="2CCCD3"/>
              </a:buClr>
              <a:buFont typeface="Arial" panose="020B0604020202020204" pitchFamily="34" charset="0"/>
              <a:buChar char="•"/>
            </a:pPr>
            <a:r>
              <a:rPr lang="en-US" sz="2000">
                <a:solidFill>
                  <a:srgbClr val="004876"/>
                </a:solidFill>
                <a:cs typeface="Calibri"/>
              </a:rPr>
              <a:t>80-95% average energy reduction</a:t>
            </a:r>
          </a:p>
          <a:p>
            <a:pPr lvl="1">
              <a:buClr>
                <a:srgbClr val="2CCCD3"/>
              </a:buClr>
              <a:buFont typeface="Arial" panose="020B0604020202020204" pitchFamily="34" charset="0"/>
              <a:buChar char="•"/>
            </a:pPr>
            <a:r>
              <a:rPr lang="en-US" sz="2000">
                <a:solidFill>
                  <a:srgbClr val="004876"/>
                </a:solidFill>
                <a:cs typeface="Calibri"/>
              </a:rPr>
              <a:t>Equivalent of the annual electricity used in 75.6 homes</a:t>
            </a:r>
          </a:p>
          <a:p>
            <a:pPr lvl="1">
              <a:buClr>
                <a:srgbClr val="2CCCD3"/>
              </a:buClr>
              <a:buFont typeface="Arial" panose="020B0604020202020204" pitchFamily="34" charset="0"/>
              <a:buChar char="•"/>
            </a:pPr>
            <a:endParaRPr lang="en-US" sz="2799">
              <a:solidFill>
                <a:srgbClr val="004876"/>
              </a:solidFill>
              <a:latin typeface="Calibri"/>
            </a:endParaRPr>
          </a:p>
          <a:p>
            <a:pPr lvl="1">
              <a:buClr>
                <a:srgbClr val="2CCCD3"/>
              </a:buClr>
              <a:buFont typeface="Arial" panose="020B0604020202020204" pitchFamily="34" charset="0"/>
              <a:buChar char="•"/>
            </a:pPr>
            <a:endParaRPr lang="en-US" sz="2799">
              <a:solidFill>
                <a:srgbClr val="004876"/>
              </a:solidFill>
              <a:latin typeface="Calibri"/>
            </a:endParaRPr>
          </a:p>
        </p:txBody>
      </p:sp>
      <p:sp>
        <p:nvSpPr>
          <p:cNvPr id="5" name="TextBox 4">
            <a:extLst>
              <a:ext uri="{FF2B5EF4-FFF2-40B4-BE49-F238E27FC236}">
                <a16:creationId xmlns:a16="http://schemas.microsoft.com/office/drawing/2014/main" id="{838E6EC7-CC2B-8621-41E2-7FC22D111BAF}"/>
              </a:ext>
            </a:extLst>
          </p:cNvPr>
          <p:cNvSpPr txBox="1"/>
          <p:nvPr/>
        </p:nvSpPr>
        <p:spPr>
          <a:xfrm>
            <a:off x="4781521" y="3765567"/>
            <a:ext cx="6311489" cy="1384995"/>
          </a:xfrm>
          <a:prstGeom prst="rect">
            <a:avLst/>
          </a:prstGeom>
          <a:solidFill>
            <a:schemeClr val="accent5">
              <a:lumMod val="40000"/>
              <a:lumOff val="60000"/>
            </a:schemeClr>
          </a:solidFill>
          <a:ln w="57150">
            <a:solidFill>
              <a:schemeClr val="tx1"/>
            </a:solidFill>
          </a:ln>
        </p:spPr>
        <p:txBody>
          <a:bodyPr wrap="square" rtlCol="0">
            <a:spAutoFit/>
          </a:bodyPr>
          <a:lstStyle/>
          <a:p>
            <a:pPr marL="457200" lvl="1" indent="0">
              <a:spcAft>
                <a:spcPts val="1200"/>
              </a:spcAft>
              <a:buClrTx/>
              <a:buNone/>
            </a:pPr>
            <a:r>
              <a:rPr lang="en-US" sz="2400" b="1" i="1">
                <a:solidFill>
                  <a:srgbClr val="004876"/>
                </a:solidFill>
                <a:latin typeface="Georgia" panose="02040502050405020303" pitchFamily="18" charset="0"/>
              </a:rPr>
              <a:t>Estimated societal health benefit</a:t>
            </a:r>
          </a:p>
          <a:p>
            <a:pPr marL="800100" lvl="1" indent="-342900">
              <a:spcAft>
                <a:spcPts val="1200"/>
              </a:spcAft>
              <a:buClr>
                <a:srgbClr val="2CCCD3"/>
              </a:buClr>
              <a:buFont typeface="Arial" panose="020B0604020202020204" pitchFamily="34" charset="0"/>
              <a:buChar char="•"/>
            </a:pPr>
            <a:r>
              <a:rPr lang="en-US" sz="2000">
                <a:solidFill>
                  <a:srgbClr val="004876"/>
                </a:solidFill>
                <a:cs typeface="Calibri"/>
              </a:rPr>
              <a:t>$896,727 </a:t>
            </a:r>
            <a:r>
              <a:rPr lang="en-US" sz="2000">
                <a:solidFill>
                  <a:srgbClr val="004876"/>
                </a:solidFill>
              </a:rPr>
              <a:t>annually</a:t>
            </a:r>
          </a:p>
          <a:p>
            <a:pPr marL="800100" lvl="1" indent="-342900">
              <a:spcAft>
                <a:spcPts val="1200"/>
              </a:spcAft>
              <a:buClr>
                <a:srgbClr val="2CCCD3"/>
              </a:buClr>
              <a:buFont typeface="Arial" panose="020B0604020202020204" pitchFamily="34" charset="0"/>
              <a:buChar char="•"/>
            </a:pPr>
            <a:r>
              <a:rPr lang="en-US" sz="2000" b="1">
                <a:solidFill>
                  <a:srgbClr val="004876"/>
                </a:solidFill>
              </a:rPr>
              <a:t>$9 million over project life</a:t>
            </a:r>
          </a:p>
        </p:txBody>
      </p:sp>
      <p:pic>
        <p:nvPicPr>
          <p:cNvPr id="6" name="Picture 5" descr="A picture containing outdoor, sky, building, tree&#10;&#10;Description automatically generated">
            <a:extLst>
              <a:ext uri="{FF2B5EF4-FFF2-40B4-BE49-F238E27FC236}">
                <a16:creationId xmlns:a16="http://schemas.microsoft.com/office/drawing/2014/main" id="{B7E57CD2-8794-553C-397B-F53B764B29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889" y="3880823"/>
            <a:ext cx="2608255" cy="1735665"/>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12" name="Content Placeholder 4">
            <a:extLst>
              <a:ext uri="{FF2B5EF4-FFF2-40B4-BE49-F238E27FC236}">
                <a16:creationId xmlns:a16="http://schemas.microsoft.com/office/drawing/2014/main" id="{B36671F0-3BB8-C76F-3075-3DF11ACE5C56}"/>
              </a:ext>
            </a:extLst>
          </p:cNvPr>
          <p:cNvSpPr txBox="1">
            <a:spLocks/>
          </p:cNvSpPr>
          <p:nvPr/>
        </p:nvSpPr>
        <p:spPr>
          <a:xfrm>
            <a:off x="681676" y="1751248"/>
            <a:ext cx="3821350" cy="1630273"/>
          </a:xfrm>
          <a:prstGeom prst="rect">
            <a:avLst/>
          </a:prstGeom>
          <a:noFill/>
          <a:ln w="38100">
            <a:noFill/>
          </a:ln>
          <a:scene3d>
            <a:camera prst="orthographicFront"/>
            <a:lightRig rig="threePt" dir="t"/>
          </a:scene3d>
          <a:sp3d>
            <a:bevelT/>
          </a:sp3d>
        </p:spPr>
        <p:txBody>
          <a:bodyPr vert="horz" lIns="0" tIns="45708" rIns="91416" bIns="45708" rtlCol="0" anchor="t">
            <a:normAutofit fontScale="62500" lnSpcReduction="20000"/>
          </a:bodyPr>
          <a:lstStyle>
            <a:lvl1pPr marL="346075" indent="-244475" algn="l" defTabSz="457200" rtl="0" eaLnBrk="1" latinLnBrk="0" hangingPunct="1">
              <a:lnSpc>
                <a:spcPct val="100000"/>
              </a:lnSpc>
              <a:spcBef>
                <a:spcPts val="0"/>
              </a:spcBef>
              <a:buClr>
                <a:schemeClr val="accent1"/>
              </a:buClr>
              <a:buSzPct val="110000"/>
              <a:buFont typeface="Wingdings" panose="05000000000000000000" pitchFamily="2" charset="2"/>
              <a:buChar char="§"/>
              <a:defRPr sz="3200" kern="1200">
                <a:solidFill>
                  <a:schemeClr val="tx1"/>
                </a:solidFill>
                <a:latin typeface="+mn-lt"/>
                <a:ea typeface="+mn-ea"/>
                <a:cs typeface="Calibri" pitchFamily="34" charset="0"/>
              </a:defRPr>
            </a:lvl1pPr>
            <a:lvl2pPr marL="742950" indent="-285750" algn="l" defTabSz="457200" rtl="0" eaLnBrk="1" latinLnBrk="0" hangingPunct="1">
              <a:lnSpc>
                <a:spcPct val="100000"/>
              </a:lnSpc>
              <a:spcBef>
                <a:spcPts val="0"/>
              </a:spcBef>
              <a:buClr>
                <a:schemeClr val="accent1"/>
              </a:buClr>
              <a:buFont typeface="Arial"/>
              <a:buChar char="–"/>
              <a:defRPr sz="2800" b="0" i="0" u="none" kern="1200">
                <a:solidFill>
                  <a:schemeClr val="tx1"/>
                </a:solidFill>
                <a:latin typeface="+mn-lt"/>
                <a:ea typeface="+mn-ea"/>
                <a:cs typeface="+mn-cs"/>
              </a:defRPr>
            </a:lvl2pPr>
            <a:lvl3pPr marL="1143000" indent="-228600" algn="l" defTabSz="457200" rtl="0" eaLnBrk="1" latinLnBrk="0" hangingPunct="1">
              <a:lnSpc>
                <a:spcPct val="100000"/>
              </a:lnSpc>
              <a:spcBef>
                <a:spcPts val="0"/>
              </a:spcBef>
              <a:buClr>
                <a:schemeClr val="accent1"/>
              </a:buClr>
              <a:buFont typeface="Arial"/>
              <a:buChar char="•"/>
              <a:defRPr sz="2400" kern="1200">
                <a:solidFill>
                  <a:schemeClr val="tx1"/>
                </a:solidFill>
                <a:latin typeface="+mn-lt"/>
                <a:ea typeface="+mn-ea"/>
                <a:cs typeface="+mn-cs"/>
              </a:defRPr>
            </a:lvl3pPr>
            <a:lvl4pPr marL="1600200" indent="-228600" algn="l" defTabSz="457200" rtl="0" eaLnBrk="1" latinLnBrk="0" hangingPunct="1">
              <a:lnSpc>
                <a:spcPct val="100000"/>
              </a:lnSpc>
              <a:spcBef>
                <a:spcPts val="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lnSpc>
                <a:spcPct val="100000"/>
              </a:lnSpc>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ClrTx/>
              <a:buNone/>
            </a:pPr>
            <a:r>
              <a:rPr lang="en-US" sz="3800" b="1" i="1">
                <a:solidFill>
                  <a:srgbClr val="004876"/>
                </a:solidFill>
                <a:latin typeface="Georgia" panose="02040502050405020303" pitchFamily="18" charset="0"/>
              </a:rPr>
              <a:t>$312,000 grant </a:t>
            </a:r>
          </a:p>
          <a:p>
            <a:pPr marL="457200" lvl="1" indent="0">
              <a:buClrTx/>
              <a:buNone/>
            </a:pPr>
            <a:endParaRPr lang="en-US" sz="2900">
              <a:solidFill>
                <a:srgbClr val="004876"/>
              </a:solidFill>
            </a:endParaRPr>
          </a:p>
          <a:p>
            <a:pPr marL="457200" lvl="1" indent="0">
              <a:lnSpc>
                <a:spcPct val="120000"/>
              </a:lnSpc>
              <a:spcAft>
                <a:spcPts val="600"/>
              </a:spcAft>
              <a:buClrTx/>
              <a:buNone/>
            </a:pPr>
            <a:r>
              <a:rPr lang="en-US" sz="3200">
                <a:solidFill>
                  <a:srgbClr val="004876"/>
                </a:solidFill>
              </a:rPr>
              <a:t>Area with high environmental justice score</a:t>
            </a:r>
          </a:p>
          <a:p>
            <a:pPr marL="457200" lvl="1" indent="0">
              <a:buClrTx/>
              <a:buNone/>
            </a:pPr>
            <a:r>
              <a:rPr lang="en-US" sz="3200">
                <a:solidFill>
                  <a:srgbClr val="004876"/>
                </a:solidFill>
              </a:rPr>
              <a:t>(over 90 percentile)</a:t>
            </a:r>
          </a:p>
        </p:txBody>
      </p:sp>
      <p:sp>
        <p:nvSpPr>
          <p:cNvPr id="13" name="TextBox 12">
            <a:extLst>
              <a:ext uri="{FF2B5EF4-FFF2-40B4-BE49-F238E27FC236}">
                <a16:creationId xmlns:a16="http://schemas.microsoft.com/office/drawing/2014/main" id="{75DF90CE-6AD5-09D3-A168-C8DE3A214EC0}"/>
              </a:ext>
            </a:extLst>
          </p:cNvPr>
          <p:cNvSpPr txBox="1"/>
          <p:nvPr/>
        </p:nvSpPr>
        <p:spPr>
          <a:xfrm>
            <a:off x="5045537" y="6042373"/>
            <a:ext cx="6577781" cy="600164"/>
          </a:xfrm>
          <a:prstGeom prst="rect">
            <a:avLst/>
          </a:prstGeom>
          <a:noFill/>
        </p:spPr>
        <p:txBody>
          <a:bodyPr wrap="square" rtlCol="0">
            <a:spAutoFit/>
          </a:bodyPr>
          <a:lstStyle/>
          <a:p>
            <a:r>
              <a:rPr lang="en-US" sz="1100"/>
              <a:t>Estimates of savings calculated in GRITS </a:t>
            </a:r>
            <a:r>
              <a:rPr lang="en-US" sz="1100">
                <a:hlinkClick r:id="rId4"/>
              </a:rPr>
              <a:t>https://app.gogrits.org/</a:t>
            </a:r>
            <a:r>
              <a:rPr lang="en-US" sz="1100"/>
              <a:t>. Equivalences estimated from </a:t>
            </a:r>
            <a:r>
              <a:rPr lang="en-US" sz="1100">
                <a:hlinkClick r:id="rId5"/>
              </a:rPr>
              <a:t>https://www.epa.gov/energy/greenhouse-gas-equivalencies-calculator</a:t>
            </a:r>
            <a:r>
              <a:rPr lang="en-US" sz="1100"/>
              <a:t>. </a:t>
            </a:r>
            <a:r>
              <a:rPr lang="en-US" sz="1100">
                <a:solidFill>
                  <a:prstClr val="black"/>
                </a:solidFill>
              </a:rPr>
              <a:t> Estimated health impacts from </a:t>
            </a:r>
            <a:r>
              <a:rPr lang="en-US" sz="1100">
                <a:solidFill>
                  <a:prstClr val="black"/>
                </a:solidFill>
                <a:hlinkClick r:id="rId6"/>
              </a:rPr>
              <a:t>Practice Greenhealth Health Effects Calculator</a:t>
            </a:r>
            <a:r>
              <a:rPr lang="en-US" sz="1100">
                <a:solidFill>
                  <a:prstClr val="black"/>
                </a:solidFill>
              </a:rPr>
              <a:t>. https://www.epa.gov/ejscreen</a:t>
            </a:r>
            <a:endParaRPr lang="en-US" sz="1100"/>
          </a:p>
        </p:txBody>
      </p:sp>
    </p:spTree>
    <p:extLst>
      <p:ext uri="{BB962C8B-B14F-4D97-AF65-F5344CB8AC3E}">
        <p14:creationId xmlns:p14="http://schemas.microsoft.com/office/powerpoint/2010/main" val="3631108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Purple ramp</a:t>
            </a:r>
          </a:p>
        </p:txBody>
      </p:sp>
      <p:sp>
        <p:nvSpPr>
          <p:cNvPr id="7" name="Content Placeholder 6"/>
          <p:cNvSpPr>
            <a:spLocks noGrp="1"/>
          </p:cNvSpPr>
          <p:nvPr>
            <p:ph idx="4294967295"/>
          </p:nvPr>
        </p:nvSpPr>
        <p:spPr>
          <a:xfrm>
            <a:off x="751114" y="1852840"/>
            <a:ext cx="4994275" cy="4746625"/>
          </a:xfrm>
        </p:spPr>
        <p:txBody>
          <a:bodyPr>
            <a:normAutofit/>
          </a:bodyPr>
          <a:lstStyle/>
          <a:p>
            <a:pPr marL="285750" indent="-285750"/>
            <a:r>
              <a:rPr lang="en-US"/>
              <a:t>EV charging stations 20 stalls</a:t>
            </a:r>
          </a:p>
          <a:p>
            <a:pPr marL="285750" indent="-285750"/>
            <a:r>
              <a:rPr lang="en-US"/>
              <a:t>Community Solar Garden roof, 1 mega-Watt, provide electricity to ~250 homes</a:t>
            </a:r>
          </a:p>
          <a:p>
            <a:pPr marL="285750" indent="-285750"/>
            <a:r>
              <a:rPr lang="en-US"/>
              <a:t>Pollinator/stormwater grant for slope to Midtown Greenway</a:t>
            </a:r>
          </a:p>
          <a:p>
            <a:pPr marL="285750" indent="-285750"/>
            <a:endParaRPr lang="en-US"/>
          </a:p>
        </p:txBody>
      </p:sp>
      <p:pic>
        <p:nvPicPr>
          <p:cNvPr id="5" name="Picture 4" descr="Aerial view of a parking lot&#10;&#10;Description automatically generated">
            <a:extLst>
              <a:ext uri="{FF2B5EF4-FFF2-40B4-BE49-F238E27FC236}">
                <a16:creationId xmlns:a16="http://schemas.microsoft.com/office/drawing/2014/main" id="{E1545A94-ED3A-FEB9-89C9-09332A54B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7343" y="3600145"/>
            <a:ext cx="3476846" cy="2317897"/>
          </a:xfrm>
          <a:prstGeom prst="rect">
            <a:avLst/>
          </a:prstGeom>
        </p:spPr>
      </p:pic>
      <p:pic>
        <p:nvPicPr>
          <p:cNvPr id="3" name="Picture 2">
            <a:extLst>
              <a:ext uri="{FF2B5EF4-FFF2-40B4-BE49-F238E27FC236}">
                <a16:creationId xmlns:a16="http://schemas.microsoft.com/office/drawing/2014/main" id="{5273FF4E-DFB8-634C-9C1F-4C1886C4026C}"/>
              </a:ext>
            </a:extLst>
          </p:cNvPr>
          <p:cNvPicPr>
            <a:picLocks noChangeAspect="1"/>
          </p:cNvPicPr>
          <p:nvPr/>
        </p:nvPicPr>
        <p:blipFill>
          <a:blip r:embed="rId4"/>
          <a:stretch>
            <a:fillRect/>
          </a:stretch>
        </p:blipFill>
        <p:spPr>
          <a:xfrm>
            <a:off x="5845089" y="1608291"/>
            <a:ext cx="2364331" cy="3150803"/>
          </a:xfrm>
          <a:prstGeom prst="rect">
            <a:avLst/>
          </a:prstGeom>
        </p:spPr>
      </p:pic>
    </p:spTree>
    <p:extLst>
      <p:ext uri="{BB962C8B-B14F-4D97-AF65-F5344CB8AC3E}">
        <p14:creationId xmlns:p14="http://schemas.microsoft.com/office/powerpoint/2010/main" val="896890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E3CB2B-BE76-AC77-9F90-EF2F2FE6D42C}"/>
              </a:ext>
            </a:extLst>
          </p:cNvPr>
          <p:cNvPicPr>
            <a:picLocks noChangeAspect="1"/>
          </p:cNvPicPr>
          <p:nvPr/>
        </p:nvPicPr>
        <p:blipFill rotWithShape="1">
          <a:blip r:embed="rId2"/>
          <a:srcRect t="26849" r="-2" b="17619"/>
          <a:stretch/>
        </p:blipFill>
        <p:spPr>
          <a:xfrm>
            <a:off x="3476625" y="3228213"/>
            <a:ext cx="8715374" cy="362978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0" name="Picture 9" descr="A green field with trees and a building&#10;&#10;Description automatically generated">
            <a:extLst>
              <a:ext uri="{FF2B5EF4-FFF2-40B4-BE49-F238E27FC236}">
                <a16:creationId xmlns:a16="http://schemas.microsoft.com/office/drawing/2014/main" id="{24EE957D-8A20-7453-A445-847E32D86860}"/>
              </a:ext>
            </a:extLst>
          </p:cNvPr>
          <p:cNvPicPr>
            <a:picLocks noChangeAspect="1"/>
          </p:cNvPicPr>
          <p:nvPr/>
        </p:nvPicPr>
        <p:blipFill rotWithShape="1">
          <a:blip r:embed="rId3">
            <a:extLst>
              <a:ext uri="{28A0092B-C50C-407E-A947-70E740481C1C}">
                <a14:useLocalDpi xmlns:a14="http://schemas.microsoft.com/office/drawing/2010/main" val="0"/>
              </a:ext>
            </a:extLst>
          </a:blip>
          <a:srcRect l="19684" t="33922" r="-2" b="19374"/>
          <a:stretch/>
        </p:blipFill>
        <p:spPr>
          <a:xfrm>
            <a:off x="3475864" y="4963"/>
            <a:ext cx="8715374" cy="310926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11A600CB-214F-1264-973F-C6523A7F5E27}"/>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4000" i="1" kern="1200" cap="none">
                <a:solidFill>
                  <a:schemeClr val="tx1"/>
                </a:solidFill>
                <a:latin typeface="Georgia" panose="02040502050405020303" pitchFamily="18" charset="0"/>
              </a:rPr>
              <a:t>Pollinator Slope: </a:t>
            </a:r>
            <a:br>
              <a:rPr lang="en-US" sz="4000" i="1" kern="1200" cap="none">
                <a:solidFill>
                  <a:schemeClr val="tx1"/>
                </a:solidFill>
                <a:latin typeface="Georgia" panose="02040502050405020303" pitchFamily="18" charset="0"/>
              </a:rPr>
            </a:br>
            <a:r>
              <a:rPr lang="en-US" sz="4000" i="1" kern="1200" cap="none">
                <a:solidFill>
                  <a:schemeClr val="tx1"/>
                </a:solidFill>
                <a:latin typeface="Georgia" panose="02040502050405020303" pitchFamily="18" charset="0"/>
              </a:rPr>
              <a:t>Before</a:t>
            </a:r>
          </a:p>
        </p:txBody>
      </p:sp>
      <p:sp>
        <p:nvSpPr>
          <p:cNvPr id="4" name="Slide Number Placeholder 3">
            <a:extLst>
              <a:ext uri="{FF2B5EF4-FFF2-40B4-BE49-F238E27FC236}">
                <a16:creationId xmlns:a16="http://schemas.microsoft.com/office/drawing/2014/main" id="{989DA397-5C6D-EAF4-D126-792417C66D7D}"/>
              </a:ext>
            </a:extLst>
          </p:cNvPr>
          <p:cNvSpPr>
            <a:spLocks noGrp="1"/>
          </p:cNvSpPr>
          <p:nvPr>
            <p:ph type="sldNum" sz="quarter" idx="12"/>
          </p:nvPr>
        </p:nvSpPr>
        <p:spPr>
          <a:xfrm>
            <a:off x="10345032" y="6356350"/>
            <a:ext cx="1408055" cy="365125"/>
          </a:xfrm>
        </p:spPr>
        <p:txBody>
          <a:bodyPr vert="horz" lIns="91440" tIns="45720" rIns="91440" bIns="45720" rtlCol="0" anchor="ctr">
            <a:normAutofit/>
          </a:bodyPr>
          <a:lstStyle/>
          <a:p>
            <a:pPr>
              <a:spcAft>
                <a:spcPts val="600"/>
              </a:spcAft>
            </a:pPr>
            <a:fld id="{68D0770A-4820-41F2-A533-66151E9A5870}" type="slidenum">
              <a:rPr lang="en-US">
                <a:solidFill>
                  <a:schemeClr val="bg1"/>
                </a:solidFill>
              </a:rPr>
              <a:pPr>
                <a:spcAft>
                  <a:spcPts val="600"/>
                </a:spcAft>
              </a:pPr>
              <a:t>26</a:t>
            </a:fld>
            <a:endParaRPr lang="en-US">
              <a:solidFill>
                <a:schemeClr val="bg1"/>
              </a:solidFill>
            </a:endParaRPr>
          </a:p>
        </p:txBody>
      </p:sp>
      <p:sp>
        <p:nvSpPr>
          <p:cNvPr id="6" name="AutoShape 2">
            <a:extLst>
              <a:ext uri="{FF2B5EF4-FFF2-40B4-BE49-F238E27FC236}">
                <a16:creationId xmlns:a16="http://schemas.microsoft.com/office/drawing/2014/main" id="{A97261BA-50FF-9460-A450-6C583B3C944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41561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E8CE2-EF99-44AF-0227-B78D95D06A54}"/>
              </a:ext>
            </a:extLst>
          </p:cNvPr>
          <p:cNvPicPr>
            <a:picLocks noChangeAspect="1"/>
          </p:cNvPicPr>
          <p:nvPr/>
        </p:nvPicPr>
        <p:blipFill rotWithShape="1">
          <a:blip r:embed="rId2"/>
          <a:srcRect l="13473" r="39706" b="-1"/>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6" name="Content Placeholder 4">
            <a:extLst>
              <a:ext uri="{FF2B5EF4-FFF2-40B4-BE49-F238E27FC236}">
                <a16:creationId xmlns:a16="http://schemas.microsoft.com/office/drawing/2014/main" id="{E60FEE89-9B9E-D9C7-E84A-80A2223B67F3}"/>
              </a:ext>
            </a:extLst>
          </p:cNvPr>
          <p:cNvPicPr>
            <a:picLocks noChangeAspect="1"/>
          </p:cNvPicPr>
          <p:nvPr/>
        </p:nvPicPr>
        <p:blipFill rotWithShape="1">
          <a:blip r:embed="rId3"/>
          <a:srcRect l="1553" r="737"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bee on a flower&#10;&#10;Description automatically generated">
            <a:extLst>
              <a:ext uri="{FF2B5EF4-FFF2-40B4-BE49-F238E27FC236}">
                <a16:creationId xmlns:a16="http://schemas.microsoft.com/office/drawing/2014/main" id="{2BAEC2F1-7C5B-D4AC-60DE-56DAA6452D8E}"/>
              </a:ext>
            </a:extLst>
          </p:cNvPr>
          <p:cNvPicPr>
            <a:picLocks noChangeAspect="1"/>
          </p:cNvPicPr>
          <p:nvPr/>
        </p:nvPicPr>
        <p:blipFill rotWithShape="1">
          <a:blip r:embed="rId4">
            <a:extLst>
              <a:ext uri="{28A0092B-C50C-407E-A947-70E740481C1C}">
                <a14:useLocalDpi xmlns:a14="http://schemas.microsoft.com/office/drawing/2010/main" val="0"/>
              </a:ext>
            </a:extLst>
          </a:blip>
          <a:srcRect t="7919" r="2"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5" name="Title 1">
            <a:extLst>
              <a:ext uri="{FF2B5EF4-FFF2-40B4-BE49-F238E27FC236}">
                <a16:creationId xmlns:a16="http://schemas.microsoft.com/office/drawing/2014/main" id="{0BAA17A1-6286-EAE2-CB0B-A36634B2645D}"/>
              </a:ext>
            </a:extLst>
          </p:cNvPr>
          <p:cNvSpPr>
            <a:spLocks noGrp="1"/>
          </p:cNvSpPr>
          <p:nvPr>
            <p:ph type="title"/>
          </p:nvPr>
        </p:nvSpPr>
        <p:spPr>
          <a:xfrm>
            <a:off x="448056" y="685800"/>
            <a:ext cx="2807208" cy="1325563"/>
          </a:xfrm>
        </p:spPr>
        <p:txBody>
          <a:bodyPr>
            <a:normAutofit/>
          </a:bodyPr>
          <a:lstStyle/>
          <a:p>
            <a:r>
              <a:rPr lang="en-US" sz="2800" i="1" cap="none">
                <a:latin typeface="Georgia" panose="02040502050405020303" pitchFamily="18" charset="0"/>
              </a:rPr>
              <a:t>Pollinator Slope: After</a:t>
            </a:r>
          </a:p>
        </p:txBody>
      </p:sp>
      <p:sp>
        <p:nvSpPr>
          <p:cNvPr id="13" name="Content Placeholder 12">
            <a:extLst>
              <a:ext uri="{FF2B5EF4-FFF2-40B4-BE49-F238E27FC236}">
                <a16:creationId xmlns:a16="http://schemas.microsoft.com/office/drawing/2014/main" id="{837B63F3-CC61-48BF-C5FD-BAD48C71A092}"/>
              </a:ext>
            </a:extLst>
          </p:cNvPr>
          <p:cNvSpPr>
            <a:spLocks noGrp="1"/>
          </p:cNvSpPr>
          <p:nvPr>
            <p:ph idx="1"/>
          </p:nvPr>
        </p:nvSpPr>
        <p:spPr>
          <a:xfrm>
            <a:off x="128017" y="2258568"/>
            <a:ext cx="3968122" cy="3922776"/>
          </a:xfrm>
        </p:spPr>
        <p:txBody>
          <a:bodyPr>
            <a:normAutofit/>
          </a:bodyPr>
          <a:lstStyle/>
          <a:p>
            <a:pPr marL="0" indent="0">
              <a:buNone/>
            </a:pPr>
            <a:r>
              <a:rPr lang="en-US" sz="4000" b="1" i="1">
                <a:latin typeface="Georgia" panose="02040502050405020303" pitchFamily="18" charset="0"/>
              </a:rPr>
              <a:t>Pollinator Slope: </a:t>
            </a:r>
          </a:p>
          <a:p>
            <a:pPr marL="0" indent="0">
              <a:buNone/>
            </a:pPr>
            <a:r>
              <a:rPr lang="en-US" sz="4000" b="1" i="1">
                <a:latin typeface="Georgia" panose="02040502050405020303" pitchFamily="18" charset="0"/>
              </a:rPr>
              <a:t>After</a:t>
            </a:r>
          </a:p>
        </p:txBody>
      </p:sp>
      <p:sp>
        <p:nvSpPr>
          <p:cNvPr id="4" name="Slide Number Placeholder 3">
            <a:extLst>
              <a:ext uri="{FF2B5EF4-FFF2-40B4-BE49-F238E27FC236}">
                <a16:creationId xmlns:a16="http://schemas.microsoft.com/office/drawing/2014/main" id="{95F16AB3-A1BA-614C-845E-83AF36B00A8F}"/>
              </a:ext>
            </a:extLst>
          </p:cNvPr>
          <p:cNvSpPr>
            <a:spLocks noGrp="1"/>
          </p:cNvSpPr>
          <p:nvPr>
            <p:ph type="sldNum" sz="quarter" idx="12"/>
          </p:nvPr>
        </p:nvSpPr>
        <p:spPr>
          <a:xfrm>
            <a:off x="9001658" y="6356350"/>
            <a:ext cx="2743200" cy="365125"/>
          </a:xfrm>
        </p:spPr>
        <p:txBody>
          <a:bodyPr>
            <a:normAutofit/>
          </a:bodyPr>
          <a:lstStyle/>
          <a:p>
            <a:pPr>
              <a:spcAft>
                <a:spcPts val="600"/>
              </a:spcAft>
            </a:pPr>
            <a:fld id="{68D0770A-4820-41F2-A533-66151E9A5870}" type="slidenum">
              <a:rPr lang="en-US">
                <a:solidFill>
                  <a:schemeClr val="bg1"/>
                </a:solidFill>
              </a:rPr>
              <a:pPr>
                <a:spcAft>
                  <a:spcPts val="600"/>
                </a:spcAft>
              </a:pPr>
              <a:t>27</a:t>
            </a:fld>
            <a:endParaRPr lang="en-US">
              <a:solidFill>
                <a:schemeClr val="bg1"/>
              </a:solidFill>
            </a:endParaRPr>
          </a:p>
        </p:txBody>
      </p:sp>
      <p:sp>
        <p:nvSpPr>
          <p:cNvPr id="2" name="TextBox 1">
            <a:extLst>
              <a:ext uri="{FF2B5EF4-FFF2-40B4-BE49-F238E27FC236}">
                <a16:creationId xmlns:a16="http://schemas.microsoft.com/office/drawing/2014/main" id="{803BC7C7-B890-03AF-CB24-FA5E8587491D}"/>
              </a:ext>
            </a:extLst>
          </p:cNvPr>
          <p:cNvSpPr txBox="1"/>
          <p:nvPr/>
        </p:nvSpPr>
        <p:spPr>
          <a:xfrm>
            <a:off x="128016" y="6457950"/>
            <a:ext cx="1596009" cy="261610"/>
          </a:xfrm>
          <a:prstGeom prst="rect">
            <a:avLst/>
          </a:prstGeom>
          <a:noFill/>
        </p:spPr>
        <p:txBody>
          <a:bodyPr wrap="square" rtlCol="0">
            <a:spAutoFit/>
          </a:bodyPr>
          <a:lstStyle/>
          <a:p>
            <a:r>
              <a:rPr lang="en-US" sz="1100">
                <a:latin typeface="Georgia" panose="02040502050405020303" pitchFamily="18" charset="0"/>
              </a:rPr>
              <a:t>Photo credit: MWMO</a:t>
            </a:r>
          </a:p>
        </p:txBody>
      </p:sp>
    </p:spTree>
    <p:extLst>
      <p:ext uri="{BB962C8B-B14F-4D97-AF65-F5344CB8AC3E}">
        <p14:creationId xmlns:p14="http://schemas.microsoft.com/office/powerpoint/2010/main" val="552528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FA50-071F-A15E-BA30-4B306868115B}"/>
              </a:ext>
            </a:extLst>
          </p:cNvPr>
          <p:cNvSpPr>
            <a:spLocks noGrp="1"/>
          </p:cNvSpPr>
          <p:nvPr>
            <p:ph type="title"/>
          </p:nvPr>
        </p:nvSpPr>
        <p:spPr/>
        <p:txBody>
          <a:bodyPr/>
          <a:lstStyle/>
          <a:p>
            <a:r>
              <a:rPr lang="en-US" sz="2800" i="1" cap="none">
                <a:latin typeface="Georgia" panose="02040502050405020303" pitchFamily="18" charset="0"/>
              </a:rPr>
              <a:t>Project Benefits   </a:t>
            </a:r>
          </a:p>
        </p:txBody>
      </p:sp>
      <p:sp>
        <p:nvSpPr>
          <p:cNvPr id="3" name="Content Placeholder 2">
            <a:extLst>
              <a:ext uri="{FF2B5EF4-FFF2-40B4-BE49-F238E27FC236}">
                <a16:creationId xmlns:a16="http://schemas.microsoft.com/office/drawing/2014/main" id="{911737CE-C6C2-2648-51D8-2F93D01CFD51}"/>
              </a:ext>
            </a:extLst>
          </p:cNvPr>
          <p:cNvSpPr>
            <a:spLocks noGrp="1"/>
          </p:cNvSpPr>
          <p:nvPr>
            <p:ph idx="1"/>
          </p:nvPr>
        </p:nvSpPr>
        <p:spPr>
          <a:xfrm>
            <a:off x="485808" y="1372574"/>
            <a:ext cx="8061649" cy="2056426"/>
          </a:xfrm>
        </p:spPr>
        <p:txBody>
          <a:bodyPr>
            <a:normAutofit/>
          </a:bodyPr>
          <a:lstStyle/>
          <a:p>
            <a:r>
              <a:rPr lang="en-US" sz="2000">
                <a:latin typeface="Georgia" panose="02040502050405020303" pitchFamily="18" charset="0"/>
              </a:rPr>
              <a:t>Inspired Abbott Northwestern Sustainable Landscape Master Plan</a:t>
            </a:r>
          </a:p>
          <a:p>
            <a:pPr lvl="1"/>
            <a:r>
              <a:rPr lang="en-US">
                <a:latin typeface="Georgia" panose="02040502050405020303" pitchFamily="18" charset="0"/>
              </a:rPr>
              <a:t>Stormwater climate resilience study</a:t>
            </a:r>
          </a:p>
          <a:p>
            <a:pPr>
              <a:spcBef>
                <a:spcPts val="2400"/>
              </a:spcBef>
            </a:pPr>
            <a:r>
              <a:rPr lang="en-US" sz="2000">
                <a:latin typeface="Georgia" panose="02040502050405020303" pitchFamily="18" charset="0"/>
              </a:rPr>
              <a:t>Influenced design of mural</a:t>
            </a:r>
          </a:p>
          <a:p>
            <a:pPr>
              <a:spcBef>
                <a:spcPts val="2400"/>
              </a:spcBef>
            </a:pPr>
            <a:r>
              <a:rPr lang="en-US" sz="2000">
                <a:latin typeface="Georgia" panose="02040502050405020303" pitchFamily="18" charset="0"/>
              </a:rPr>
              <a:t>Engages staff and public </a:t>
            </a:r>
          </a:p>
        </p:txBody>
      </p:sp>
      <p:sp>
        <p:nvSpPr>
          <p:cNvPr id="4" name="Slide Number Placeholder 3">
            <a:extLst>
              <a:ext uri="{FF2B5EF4-FFF2-40B4-BE49-F238E27FC236}">
                <a16:creationId xmlns:a16="http://schemas.microsoft.com/office/drawing/2014/main" id="{35ADF8E5-B001-71A0-E9B6-82F647B6E744}"/>
              </a:ext>
            </a:extLst>
          </p:cNvPr>
          <p:cNvSpPr>
            <a:spLocks noGrp="1"/>
          </p:cNvSpPr>
          <p:nvPr>
            <p:ph type="sldNum" sz="quarter" idx="12"/>
          </p:nvPr>
        </p:nvSpPr>
        <p:spPr/>
        <p:txBody>
          <a:bodyPr/>
          <a:lstStyle/>
          <a:p>
            <a:fld id="{68D0770A-4820-41F2-A533-66151E9A5870}" type="slidenum">
              <a:rPr lang="en-US" smtClean="0"/>
              <a:t>28</a:t>
            </a:fld>
            <a:endParaRPr lang="en-US"/>
          </a:p>
        </p:txBody>
      </p:sp>
      <p:pic>
        <p:nvPicPr>
          <p:cNvPr id="7" name="Picture 6">
            <a:extLst>
              <a:ext uri="{FF2B5EF4-FFF2-40B4-BE49-F238E27FC236}">
                <a16:creationId xmlns:a16="http://schemas.microsoft.com/office/drawing/2014/main" id="{C3C2379D-8E03-E4A4-B0F2-2675104AB615}"/>
              </a:ext>
            </a:extLst>
          </p:cNvPr>
          <p:cNvPicPr>
            <a:picLocks noChangeAspect="1"/>
          </p:cNvPicPr>
          <p:nvPr/>
        </p:nvPicPr>
        <p:blipFill rotWithShape="1">
          <a:blip r:embed="rId3"/>
          <a:srcRect t="12036"/>
          <a:stretch/>
        </p:blipFill>
        <p:spPr>
          <a:xfrm>
            <a:off x="7390976" y="1802181"/>
            <a:ext cx="4315216" cy="196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blue building with a person in front&#10;&#10;Description automatically generated">
            <a:extLst>
              <a:ext uri="{FF2B5EF4-FFF2-40B4-BE49-F238E27FC236}">
                <a16:creationId xmlns:a16="http://schemas.microsoft.com/office/drawing/2014/main" id="{6FD3EDB7-80CA-0D79-01D6-FBADDF9E168D}"/>
              </a:ext>
            </a:extLst>
          </p:cNvPr>
          <p:cNvPicPr>
            <a:picLocks noChangeAspect="1"/>
          </p:cNvPicPr>
          <p:nvPr/>
        </p:nvPicPr>
        <p:blipFill rotWithShape="1">
          <a:blip r:embed="rId4">
            <a:extLst>
              <a:ext uri="{28A0092B-C50C-407E-A947-70E740481C1C}">
                <a14:useLocalDpi xmlns:a14="http://schemas.microsoft.com/office/drawing/2010/main" val="0"/>
              </a:ext>
            </a:extLst>
          </a:blip>
          <a:srcRect l="1" r="-2"/>
          <a:stretch/>
        </p:blipFill>
        <p:spPr>
          <a:xfrm>
            <a:off x="0" y="3952095"/>
            <a:ext cx="12191999" cy="2837530"/>
          </a:xfrm>
          <a:prstGeom prst="rect">
            <a:avLst/>
          </a:prstGeom>
        </p:spPr>
      </p:pic>
    </p:spTree>
    <p:extLst>
      <p:ext uri="{BB962C8B-B14F-4D97-AF65-F5344CB8AC3E}">
        <p14:creationId xmlns:p14="http://schemas.microsoft.com/office/powerpoint/2010/main" val="4075713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Bike center </a:t>
            </a:r>
          </a:p>
        </p:txBody>
      </p:sp>
      <p:sp>
        <p:nvSpPr>
          <p:cNvPr id="7" name="Content Placeholder 6"/>
          <p:cNvSpPr>
            <a:spLocks noGrp="1"/>
          </p:cNvSpPr>
          <p:nvPr>
            <p:ph idx="4294967295"/>
          </p:nvPr>
        </p:nvSpPr>
        <p:spPr>
          <a:xfrm>
            <a:off x="751114" y="1852841"/>
            <a:ext cx="5573486" cy="3640210"/>
          </a:xfrm>
        </p:spPr>
        <p:txBody>
          <a:bodyPr>
            <a:normAutofit/>
          </a:bodyPr>
          <a:lstStyle/>
          <a:p>
            <a:pPr marL="285750" indent="-285750"/>
            <a:r>
              <a:rPr lang="en-US"/>
              <a:t>Bike Center sized for 200 bikes</a:t>
            </a:r>
          </a:p>
          <a:p>
            <a:pPr marL="285750" indent="-285750"/>
            <a:r>
              <a:rPr lang="en-US"/>
              <a:t>Showers/lockers</a:t>
            </a:r>
          </a:p>
          <a:p>
            <a:pPr marL="285750" indent="-285750"/>
            <a:r>
              <a:rPr lang="en-US"/>
              <a:t>Fix it station</a:t>
            </a:r>
          </a:p>
          <a:p>
            <a:pPr marL="285750" indent="-285750"/>
            <a:r>
              <a:rPr lang="en-US" err="1"/>
              <a:t>Bikewash</a:t>
            </a:r>
            <a:endParaRPr lang="en-US"/>
          </a:p>
          <a:p>
            <a:pPr marL="285750" indent="-285750"/>
            <a:r>
              <a:rPr lang="en-US"/>
              <a:t>Bike shop</a:t>
            </a:r>
          </a:p>
          <a:p>
            <a:pPr marL="285750" indent="-285750"/>
            <a:r>
              <a:rPr lang="en-US"/>
              <a:t>Coffee</a:t>
            </a:r>
          </a:p>
          <a:p>
            <a:pPr marL="285750" indent="-285750"/>
            <a:endParaRPr lang="en-US"/>
          </a:p>
        </p:txBody>
      </p:sp>
      <p:pic>
        <p:nvPicPr>
          <p:cNvPr id="1026" name="Picture 2">
            <a:extLst>
              <a:ext uri="{FF2B5EF4-FFF2-40B4-BE49-F238E27FC236}">
                <a16:creationId xmlns:a16="http://schemas.microsoft.com/office/drawing/2014/main" id="{B60E8376-D2FD-28E0-2FC5-6E1F74DAC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2271" y="2536373"/>
            <a:ext cx="2817130" cy="375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02DFD4F-1DF4-6CFF-BA1E-99F400F20394}"/>
              </a:ext>
            </a:extLst>
          </p:cNvPr>
          <p:cNvPicPr>
            <a:picLocks noChangeAspect="1"/>
          </p:cNvPicPr>
          <p:nvPr/>
        </p:nvPicPr>
        <p:blipFill>
          <a:blip r:embed="rId4"/>
          <a:stretch>
            <a:fillRect/>
          </a:stretch>
        </p:blipFill>
        <p:spPr>
          <a:xfrm>
            <a:off x="8121919" y="1556657"/>
            <a:ext cx="1885643" cy="2512884"/>
          </a:xfrm>
          <a:prstGeom prst="rect">
            <a:avLst/>
          </a:prstGeom>
        </p:spPr>
      </p:pic>
      <p:pic>
        <p:nvPicPr>
          <p:cNvPr id="4" name="Picture 3">
            <a:extLst>
              <a:ext uri="{FF2B5EF4-FFF2-40B4-BE49-F238E27FC236}">
                <a16:creationId xmlns:a16="http://schemas.microsoft.com/office/drawing/2014/main" id="{0E2D3F21-F0E0-DE6A-B147-30B360175E7B}"/>
              </a:ext>
            </a:extLst>
          </p:cNvPr>
          <p:cNvPicPr>
            <a:picLocks noChangeAspect="1"/>
          </p:cNvPicPr>
          <p:nvPr/>
        </p:nvPicPr>
        <p:blipFill>
          <a:blip r:embed="rId5"/>
          <a:stretch>
            <a:fillRect/>
          </a:stretch>
        </p:blipFill>
        <p:spPr>
          <a:xfrm>
            <a:off x="7590562" y="4269487"/>
            <a:ext cx="2948356" cy="2212416"/>
          </a:xfrm>
          <a:prstGeom prst="rect">
            <a:avLst/>
          </a:prstGeom>
        </p:spPr>
      </p:pic>
    </p:spTree>
    <p:extLst>
      <p:ext uri="{BB962C8B-B14F-4D97-AF65-F5344CB8AC3E}">
        <p14:creationId xmlns:p14="http://schemas.microsoft.com/office/powerpoint/2010/main" val="2106059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0B498B-CB3E-0BCA-212E-F24DD2C38673}"/>
              </a:ext>
            </a:extLst>
          </p:cNvPr>
          <p:cNvSpPr>
            <a:spLocks noGrp="1"/>
          </p:cNvSpPr>
          <p:nvPr>
            <p:ph type="sldNum" sz="quarter" idx="11"/>
          </p:nvPr>
        </p:nvSpPr>
        <p:spPr/>
        <p:txBody>
          <a:bodyPr/>
          <a:lstStyle/>
          <a:p>
            <a:fld id="{0F6880C2-9285-4126-A2C7-CF1F9D79AAAA}" type="slidenum">
              <a:rPr lang="en-US" smtClean="0"/>
              <a:pPr/>
              <a:t>3</a:t>
            </a:fld>
            <a:endParaRPr lang="en-US"/>
          </a:p>
        </p:txBody>
      </p:sp>
      <p:sp>
        <p:nvSpPr>
          <p:cNvPr id="4" name="Content Placeholder 3">
            <a:extLst>
              <a:ext uri="{FF2B5EF4-FFF2-40B4-BE49-F238E27FC236}">
                <a16:creationId xmlns:a16="http://schemas.microsoft.com/office/drawing/2014/main" id="{C4A5CA2B-F7E8-DB30-2F3E-B69BDDED56A1}"/>
              </a:ext>
            </a:extLst>
          </p:cNvPr>
          <p:cNvSpPr>
            <a:spLocks noGrp="1"/>
          </p:cNvSpPr>
          <p:nvPr>
            <p:ph idx="1"/>
          </p:nvPr>
        </p:nvSpPr>
        <p:spPr>
          <a:xfrm>
            <a:off x="411164" y="1416891"/>
            <a:ext cx="11476896" cy="4804390"/>
          </a:xfrm>
        </p:spPr>
        <p:txBody>
          <a:bodyPr vert="horz" lIns="91440" tIns="45720" rIns="91440" bIns="45720" rtlCol="0" anchor="t">
            <a:normAutofit/>
          </a:bodyPr>
          <a:lstStyle/>
          <a:p>
            <a:r>
              <a:rPr lang="en-US" sz="2400" b="0" i="0">
                <a:solidFill>
                  <a:srgbClr val="004976"/>
                </a:solidFill>
                <a:effectLst/>
                <a:highlight>
                  <a:srgbClr val="FFFFFF"/>
                </a:highlight>
              </a:rPr>
              <a:t>Replaces </a:t>
            </a:r>
            <a:r>
              <a:rPr lang="en-US" sz="2400">
                <a:solidFill>
                  <a:srgbClr val="004976"/>
                </a:solidFill>
                <a:highlight>
                  <a:srgbClr val="FFFFFF"/>
                </a:highlight>
              </a:rPr>
              <a:t>8 1950’s-era</a:t>
            </a:r>
            <a:r>
              <a:rPr lang="en-US" sz="2400" b="0" i="0">
                <a:solidFill>
                  <a:srgbClr val="004976"/>
                </a:solidFill>
                <a:effectLst/>
                <a:highlight>
                  <a:srgbClr val="FFFFFF"/>
                </a:highlight>
              </a:rPr>
              <a:t> boilers with 2 energy-efficient boilers. </a:t>
            </a:r>
          </a:p>
          <a:p>
            <a:pPr algn="l">
              <a:buFont typeface="Arial" panose="020B0604020202020204" pitchFamily="34" charset="0"/>
              <a:buChar char="•"/>
            </a:pPr>
            <a:r>
              <a:rPr lang="en-US" sz="2400" b="0" i="0">
                <a:solidFill>
                  <a:srgbClr val="004976"/>
                </a:solidFill>
                <a:effectLst/>
                <a:highlight>
                  <a:srgbClr val="FFFFFF"/>
                </a:highlight>
              </a:rPr>
              <a:t>Replaces 9 emergency power generators with 3 energy-efficient generators. </a:t>
            </a:r>
            <a:endParaRPr lang="en-US" sz="2400" b="0" i="0">
              <a:solidFill>
                <a:srgbClr val="004976"/>
              </a:solidFill>
              <a:effectLst/>
              <a:highlight>
                <a:srgbClr val="FFFFFF"/>
              </a:highlight>
              <a:cs typeface="Arial"/>
            </a:endParaRPr>
          </a:p>
          <a:p>
            <a:pPr algn="l">
              <a:buFont typeface="Arial" panose="020B0604020202020204" pitchFamily="34" charset="0"/>
              <a:buChar char="•"/>
            </a:pPr>
            <a:r>
              <a:rPr lang="en-US" sz="2400" i="0">
                <a:solidFill>
                  <a:srgbClr val="004976"/>
                </a:solidFill>
                <a:effectLst/>
                <a:highlight>
                  <a:srgbClr val="FFFFFF"/>
                </a:highlight>
              </a:rPr>
              <a:t>Efficient generators = less diesel fuel used in the event of a major emergency.</a:t>
            </a:r>
            <a:endParaRPr lang="en-US" sz="2400" i="0">
              <a:solidFill>
                <a:srgbClr val="004976"/>
              </a:solidFill>
              <a:effectLst/>
              <a:highlight>
                <a:srgbClr val="FFFFFF"/>
              </a:highlight>
              <a:cs typeface="Arial"/>
            </a:endParaRPr>
          </a:p>
        </p:txBody>
      </p:sp>
      <p:sp>
        <p:nvSpPr>
          <p:cNvPr id="5" name="Title 4">
            <a:extLst>
              <a:ext uri="{FF2B5EF4-FFF2-40B4-BE49-F238E27FC236}">
                <a16:creationId xmlns:a16="http://schemas.microsoft.com/office/drawing/2014/main" id="{5115E1FC-B4BF-BB7C-31A0-CFE1A5E0EAF8}"/>
              </a:ext>
            </a:extLst>
          </p:cNvPr>
          <p:cNvSpPr>
            <a:spLocks noGrp="1"/>
          </p:cNvSpPr>
          <p:nvPr>
            <p:ph type="title"/>
          </p:nvPr>
        </p:nvSpPr>
        <p:spPr>
          <a:xfrm>
            <a:off x="411163" y="315823"/>
            <a:ext cx="10942637" cy="473382"/>
          </a:xfrm>
        </p:spPr>
        <p:txBody>
          <a:bodyPr/>
          <a:lstStyle/>
          <a:p>
            <a:r>
              <a:rPr lang="en-US"/>
              <a:t>Central Utility Plant Sustainability</a:t>
            </a:r>
          </a:p>
        </p:txBody>
      </p:sp>
      <p:pic>
        <p:nvPicPr>
          <p:cNvPr id="6" name="Picture 5" descr="A diagram of a device&#10;&#10;Description automatically generated with medium confidence">
            <a:extLst>
              <a:ext uri="{FF2B5EF4-FFF2-40B4-BE49-F238E27FC236}">
                <a16:creationId xmlns:a16="http://schemas.microsoft.com/office/drawing/2014/main" id="{B8C913E6-DF01-7F6F-146A-3E58A1887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981" y="3059091"/>
            <a:ext cx="5715000" cy="3219450"/>
          </a:xfrm>
          <a:prstGeom prst="rect">
            <a:avLst/>
          </a:prstGeom>
        </p:spPr>
      </p:pic>
    </p:spTree>
    <p:extLst>
      <p:ext uri="{BB962C8B-B14F-4D97-AF65-F5344CB8AC3E}">
        <p14:creationId xmlns:p14="http://schemas.microsoft.com/office/powerpoint/2010/main" val="1584201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47838" y="131763"/>
            <a:ext cx="10444162" cy="1033462"/>
          </a:xfrm>
        </p:spPr>
        <p:txBody>
          <a:bodyPr/>
          <a:lstStyle/>
          <a:p>
            <a:r>
              <a:rPr lang="en-US"/>
              <a:t>Construction &amp; Demolition Waste </a:t>
            </a:r>
          </a:p>
        </p:txBody>
      </p:sp>
      <p:pic>
        <p:nvPicPr>
          <p:cNvPr id="4" name="Content Placeholder 3"/>
          <p:cNvPicPr>
            <a:picLocks noGrp="1" noChangeAspect="1"/>
          </p:cNvPicPr>
          <p:nvPr>
            <p:ph idx="4294967295"/>
          </p:nvPr>
        </p:nvPicPr>
        <p:blipFill>
          <a:blip r:embed="rId3"/>
          <a:stretch>
            <a:fillRect/>
          </a:stretch>
        </p:blipFill>
        <p:spPr>
          <a:xfrm>
            <a:off x="341268" y="1661886"/>
            <a:ext cx="6985353" cy="3933372"/>
          </a:xfrm>
          <a:prstGeom prst="rect">
            <a:avLst/>
          </a:prstGeom>
        </p:spPr>
      </p:pic>
      <p:sp>
        <p:nvSpPr>
          <p:cNvPr id="7" name="Rectangle 6"/>
          <p:cNvSpPr/>
          <p:nvPr/>
        </p:nvSpPr>
        <p:spPr>
          <a:xfrm>
            <a:off x="7326621" y="2185031"/>
            <a:ext cx="4257368" cy="1815882"/>
          </a:xfrm>
          <a:prstGeom prst="rect">
            <a:avLst/>
          </a:prstGeom>
        </p:spPr>
        <p:txBody>
          <a:bodyPr wrap="square">
            <a:spAutoFit/>
          </a:bodyPr>
          <a:lstStyle/>
          <a:p>
            <a:pPr marL="285750" indent="-285750">
              <a:buFont typeface="Arial" panose="020B0604020202020204" pitchFamily="34" charset="0"/>
              <a:buChar char="•"/>
            </a:pPr>
            <a:r>
              <a:rPr lang="en-US" sz="2800">
                <a:solidFill>
                  <a:prstClr val="black"/>
                </a:solidFill>
              </a:rPr>
              <a:t>86% Construction and Demolition Waste Recycling</a:t>
            </a:r>
          </a:p>
          <a:p>
            <a:pPr marL="285750" indent="-285750">
              <a:buFont typeface="Arial" panose="020B0604020202020204" pitchFamily="34" charset="0"/>
              <a:buChar char="•"/>
            </a:pPr>
            <a:r>
              <a:rPr lang="en-US" sz="2800">
                <a:solidFill>
                  <a:prstClr val="black"/>
                </a:solidFill>
              </a:rPr>
              <a:t>1176 tons recycled </a:t>
            </a:r>
          </a:p>
        </p:txBody>
      </p:sp>
    </p:spTree>
    <p:extLst>
      <p:ext uri="{BB962C8B-B14F-4D97-AF65-F5344CB8AC3E}">
        <p14:creationId xmlns:p14="http://schemas.microsoft.com/office/powerpoint/2010/main" val="1492849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6800" cap="none">
                <a:latin typeface="+mj-lt"/>
              </a:rPr>
              <a:t>Questions?</a:t>
            </a:r>
          </a:p>
        </p:txBody>
      </p:sp>
      <p:sp>
        <p:nvSpPr>
          <p:cNvPr id="5" name="Slide Number Placeholder 4"/>
          <p:cNvSpPr>
            <a:spLocks noGrp="1"/>
          </p:cNvSpPr>
          <p:nvPr>
            <p:ph type="sldNum" sz="quarter" idx="4294967295"/>
          </p:nvPr>
        </p:nvSpPr>
        <p:spPr>
          <a:xfrm>
            <a:off x="11204575" y="6335713"/>
            <a:ext cx="987425" cy="385762"/>
          </a:xfrm>
        </p:spPr>
        <p:txBody>
          <a:bodyPr/>
          <a:lstStyle/>
          <a:p>
            <a:fld id="{0F6880C2-9285-4126-A2C7-CF1F9D79AAAA}" type="slidenum">
              <a:rPr lang="en-US" smtClean="0"/>
              <a:pPr/>
              <a:t>31</a:t>
            </a:fld>
            <a:endParaRPr lang="en-US"/>
          </a:p>
        </p:txBody>
      </p:sp>
    </p:spTree>
    <p:extLst>
      <p:ext uri="{BB962C8B-B14F-4D97-AF65-F5344CB8AC3E}">
        <p14:creationId xmlns:p14="http://schemas.microsoft.com/office/powerpoint/2010/main" val="3691749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0B498B-CB3E-0BCA-212E-F24DD2C38673}"/>
              </a:ext>
            </a:extLst>
          </p:cNvPr>
          <p:cNvSpPr>
            <a:spLocks noGrp="1"/>
          </p:cNvSpPr>
          <p:nvPr>
            <p:ph type="sldNum" sz="quarter" idx="11"/>
          </p:nvPr>
        </p:nvSpPr>
        <p:spPr/>
        <p:txBody>
          <a:bodyPr/>
          <a:lstStyle/>
          <a:p>
            <a:fld id="{0F6880C2-9285-4126-A2C7-CF1F9D79AAAA}" type="slidenum">
              <a:rPr lang="en-US" smtClean="0"/>
              <a:pPr/>
              <a:t>4</a:t>
            </a:fld>
            <a:endParaRPr lang="en-US"/>
          </a:p>
        </p:txBody>
      </p:sp>
      <p:sp>
        <p:nvSpPr>
          <p:cNvPr id="4" name="Content Placeholder 3">
            <a:extLst>
              <a:ext uri="{FF2B5EF4-FFF2-40B4-BE49-F238E27FC236}">
                <a16:creationId xmlns:a16="http://schemas.microsoft.com/office/drawing/2014/main" id="{C4A5CA2B-F7E8-DB30-2F3E-B69BDDED56A1}"/>
              </a:ext>
            </a:extLst>
          </p:cNvPr>
          <p:cNvSpPr>
            <a:spLocks noGrp="1"/>
          </p:cNvSpPr>
          <p:nvPr>
            <p:ph idx="1"/>
          </p:nvPr>
        </p:nvSpPr>
        <p:spPr>
          <a:xfrm>
            <a:off x="411163" y="1416891"/>
            <a:ext cx="6992526" cy="4918910"/>
          </a:xfrm>
        </p:spPr>
        <p:txBody>
          <a:bodyPr>
            <a:normAutofit/>
          </a:bodyPr>
          <a:lstStyle/>
          <a:p>
            <a:pPr>
              <a:lnSpc>
                <a:spcPct val="100000"/>
              </a:lnSpc>
              <a:spcBef>
                <a:spcPts val="0"/>
              </a:spcBef>
            </a:pPr>
            <a:r>
              <a:rPr lang="en-US"/>
              <a:t>Emissions remain at or below previous levels despite increase in capacity thanks to advanced technology. </a:t>
            </a:r>
          </a:p>
          <a:p>
            <a:pPr marL="0" indent="0">
              <a:lnSpc>
                <a:spcPct val="100000"/>
              </a:lnSpc>
              <a:spcBef>
                <a:spcPts val="0"/>
              </a:spcBef>
              <a:buNone/>
            </a:pPr>
            <a:endParaRPr lang="en-US" kern="100">
              <a:ea typeface="Calibri" panose="020F0502020204030204" pitchFamily="34" charset="0"/>
              <a:cs typeface="Times New Roman" panose="02020603050405020304" pitchFamily="18" charset="0"/>
            </a:endParaRPr>
          </a:p>
          <a:p>
            <a:pPr>
              <a:lnSpc>
                <a:spcPct val="100000"/>
              </a:lnSpc>
              <a:spcBef>
                <a:spcPts val="0"/>
              </a:spcBef>
            </a:pPr>
            <a:r>
              <a:rPr lang="en-US" kern="100">
                <a:effectLst/>
                <a:ea typeface="Calibri" panose="020F0502020204030204" pitchFamily="34" charset="0"/>
                <a:cs typeface="Times New Roman" panose="02020603050405020304" pitchFamily="18" charset="0"/>
              </a:rPr>
              <a:t>The facility features rainwater-capture systems to reduce strain on the local stormwater system. </a:t>
            </a:r>
            <a:endParaRPr lang="en-US" kern="100">
              <a:ea typeface="Calibri" panose="020F0502020204030204" pitchFamily="34" charset="0"/>
              <a:cs typeface="Times New Roman" panose="02020603050405020304" pitchFamily="18" charset="0"/>
            </a:endParaRPr>
          </a:p>
          <a:p>
            <a:pPr marL="0" indent="0">
              <a:lnSpc>
                <a:spcPct val="100000"/>
              </a:lnSpc>
              <a:spcBef>
                <a:spcPts val="0"/>
              </a:spcBef>
              <a:buNone/>
            </a:pPr>
            <a:endParaRPr lang="en-US" kern="100">
              <a:effectLst/>
              <a:ea typeface="Calibri" panose="020F0502020204030204" pitchFamily="34" charset="0"/>
              <a:cs typeface="Times New Roman" panose="02020603050405020304" pitchFamily="18" charset="0"/>
            </a:endParaRPr>
          </a:p>
          <a:p>
            <a:pPr>
              <a:lnSpc>
                <a:spcPct val="100000"/>
              </a:lnSpc>
              <a:spcBef>
                <a:spcPts val="0"/>
              </a:spcBef>
              <a:spcAft>
                <a:spcPts val="800"/>
              </a:spcAft>
            </a:pPr>
            <a:r>
              <a:rPr lang="en-US" kern="100">
                <a:effectLst/>
                <a:ea typeface="Calibri" panose="020F0502020204030204" pitchFamily="34" charset="0"/>
                <a:cs typeface="Times New Roman" panose="02020603050405020304" pitchFamily="18" charset="0"/>
              </a:rPr>
              <a:t>The CUP lowers our carbon footprint – compared to having separate systems for our individual buildings. </a:t>
            </a:r>
          </a:p>
          <a:p>
            <a:pPr>
              <a:lnSpc>
                <a:spcPct val="100000"/>
              </a:lnSpc>
              <a:spcBef>
                <a:spcPts val="0"/>
              </a:spcBef>
              <a:spcAft>
                <a:spcPts val="800"/>
              </a:spcAft>
            </a:pPr>
            <a:endParaRPr lang="en-US" b="1" kern="100">
              <a:ea typeface="Calibri" panose="020F0502020204030204" pitchFamily="34" charset="0"/>
              <a:cs typeface="Times New Roman" panose="02020603050405020304" pitchFamily="18" charset="0"/>
            </a:endParaRPr>
          </a:p>
          <a:p>
            <a:pPr>
              <a:lnSpc>
                <a:spcPct val="100000"/>
              </a:lnSpc>
              <a:spcBef>
                <a:spcPts val="0"/>
              </a:spcBef>
              <a:spcAft>
                <a:spcPts val="800"/>
              </a:spcAft>
            </a:pPr>
            <a:endParaRPr lang="en-US" sz="2000" kern="100">
              <a:effectLst/>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2000" kern="100">
              <a:effectLst/>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5115E1FC-B4BF-BB7C-31A0-CFE1A5E0EAF8}"/>
              </a:ext>
            </a:extLst>
          </p:cNvPr>
          <p:cNvSpPr>
            <a:spLocks noGrp="1"/>
          </p:cNvSpPr>
          <p:nvPr>
            <p:ph type="title"/>
          </p:nvPr>
        </p:nvSpPr>
        <p:spPr>
          <a:xfrm>
            <a:off x="411163" y="315823"/>
            <a:ext cx="10942637" cy="473382"/>
          </a:xfrm>
        </p:spPr>
        <p:txBody>
          <a:bodyPr/>
          <a:lstStyle/>
          <a:p>
            <a:r>
              <a:rPr lang="en-US"/>
              <a:t>Central Utility Plant Facts</a:t>
            </a:r>
          </a:p>
        </p:txBody>
      </p:sp>
      <p:pic>
        <p:nvPicPr>
          <p:cNvPr id="7" name="Picture 6" descr="A high angle view of a building&#10;&#10;Description automatically generated">
            <a:extLst>
              <a:ext uri="{FF2B5EF4-FFF2-40B4-BE49-F238E27FC236}">
                <a16:creationId xmlns:a16="http://schemas.microsoft.com/office/drawing/2014/main" id="{2D1E2D03-530B-CEB1-5515-FBD4C5DA4C10}"/>
              </a:ext>
            </a:extLst>
          </p:cNvPr>
          <p:cNvPicPr>
            <a:picLocks noChangeAspect="1"/>
          </p:cNvPicPr>
          <p:nvPr/>
        </p:nvPicPr>
        <p:blipFill rotWithShape="1">
          <a:blip r:embed="rId2">
            <a:extLst>
              <a:ext uri="{28A0092B-C50C-407E-A947-70E740481C1C}">
                <a14:useLocalDpi xmlns:a14="http://schemas.microsoft.com/office/drawing/2010/main" val="0"/>
              </a:ext>
            </a:extLst>
          </a:blip>
          <a:srcRect l="17639" r="13231"/>
          <a:stretch/>
        </p:blipFill>
        <p:spPr>
          <a:xfrm>
            <a:off x="7403689" y="1571993"/>
            <a:ext cx="4128181" cy="3981019"/>
          </a:xfrm>
          <a:prstGeom prst="rect">
            <a:avLst/>
          </a:prstGeom>
        </p:spPr>
      </p:pic>
    </p:spTree>
    <p:extLst>
      <p:ext uri="{BB962C8B-B14F-4D97-AF65-F5344CB8AC3E}">
        <p14:creationId xmlns:p14="http://schemas.microsoft.com/office/powerpoint/2010/main" val="447950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95C660-F8FF-3953-D4FF-9D7208DBDDA9}"/>
              </a:ext>
            </a:extLst>
          </p:cNvPr>
          <p:cNvSpPr>
            <a:spLocks noGrp="1"/>
          </p:cNvSpPr>
          <p:nvPr>
            <p:ph type="title"/>
          </p:nvPr>
        </p:nvSpPr>
        <p:spPr>
          <a:xfrm>
            <a:off x="693175" y="3429000"/>
            <a:ext cx="6096000" cy="1510693"/>
          </a:xfrm>
        </p:spPr>
        <p:txBody>
          <a:bodyPr/>
          <a:lstStyle/>
          <a:p>
            <a:pPr marL="0" marR="0" indent="0">
              <a:lnSpc>
                <a:spcPct val="107000"/>
              </a:lnSpc>
              <a:spcBef>
                <a:spcPts val="0"/>
              </a:spcBef>
              <a:spcAft>
                <a:spcPts val="800"/>
              </a:spcAft>
            </a:pPr>
            <a:r>
              <a:rPr lang="en-US" sz="4000" kern="100">
                <a:effectLst/>
                <a:latin typeface="+mn-lt"/>
                <a:ea typeface="Calibri" panose="020F0502020204030204" pitchFamily="34" charset="0"/>
                <a:cs typeface="Times New Roman" panose="02020603050405020304" pitchFamily="18" charset="0"/>
              </a:rPr>
              <a:t>The CUP allows us to have flexibility for our campus to grow and change with the future needs of patients. </a:t>
            </a:r>
          </a:p>
        </p:txBody>
      </p:sp>
      <p:pic>
        <p:nvPicPr>
          <p:cNvPr id="5" name="Picture 4" descr="Aerial view of a city&#10;&#10;Description automatically generated">
            <a:extLst>
              <a:ext uri="{FF2B5EF4-FFF2-40B4-BE49-F238E27FC236}">
                <a16:creationId xmlns:a16="http://schemas.microsoft.com/office/drawing/2014/main" id="{C9725B17-BDA4-CBAA-A073-D1786DE51FAB}"/>
              </a:ext>
            </a:extLst>
          </p:cNvPr>
          <p:cNvPicPr>
            <a:picLocks noChangeAspect="1"/>
          </p:cNvPicPr>
          <p:nvPr/>
        </p:nvPicPr>
        <p:blipFill rotWithShape="1">
          <a:blip r:embed="rId2">
            <a:extLst>
              <a:ext uri="{28A0092B-C50C-407E-A947-70E740481C1C}">
                <a14:useLocalDpi xmlns:a14="http://schemas.microsoft.com/office/drawing/2010/main" val="0"/>
              </a:ext>
            </a:extLst>
          </a:blip>
          <a:srcRect l="21642" t="10378" r="15689" b="15933"/>
          <a:stretch/>
        </p:blipFill>
        <p:spPr>
          <a:xfrm>
            <a:off x="6789175" y="1401098"/>
            <a:ext cx="4734233" cy="3711158"/>
          </a:xfrm>
          <a:prstGeom prst="rect">
            <a:avLst/>
          </a:prstGeom>
        </p:spPr>
      </p:pic>
    </p:spTree>
    <p:extLst>
      <p:ext uri="{BB962C8B-B14F-4D97-AF65-F5344CB8AC3E}">
        <p14:creationId xmlns:p14="http://schemas.microsoft.com/office/powerpoint/2010/main" val="2138215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FEB17C-FCA9-A404-BAB5-A0B0AD365CD4}"/>
              </a:ext>
            </a:extLst>
          </p:cNvPr>
          <p:cNvSpPr>
            <a:spLocks noGrp="1"/>
          </p:cNvSpPr>
          <p:nvPr>
            <p:ph type="body" idx="10"/>
          </p:nvPr>
        </p:nvSpPr>
        <p:spPr/>
        <p:txBody>
          <a:bodyPr>
            <a:noAutofit/>
          </a:bodyPr>
          <a:lstStyle/>
          <a:p>
            <a:r>
              <a:rPr lang="en-US" sz="2000" i="1"/>
              <a:t>Kelly Spratt</a:t>
            </a:r>
          </a:p>
          <a:p>
            <a:r>
              <a:rPr lang="en-US" sz="2000" i="1"/>
              <a:t>Vice President, Hospital Operations </a:t>
            </a:r>
          </a:p>
        </p:txBody>
      </p:sp>
      <p:sp>
        <p:nvSpPr>
          <p:cNvPr id="3" name="Title 2">
            <a:extLst>
              <a:ext uri="{FF2B5EF4-FFF2-40B4-BE49-F238E27FC236}">
                <a16:creationId xmlns:a16="http://schemas.microsoft.com/office/drawing/2014/main" id="{2263575F-62BD-45F0-9B51-49288D5C8C02}"/>
              </a:ext>
            </a:extLst>
          </p:cNvPr>
          <p:cNvSpPr>
            <a:spLocks noGrp="1"/>
          </p:cNvSpPr>
          <p:nvPr>
            <p:ph type="title"/>
          </p:nvPr>
        </p:nvSpPr>
        <p:spPr/>
        <p:txBody>
          <a:bodyPr/>
          <a:lstStyle/>
          <a:p>
            <a:pPr>
              <a:lnSpc>
                <a:spcPct val="100000"/>
              </a:lnSpc>
            </a:pPr>
            <a:r>
              <a:rPr lang="en-US" sz="4000">
                <a:latin typeface="+mj-lt"/>
              </a:rPr>
              <a:t>Abbott Northwestern Hospital Campus Revitalization Update</a:t>
            </a:r>
            <a:endParaRPr lang="en-US" sz="2800">
              <a:latin typeface="+mj-lt"/>
            </a:endParaRPr>
          </a:p>
        </p:txBody>
      </p:sp>
    </p:spTree>
    <p:extLst>
      <p:ext uri="{BB962C8B-B14F-4D97-AF65-F5344CB8AC3E}">
        <p14:creationId xmlns:p14="http://schemas.microsoft.com/office/powerpoint/2010/main" val="1149641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40E23C-2C55-420D-8781-ECF31639D26C}"/>
              </a:ext>
            </a:extLst>
          </p:cNvPr>
          <p:cNvSpPr>
            <a:spLocks noGrp="1"/>
          </p:cNvSpPr>
          <p:nvPr>
            <p:ph type="title"/>
          </p:nvPr>
        </p:nvSpPr>
        <p:spPr>
          <a:xfrm>
            <a:off x="283298" y="385483"/>
            <a:ext cx="11675022" cy="537884"/>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Abbott Northwestern Hospital</a:t>
            </a:r>
          </a:p>
        </p:txBody>
      </p:sp>
      <p:sp>
        <p:nvSpPr>
          <p:cNvPr id="18" name="TextBox 17">
            <a:extLst>
              <a:ext uri="{FF2B5EF4-FFF2-40B4-BE49-F238E27FC236}">
                <a16:creationId xmlns:a16="http://schemas.microsoft.com/office/drawing/2014/main" id="{3F6382B5-ED9F-4E85-A044-09E36C429870}"/>
              </a:ext>
            </a:extLst>
          </p:cNvPr>
          <p:cNvSpPr txBox="1"/>
          <p:nvPr/>
        </p:nvSpPr>
        <p:spPr>
          <a:xfrm>
            <a:off x="423340" y="1443605"/>
            <a:ext cx="4785789" cy="3631763"/>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ctr" latinLnBrk="0" hangingPunct="1">
              <a:lnSpc>
                <a:spcPct val="100000"/>
              </a:lnSpc>
              <a:spcBef>
                <a:spcPts val="0"/>
              </a:spcBef>
              <a:spcAft>
                <a:spcPts val="0"/>
              </a:spcAft>
              <a:buClrTx/>
              <a:buSzPts val="1000"/>
              <a:buFontTx/>
              <a:buNone/>
              <a:tabLst>
                <a:tab pos="457200" algn="l"/>
              </a:tabLst>
              <a:defRPr/>
            </a:pPr>
            <a:r>
              <a:rPr kumimoji="0" lang="en-US" sz="1800" b="1" i="0" u="none" strike="noStrike" kern="1200" cap="none" spc="0" normalizeH="0" baseline="0" noProof="0">
                <a:ln>
                  <a:noFill/>
                </a:ln>
                <a:solidFill>
                  <a:srgbClr val="004976"/>
                </a:solidFill>
                <a:effectLst/>
                <a:uLnTx/>
                <a:uFillTx/>
                <a:latin typeface="Arial" panose="020B0604020202020204" pitchFamily="34" charset="0"/>
                <a:ea typeface="+mn-ea"/>
                <a:cs typeface="Arial" panose="020B0604020202020204" pitchFamily="34" charset="0"/>
              </a:rPr>
              <a:t>Recognized nationally and locally for exceptional expertise and highly specialized care.</a:t>
            </a:r>
          </a:p>
          <a:p>
            <a:pPr marL="285750" marR="0" lvl="0" indent="-285750" algn="l" defTabSz="914400" rtl="0" eaLnBrk="1" fontAlgn="ctr"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600" b="0" i="0" u="none" strike="noStrike" kern="1200" cap="none" spc="0" normalizeH="0" baseline="0" noProof="0">
                <a:ln>
                  <a:noFill/>
                </a:ln>
                <a:solidFill>
                  <a:srgbClr val="004976"/>
                </a:solidFill>
                <a:effectLst/>
                <a:uLnTx/>
                <a:uFillTx/>
                <a:latin typeface="Arial" panose="020B0604020202020204" pitchFamily="34" charset="0"/>
                <a:ea typeface="+mn-ea"/>
                <a:cs typeface="Arial" panose="020B0604020202020204" pitchFamily="34" charset="0"/>
              </a:rPr>
              <a:t>Largest private hospital in the Twin Cities, with a 140-year history as an innovator and care provider in the Twin Cities and Upper Midwest. Licensed for 972 beds.</a:t>
            </a:r>
          </a:p>
          <a:p>
            <a:pPr marL="285750" marR="0" lvl="0" indent="-285750" algn="l" defTabSz="914400" rtl="0" eaLnBrk="1" fontAlgn="ctr" latinLnBrk="0" hangingPunct="1">
              <a:lnSpc>
                <a:spcPct val="100000"/>
              </a:lnSpc>
              <a:spcBef>
                <a:spcPts val="0"/>
              </a:spcBef>
              <a:spcAft>
                <a:spcPts val="0"/>
              </a:spcAft>
              <a:buClrTx/>
              <a:buSzPts val="1000"/>
              <a:buFont typeface="Arial" panose="020B0604020202020204" pitchFamily="34" charset="0"/>
              <a:buChar char="•"/>
              <a:tabLst>
                <a:tab pos="457200" algn="l"/>
              </a:tabLst>
              <a:defRPr/>
            </a:pPr>
            <a:endParaRPr kumimoji="0" lang="en-US" sz="1600" b="0" i="0" u="none" strike="noStrike" kern="1200" cap="none" spc="0" normalizeH="0" baseline="0" noProof="0">
              <a:ln>
                <a:noFill/>
              </a:ln>
              <a:solidFill>
                <a:srgbClr val="004976"/>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ctr"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600" b="0" i="0" u="none" strike="noStrike" kern="1200" cap="none" spc="0" normalizeH="0" baseline="0" noProof="0">
                <a:ln>
                  <a:noFill/>
                </a:ln>
                <a:solidFill>
                  <a:srgbClr val="004976"/>
                </a:solidFill>
                <a:effectLst/>
                <a:uLnTx/>
                <a:uFillTx/>
                <a:latin typeface="Arial" panose="020B0604020202020204" pitchFamily="34" charset="0"/>
                <a:ea typeface="+mn-ea"/>
                <a:cs typeface="Arial" panose="020B0604020202020204" pitchFamily="34" charset="0"/>
              </a:rPr>
              <a:t>5,796 Allina Health employees and</a:t>
            </a:r>
          </a:p>
          <a:p>
            <a:pPr marL="0" marR="0" lvl="0" indent="0" algn="l" defTabSz="914400" rtl="0" eaLnBrk="1" fontAlgn="ctr" latinLnBrk="0" hangingPunct="1">
              <a:lnSpc>
                <a:spcPct val="100000"/>
              </a:lnSpc>
              <a:spcBef>
                <a:spcPts val="0"/>
              </a:spcBef>
              <a:spcAft>
                <a:spcPts val="0"/>
              </a:spcAft>
              <a:buClrTx/>
              <a:buSzPts val="1000"/>
              <a:buFontTx/>
              <a:buNone/>
              <a:tabLst>
                <a:tab pos="457200" algn="l"/>
              </a:tabLst>
              <a:defRPr/>
            </a:pPr>
            <a:r>
              <a:rPr kumimoji="0" lang="en-US" sz="1600" b="0" i="0" u="none" strike="noStrike" kern="1200" cap="none" spc="0" normalizeH="0" baseline="0" noProof="0">
                <a:ln>
                  <a:noFill/>
                </a:ln>
                <a:solidFill>
                  <a:srgbClr val="004976"/>
                </a:solidFill>
                <a:effectLst/>
                <a:uLnTx/>
                <a:uFillTx/>
                <a:latin typeface="Arial" panose="020B0604020202020204" pitchFamily="34" charset="0"/>
                <a:ea typeface="+mn-ea"/>
                <a:cs typeface="Arial" panose="020B0604020202020204" pitchFamily="34" charset="0"/>
              </a:rPr>
              <a:t>     1,653 non-employed providers.</a:t>
            </a:r>
          </a:p>
          <a:p>
            <a:pPr marL="0" marR="0" lvl="0" indent="0" algn="l" defTabSz="914400" rtl="0" eaLnBrk="1" fontAlgn="ctr" latinLnBrk="0" hangingPunct="1">
              <a:lnSpc>
                <a:spcPct val="100000"/>
              </a:lnSpc>
              <a:spcBef>
                <a:spcPts val="0"/>
              </a:spcBef>
              <a:spcAft>
                <a:spcPts val="0"/>
              </a:spcAft>
              <a:buClrTx/>
              <a:buSzPts val="1000"/>
              <a:buFontTx/>
              <a:buNone/>
              <a:tabLst>
                <a:tab pos="457200" algn="l"/>
              </a:tabLst>
              <a:defRPr/>
            </a:pPr>
            <a:endParaRPr kumimoji="0" lang="en-US" sz="1600" b="0" i="0" u="none" strike="noStrike" kern="1200" cap="none" spc="0" normalizeH="0" baseline="0" noProof="0">
              <a:ln>
                <a:noFill/>
              </a:ln>
              <a:solidFill>
                <a:srgbClr val="004976"/>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ctr"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600" b="0" i="0" u="none" strike="noStrike" kern="1200" cap="none" spc="0" normalizeH="0" baseline="0" noProof="0">
                <a:ln>
                  <a:noFill/>
                </a:ln>
                <a:solidFill>
                  <a:srgbClr val="004976"/>
                </a:solidFill>
                <a:effectLst/>
                <a:uLnTx/>
                <a:uFillTx/>
                <a:latin typeface="Arial" panose="020B0604020202020204" pitchFamily="34" charset="0"/>
                <a:ea typeface="+mn-ea"/>
                <a:cs typeface="Arial" panose="020B0604020202020204" pitchFamily="34" charset="0"/>
              </a:rPr>
              <a:t>More than 200,000 patients and their families are served annually.</a:t>
            </a:r>
          </a:p>
          <a:p>
            <a:pPr>
              <a:buClr>
                <a:srgbClr val="2CCCD3"/>
              </a:buClr>
            </a:pPr>
            <a:endParaRPr lang="en-US" sz="1600">
              <a:ea typeface="+mn-lt"/>
              <a:cs typeface="+mn-lt"/>
            </a:endParaRPr>
          </a:p>
        </p:txBody>
      </p:sp>
      <p:pic>
        <p:nvPicPr>
          <p:cNvPr id="4" name="Picture 2" descr="abbott-northwestern-building">
            <a:extLst>
              <a:ext uri="{FF2B5EF4-FFF2-40B4-BE49-F238E27FC236}">
                <a16:creationId xmlns:a16="http://schemas.microsoft.com/office/drawing/2014/main" id="{58750432-473E-AC27-62FE-FFBFBC632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686" y="1458733"/>
            <a:ext cx="5743575" cy="28765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ewsweek best hospitals badge">
            <a:extLst>
              <a:ext uri="{FF2B5EF4-FFF2-40B4-BE49-F238E27FC236}">
                <a16:creationId xmlns:a16="http://schemas.microsoft.com/office/drawing/2014/main" id="{E1CBD53E-66C0-EAA5-9AC0-E47113740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61" y="5083715"/>
            <a:ext cx="2642707" cy="9460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agnet-recognition-emblem">
            <a:extLst>
              <a:ext uri="{FF2B5EF4-FFF2-40B4-BE49-F238E27FC236}">
                <a16:creationId xmlns:a16="http://schemas.microsoft.com/office/drawing/2014/main" id="{5CA369BE-C037-5B05-BACC-19C1EEB27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8594" y="5075368"/>
            <a:ext cx="142875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U.S. News &amp; World Report Best Regional Hospital, Abbott Northwestern Hospital recognized in 22 types of care">
            <a:extLst>
              <a:ext uri="{FF2B5EF4-FFF2-40B4-BE49-F238E27FC236}">
                <a16:creationId xmlns:a16="http://schemas.microsoft.com/office/drawing/2014/main" id="{83166E0B-9DC4-AB0C-2018-62B139114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3311" y="5075368"/>
            <a:ext cx="1720507" cy="15377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ommission-on-cancer">
            <a:extLst>
              <a:ext uri="{FF2B5EF4-FFF2-40B4-BE49-F238E27FC236}">
                <a16:creationId xmlns:a16="http://schemas.microsoft.com/office/drawing/2014/main" id="{9F1FE57D-6CF3-7E66-A3BD-E6BA5A39E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2740" y="5153389"/>
            <a:ext cx="1597733" cy="11221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anw-GoldSeal-award">
            <a:extLst>
              <a:ext uri="{FF2B5EF4-FFF2-40B4-BE49-F238E27FC236}">
                <a16:creationId xmlns:a16="http://schemas.microsoft.com/office/drawing/2014/main" id="{4C52431C-4C89-194C-5770-8CF1579B51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6690" y="5153389"/>
            <a:ext cx="1208222" cy="12082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certified-comprehensive-stroke-badge">
            <a:extLst>
              <a:ext uri="{FF2B5EF4-FFF2-40B4-BE49-F238E27FC236}">
                <a16:creationId xmlns:a16="http://schemas.microsoft.com/office/drawing/2014/main" id="{AAD733D8-1DB1-F31B-4B8D-6E3A495EA2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99761" y="5104852"/>
            <a:ext cx="9525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98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163" y="376097"/>
            <a:ext cx="11361737" cy="473382"/>
          </a:xfrm>
        </p:spPr>
        <p:txBody>
          <a:bodyPr anchor="b"/>
          <a:lstStyle/>
          <a:p>
            <a:r>
              <a:rPr lang="en-US"/>
              <a:t>Abbott Northwestern Role today and in the future</a:t>
            </a:r>
          </a:p>
        </p:txBody>
      </p:sp>
      <p:sp>
        <p:nvSpPr>
          <p:cNvPr id="5" name="Slide Number Placeholder 4"/>
          <p:cNvSpPr>
            <a:spLocks noGrp="1"/>
          </p:cNvSpPr>
          <p:nvPr>
            <p:ph type="sldNum" sz="quarter" idx="11"/>
          </p:nvPr>
        </p:nvSpPr>
        <p:spPr>
          <a:xfrm>
            <a:off x="10900884" y="6335801"/>
            <a:ext cx="987176" cy="385673"/>
          </a:xfrm>
        </p:spPr>
        <p:txBody>
          <a:bodyPr/>
          <a:lstStyle/>
          <a:p>
            <a:pPr lvl="0"/>
            <a:fld id="{0F6880C2-9285-4126-A2C7-CF1F9D79AAAA}" type="slidenum">
              <a:rPr lang="en-US" noProof="0" smtClean="0"/>
              <a:pPr lvl="0"/>
              <a:t>8</a:t>
            </a:fld>
            <a:endParaRPr lang="en-US" noProof="0"/>
          </a:p>
        </p:txBody>
      </p:sp>
      <p:sp>
        <p:nvSpPr>
          <p:cNvPr id="8" name="AutoShape 8" descr="data:image/jpg;base64,%20/9j/4AAQSkZJRgABAQEAYABgAAD/2wBDAAUDBAQEAwUEBAQFBQUGBwwIBwcHBw8LCwkMEQ8SEhEPERETFhwXExQaFRERGCEYGh0dHx8fExciJCIeJBweHx7/2wBDAQUFBQcGBw4ICA4eFBEUHh4eHh4eHh4eHh4eHh4eHh4eHh4eHh4eHh4eHh4eHh4eHh4eHh4eHh4eHh4eHh4eHh7/wAARCAL0BU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PWkpD1pK0sSOoptFFgHVDf3lvp1hcaheSCO2tYnnmc9FRAWY/kDUleSfte+Ij4f+AevCKYxXWqeXpsGDyTK3zj/AL9h6GB+e3jLWLjXtdvtau5GkuNSvJr2Rm6kyOSP07ViH7w9hVi+YPdMFxtXCDHoOKrDnLepqQFooooAKKKKACiiigAooooAKKKKACijtn3xQaACiiigAooooAKKKKACiiigAooooAKKKMUDQUCiloGJilFFKKQCUopx6UBaLgApaVRS4oAaKdilApwFMCMilC0/FOC0AM20mKkxSYoAbik21JigCgBm2lxTsUmKQCYppGKfSEZouA2kwKXBopgN20mDT6KAGUYp9JigBmKKcRSUANbpTaeaTFADaKXFFACUUUUCEooooEFFFFABRRRQAUUUUAFFFFABRRRQAUUUUAFFFFABRRRQAUqkqwZSQQcgjqDSUUAeh+Dvjd8VPCksbaX401SSFAFFteyfaYdo7bZM469sV7X4O/bQ12GVI/F3hCwvYeA02mytDIPU7XLKfpla+UaKAP0Y8G/tP/CHxHKsE2t3GhTnGF1W3MSE8f8ALRSyD8SOletaDrejeILFb7QtWsdUtWGRLaXCyr+ak1+RtXdG1bVdFvBeaNqd7ptyOk1pO0T/AJqQaLgfrpRX5y+CP2m/i34YjWCTWodetlGFj1aHziOP+egKufxY17P4Q/bQ0iWKOPxb4NvLWXIDzabOsqY7nY+0jtxk07oD6zorzfwf8c/hR4pWIab4002CeQ7Rb3z/AGaXPpiTAP4E16KjLJGskbB0YZVlOQR7GmA+im0UWAdRTaKLAOoptFFgHUU2iiwDqKbRRYB1FNoosA6im0UWAdRTaKLAOoptFFgHUU2iiwDqKbRRYB1FNoosA6im0UWAdRTaKLAOoptFFgHUU2iiwDqKbRRYB1FNoosA6im0UWAdRTaKLAOoptFFgHUU2iiwDqKbRRYB1FNoosA6im0UWAdRTaKLAOoptFFgHUU2iiwDqKbRRYB1FNoosA6im0UWAdRTaKLAOoptFFgHUU2iiwDqKbRRYB1FNoosA6im0UWAQ9TRTSeTRmqsIdRTc0ZosA6vkP8A4KC+Jo21Dwv4TiZSbWOXVbkdwT+7iH6SfpX10Mk4r83P2pvE6eKfjP4m1GB1e2huV023YYwUgG1jnvlwxqZAjydj1bvj9TSDgAUN29zmipGFFFFABRRRQAUUUUAFFFFABRRRQAjA7Nz4CZ4pSw83bww9+CK2fBGjt4g8W6Xo0ce9Z5wGH+z1b/x0Gvtm6+Afw9udMtra6tpopgg3tFzg4GflbI6+mKBnwYCPpS19d61+ytoUoZtN1p1GTghSpH1Vsg/gRXHax+yx4ht136brlnc9cKYyjj25OP1oEfOo56UV7Hq/7O/jyzfCW6SY/iQjB/M4/InrXOXfwh8cWkpW40aQkZwR8pP4NjP4ZoA8/orpL3wP4rtXYSaJcgqMlQuG/wC+Tg/lWJcWF7buUntJ4nHVHjIYfgaAK1FJnnHQ+hpaBhSZpaePmH976UBYZS0qkHIGWx1AXkUi4YnDA/hg0gClFHU8c0oGKBhtpQppwHFORaTAbilAqSnbRQBGBTgKdtxQKAGgU4CnAU4CgBm2nBacBSkU7gMK0m2pQKNtAEQWl21LtpMUwI9tIVPpUm2nYpMCDFG2piue1IRSAh20FalxzRimgICo+lIVNTMOabimBCaKkI5pCPalcBmKTFPxSEcUARminYoxTAbSHpTsUmKAI6KcRTc0AFIaWkNABRRRQKwUUUUAFFFFAgooooAKKKKACiiigAooooAKKKKACiiigAooooAKKKKACiiigBDz1rpPCnjzxp4VeNvDnirWNMWNtyxQXbiLPumdp/EVzlFAH0R4O/a7+JWkzIuv2uleIrYABhJD9nm47h4+Mn3U17V4O/a++HWqyrD4g07VvDznH710FzD2zkp8w7/w18G0UXA/Vnwj4+8E+Lsr4Z8VaTqjjrFBcqZB/wAAPzfpXSnjrX5BIzI4dGZHHRlOCPxr0HwV8a/il4PjWHRfGOofZlGFtrsi5iUY7LIDj8Mdqdwsfp5RXxZ4L/bM1y1iEPjDwlZ6kQP+PjT5jbuT7o25fyI+lezeEf2ofhHryRLdazdaFcSHBi1G1ZQp95E3Jj3JFVdCPbaKoaNq2l61ZJe6PqVlqVs4ys1rOsqH8VJFXc07AOopuaM0WAdRTc0ZosA6im5ozRYB1FNzRmiwDqKbmjNFgHUU3NGaLAOopuaM0WAdRTc0ZosA6im5ozRYB1FNzRmiwDqKbmjNFgHUU3NGaLAOopuaM0WAdRTc0ZosA6im5ozRYB1FNzRmiwDqKbmjNFgHUU3NGaLAOopuaM0WAdRTc0ZosA6im5ozRYB1FNzRmiwDqKbmjNFgHUU3NGaLAOopuaM0WAdRTc0ZosA6im5ozRYB1FNzRmiwDqKbmjNFgHUU3NGaLAOopuaM0WAdRTc0ZosA6im5ozRYBrdTRTWPJozTsIdRTc0ZosBj+OteTwv4K1vxJIu5dMsJrrb/AHiiEgfiQK/KzVp5pp/MuG3TPmaU+rudxP6195ftx+Im0r4OR6JC5EuvahFathufKT96/wCHyqPxr4FuZPNuHfsWJ/AdKiW40RH7x9hiikXpn15pakYUUUUAFFFFABRRRQAUUUUAFHYk9hRVjS7KXUtRgsYVLNK4XAGaAPoT9jHwal5r7+Kr2ItHbRMIMrxuJ25/IPX1uxLP5jdTXIfCDwvD4T8B6fpwTbIYwG4weBz+u4/jXX//AKqTGhe1A6UjUopDFVpF+65FJJIxByFJPUFQQfwpaGGDup3FYb9ns5ICktlbsGGCuwYP4dKoXfhzw7eQGG80a1miIxsaMFf++TxU11dJHgtjrUsF3HKuCRRcLHC698GPhpq8TrJ4faFycgwMePopyB+GK4HWP2VvCFx8+k6xd2rd0YEj8mz+hFe/h48cO2e1OD+YPm3Ej86Yz5R1f9la+Wf/AIletRyp6Yw34q3H5NXMah+zH41glKxzQOf4T939CcfkT1r7YDKWAIk6cMO34U7bIrZ++n0oA+A7z4F/Eaz8wS6a52H5Wjblh6gHBP4Zrn734ceN7Vn87Q7mbZ1Ea5cf8B4b9K/SFGOdqhVHYHmkmjt5AY57WBs9QUBB/Ciwj8v5dL1C3kZJLG5Rx1RoiGH4HmqecSbTwfRuD+tfp5qWhaHqEItr/RbSeIDADRhgPwPSuX1v4P8Aw+1mDybnRoY17YUED8Gzj8MUrCPzsVw5xwKlXAIXPPavtrXf2YfAF8paylltX/6Z9P8Avls/oRXH6l+yTEzl9J8RK684jkG1ge3BP/s3anYZ8rhGxml+lfQV5+yp4qSVlS6VyB8pUg5/AkfoTXOal+zr8QrIt5dmsm04B5G78Dg/lmlYLnkK5pwHPSu41T4T/ELTIzJdeGrooM5Maljx32/e/SubvdG1qxmMVzpF5G46qYju/wC+etFguZ21SPShVXO0tz70GUeYY2VldeqspBH4UqyRsMedGfYHkfhSGOCepA+ppduKEZSdm9Wz2NPCPv4Rf+AnNADAtKVp7K2RuUr754pUUlTnOaaAi20hWrCxtjcVwKCtMCuF5pcVLtoK0mMixSFaeRSUgsRsvNN21NimlaYiMimlalIpCOKYEGKMVIVpMVIEeKa44qRhTSM0ICLFIakI9qaRzVANzQcUuKQ0ANIphFONJQA3FFONJQAhpKU0lABRRRQIKKKKBBRRRQAUUUUAFFFFABRRRQAUUUUAFFFFABRRRQAUUUUAFFFFABRRRQAUUUUAFFFFABRRRQBa0rUtS0m8S80rULuwuUOUltpmjdT7FSDXrnhH9pv4veH/ACY5teh1u2j48rU7dZCw46yLh+397vXjNFFwPsvwd+2ZpM8oh8XeD7qxU4/0jTZxMB9UfafXoTXtHgz45fCrxZMLfSvGVjHcscLBe7rV2PsJAAfwJr8zKDT5mFj9eUZXQOjB1PRlOR+dLX5TeEvHHjHwi5bwz4n1XSgc7kt7llQ/VPunr6V7L4N/a4+JGjxCDXbTSvEUYGA80Zgmz7tHwf8Avn8armFY+9KK+c/Bv7Xfw71SJV8RWGreHrjvmP7TDn2ZPm/NR0r2Twp8QfA/iuONvDvizR9RaT7kUd0olP8A2zbDjqO1PQR1FFNOQcHINGadgHUU3NGaLAOopuaM0WAdRTc0ZosA6im5ozRYB1FNzRmiwDqKbmjNFgHUU3NGaLAOopuaM0WAdRTc0ZosA6im5ozRYB1FNzRmiwDqKbmjNFgHUU3NGaLAOopuaM0WAdRTc0ZosA6im5ozRYB1FNzRmiwDqKbmjNFgHUU3NGaLAOopuaM0WAdRTc0ZosA6im5ozRYB1FNzRmiwDqKbmjNFgHUU3NGaLAOopuaM0WAdRTc0ZosA6im5ozRYB1FNzRmiwDWPzH60ZpG+8frRTELmjNJQOvJwPU0AfE37efiV774laf4fSQfZ9F0zzSA2cT3B7jsdip78+9fMbfdP5V3Hxq8R/wDCU/EjxHrwmMsd9qkrQMf+eEZ2R/htUVw56r+dYt6lhRRRQAUUUUAFFFFABRRRQAUUUUmNBXuf7Ivgj/hIfF/9q3EW6C0G8bh8v3v8A1eHwxtJKsaKWYngDvX6CfAXwivg7wNaW7QiO8ngXzseu0Z/Xd+dFwsd4MbUPZQABQKbtO0c8A05mAHFIYd6dTFYE+lOoADUd5IFjqYLuqlqKtuCrQBz/iSaZIVZD0qjY30yxgbjk1e1yMyR49Kw4WAfA6igDoIru44O/wDCtC31KZcb1zXNQzMG5z+FaENwSvXn3qgOhj1iPhZISPcUsmpZP7vOPXNZEThh8wBNSqwxtFAGzZ3kRXbNuJ9ana6jHCjI7GsaOplppkm1BIJO9TAZPrWNEXUfKxFWYJpVP3s07AaSIqc05drnLZzVHzJnPoKcJJFPNOwGkoA+7Iw9s8VP5r7BGXJT6VQhkJHzZFW4pFIxQkBMDtj2sUkjPVWXcv5GqupaLo2p2/lXmkWN3GBwskSsB9M9Pwq1EFwcnAp3+qQt1osSzhtb+EvgLWCGvPDlquGBGFDL16YbOB9MVxuufswfD6+m8+2jksweqod6/gGyR+BFe2RFZCGzj2NSuABwAR/smjlJUrHzNqX7JOgzFmtdUYJg42Z3A9uD/wDFVzV1+yLrMW9rPWo5xn5AxIb9cfzNfX8QUZEbMrGplSQL8zZpOBSmfCt/+zL8QLYuIj5+DwpXd/gfyzXMap8FPiRpqn/iQvcKBnEIJOP90gN69u1fomrTAYySKVtzD51DD0IzS5SuY/LnVPDniPSZvK1bQdUt3/uiFunuuMisk3FurlDHdAj7wCE7fqOor9Vr2xsNQthb6hp9rdwjpHPCHA+melcrrnwx+H+rPuu/C9iW9RGOOvr069sUWY+ZH5pCa1IysxI+n+TUihZFLQyRy4GSFYZ/KvvTWP2b/hzdO8sNrJbO3QA71H5/N/49XJar+yd4buMyWd5tbPBHX8jg/wDj1FgufHCrv+6Dn0prR19S3v7JFw0X+jaswlBOMNn9Dg/qa5fWP2WvG9kxksr6C49EkBOfxIB9OgNKw7ngBSmlTXquufAf4m6cTIuhSXcXrbqX/wDHfv8A6VxGreE/FWmTmG88Oagrg4wsRZgfdfvD8qVh3OfK+tCx7ujj6GlkeaNmWS1mBX7wMZBH1HUVC11bsAY2z9O1IBzbVbaxAPvSEdadHJG/G9G9m5pxV24+TjujZFAiuRSYqZlVB8wJ9xzUX0OR9KaAbimsKk+UjhgaaaAIyKawqQimEUwI8UmKeeKaTQAw9aKU0lADTRiiigBKKWg0CsJRRRQAUUUUCCiiigAooooAKKKKACiiigAooooAKKKKACiiigAooooAKKKKACiiigAooooAKKKKACiiigAooooAKKKKAChSVcOpKspyGHBB9jRRQB6D4Q+NXxS8K+SmleNNTa3h4W2u5PtMWPTbJnjjtjFe0eEv2ytdgaKLxV4RsL6MDEk+nzNBIffa25fwyP6V8rUUXYWP0N8GftO/CbxFKIJ9WutBnJwq6pB5an/gallH4kV63ous6PrlsbnRdVsNTgBwZLO4SZQfqpNfkvVzRdV1TRb5L7RtSvNOukOVmtZmicfipFUpisfrVmjNfnX4P/aW+Lnh1PKfX49bh7JqsAmYc/3wQ/5k17N4P/bK0qWIR+L/AAfd2svGZtMmEqH32SFSO/8AEelVzIVj6uzRmvOPB3xw+FfiqJDp3jHTreZiB9nv3+yygnoMSYBP0Jr0SJ0liWaJ1kjYZV0OVYeoI61Qh+aM0lFAC5ozSUUALmjNJRQAuaM0lFAC5ozSUUALmjNJRQAuaM0lFAC5ozSUUALmjNJRQAuaM0lFAC5ozSUUALmjNJRQAuaM0lFAC5ozSUUALmjNJRQAuaM0lFAC5ozSUUALmjNJRQAuaM0lFAC5ozSUUALmjNJRQAuaM0lFAC5ozSUUALmjNJRQAuaM0lFAC5ozSUUANY/MfrSZpGPzH60madhDs1xHx58Rjwr8HfFGtCZoZo9Pkht2XqJpf3ceP+BOK7XNfNP7e/iBbfwl4c8LpKQ99ftezqD/AMsoF4zx0LOO/wDDSloho+Lb75ZFhH/LNFT8e9V/4ifwp8rl5GkPUksajHCisSxaKKKACiiigAooooAKKKKADtTUy1DlhjA68U5lJZY06mkxo9O/Zp8LN4o+JdkjRB7a2lSSXcOMA7z+in86+9mZUdQvA2hF/rXgf7G3hGXRfB0mvXCfvtQLtHkdFJCjH4Ifzr3v7z7j2PH1pDEZwufTNZ2rXhgi3J1q+6sFNY2qrlGzyoBoApW+tOx5rQi1PdXGxyMsxU9c1q2txwM0AdTBqKA/N2pwuFn3P6CsCGZGU561d0qQb2Vj8uOPrTAh1Jd6MBXMrGUnYn1rqL9fmO09awr2MpIc9TQAQ4Jq5H2qjB0zVyLoDQFy9CeKnRjVVDxU6VSQmXIzU6NzVVGxUqNVqIi7G3FTx4JqnG3NWYTzxQwLqKKlCHrmqwcgU9Zz0qkBeh2uNnAPY4qVIzG/zVUt5QmH6nPSrzS+cA3TFDFcfGuc81PFGHU7ulRruZTtXr3qRJI4CsM0yoW6Ank0hNEqWoIBHAqU2TMvBpYGDyeWjxtgcYbnH0q5GGXuD9DU3YmkU4rZ06HNTiNh7+1WRQoJNPmFylY5x71XEr+aFxWkQO60jRRsM46elRcuxVaQKv3aQMjDpVry1Yfd/OkECY4FPmFYrFV9KXouAMVY8rFMdDytPmTFytEIX5c5/AmkEkqqcE/Q8iq8sFysmVPFIXmXqpzT0YXaLHnSImc7c9iuRVe+t7K8H+m2Frc8Y/fQhhz161Ek0zS7WXAq1GSDu3f4UuUfOcxqfw/8HaqrfavDto4Ix90Mv5HJH4VxGq/s+/DO+kbbo5tXY5BjbIU+2eR+devvsLFyoB9RxVW4uI4sfKWJ9DzS5R3Pn/Xv2VfB91hbe6aNecEgk+3TB/8AHq5jUv2RIxCG0/Vt7AcjfuP67T/OvqZQHAkVmAPYjBpxTjcjn6UrBc+M9V/ZR8Shf+JbfoZRxtf5wT9eCPyNcfr37OfxP02Urb6Wl8oycwnJx/unDfpX36ryYweKGmk4DMWHbPNKwz8wtc8DeM9Jdvt3hfUY2T722Ik9/wCH73b0rnpY7xciTT5gV4PyHI+vcV+q07C4Xy7q3gnXoFljDjH41zWu+DfCeqowvvDtlJkc/uwfyzyPwpWA/MUTA5wM46+opVkR/utX6Han8D/h7foXOmCJic4+8B+fP61ymr/sx+A7xVZXkhPPzITnOOPfjjvSGfDZKZxnBppWvr7Wf2UdJZh9h1hzH6MPmH8j/OuY1L9k3WI3kaz1lAmPkVl3gn68EfkaYXPmZhTcc17Nq/7OPxGs2k+z2IvFUEgwkPn8OG/8drgdV+HvjbTndZ/D14Sn3hGhZv8Avn736UxnLGk/ED61PJaX0RYSWc6lPvAoQV+o7VBvGOVyPbtQAEqP4hSE805WH8OGHowzSZLNt3Y9mXFACUUpUbtu7J9AKTK7evzelAmFFB4NFAgooooAKKKKACiiigAooooAKKKKACiiigAooooAKKKKACiiigAooooAKKKKACiiigAooooAKKKKACiiigAooooAKKKKACiiigAooooAQ89a6Dwv418X+F5o5fDvibVtMMZ+VYLpgnqcpnaRx0IrAooA+hPCX7W/xI0too9cs9I1+BRhjJCbeZvfenGf+A17N4R/a6+HeqSRwa7pusaBIw+aR0FxCp/3k+bHTnb3r4VopqTCx+pnhD4g+CPF+R4Z8U6VqbjrFFOBKP8AgDYb9K6c5BwQR9a/I2N3jlWWN2SRDlWU4Kn1B7V3/gj40fE3weyLpHi2/e3U5+y3j/aYTznG184/DFUpi5T9Ms0Zr4x8H/tja/axLD4s8KWWpEYHn2Mxt3x3JVgyk9emK9k8IftOfCbXok+16xcaDcEgGHUrdlGT6Om5ce5Iq1JMmzPas0ZqhouraXrdkt7o2pWepWrDImtZ1lT81Jq7mmIdmjNNzRmnYB2aM03NGaLAOzRmm5ozRYB2aM03NGaLAOzRmm5ozRYB2aM03NGaLAOzRmm5ozRYB2aM03NGaLAOzRmm5ozRYB2aM03NGaLAOzRmm5ozRYB2aM03NGaLAOzRmm5ozRYB2aM03NGaLAOzRmm5ozRYB2aM03NGaLAOzRmm5ozRYB2aM03NGaLAOzRmm5ozRYB2aM03NGaLAOzRmm5ozRYB2aM03NGaLAI5+c/WkzSN94/WkpgOzXwV+2j4mXW/jNqFrC4aDRbSLTEIwcyHMkn5F8fhX3Xqd9a6Zpt1qV7II7W0heeZycBURSzH8ga/LjxprM+v6/f65dcTapeTX0g9DI5IH4Cs6j0KiYTdPqcUUH7w9hRWRQUUUUAFFFFABRRRQAUUUUAJuPpwK3fAGhXfiHxXZadbRly86FhjPA5x+lYeCygE9DyBX1F+x14G3I3i+8jIAfdADxyW4/RP1qSj6T8O6XHoei2mjwgbbWFIhjplVAzV1/lC4PfmnM2Jix5JqNuv40ALI/y81j6gcA5rUYZPNZWor+89hQBx14hjuWfoCalhc/KPWpdbXDBgvFVYnyoIGOKANKOUK22r1lPtudpxtrGU87qvRMMq+e9UBrXrKWAAP1rJvkO7JBrYuMG3jK96o3C70akxMzkXirMZ6VXiGCwyanWmhFqM9Kso6mqkTc1Ou0+1UBaQg1MlVE+Wp0arQFyPpViBsGqSdqsR9KbQXL6sCKXbUCH3qePkimguTRNtxVyFs4Hb2rNZtrVdsm3GnYzua8LDy2ye/Arxb9sP+3NM8LWur6NetAiusRCnqzHrg5HTce3SvY1zuGGwa8m/bEsbu8+Eglh3s1vcKQqHk5+8cf7oI/GlYLnjfw91Xxk0EUl7r80pK5jjzkdOmCTj8K9Jt/F3xCtQBb3DhVbowDAjnjDZ/Q15n8M9bhutLtJbG3klntiDJH5fI7n+v5V7A/ifSZbD7Vdg2spGSD1P4HHpVcqMZSZLb/F7xbYqq3ujRzkfeKcZH0PP61tW/wAfNJgEZ1TQ76JG4docFlP+42OOnQmuatNatbq0ae0NveJ3U5Rh9QRWVLomn61dteSFLdCDuhGM/lU+zuVGoz1fTPjd8P8AUJvKTWoo3OMJLmNvphsZP0zXSQeOvC0xXydWgctwATj9Dyfwr4N8W6da2Pie7sVjfaMnc64+v68fhXpPgS3tLrwtaRmTdhtufQd/14/CpdMftj7Ah1rSpoxJHfwEEZ+8P5damtru3uOYZoZM90fP6V4DpHhPTkDQvqdxEVHmEbsr054J/ka2P+Edkv4hHpWuSqV6FjnH59PwNT7MPbo9r3rv2YyT70vykfLivm7XtW+InhlGih1iSZ05RZ1Dq49t3P5GuTh/aO8ZaTdG11LSYndCQ6qcjr/dbn16NUuLLUz68wSe4/lULqGJ44FfPfh79qHR57y3tdU0G4tzJgNJDJjnv8jfh/FXa/8AC/vAEd79lnvJYGPTemCfwOP0JoSZXMj0xo1OMCgw/LXFWHxd8CXshWHWombHIBGcZ/unB/Ktm18beFpvkh1aB1Hct835Hn9KNR6GtJEdpqpPaeawp1rrWk3qf6LqlnMCcDZKCfxHUVcZd+FiIc99pzgVakK5Ra3dTxmkG9T05q/5cnpTXh3AhlP4U7oZULqR8xwfemNIijnmp2RVGMnHuM1XkiUg9D9DUjK81xzxSJMrD5uDStGgXBViajaBXyd20gdD1NKwCTSLnhqQfvFGDiq5gaQ7kbj3pQskY65pWAmdTt+YZqJnkA+VuPTNIbkjhhVKaZweKVhourLKDwxH1GaS72XL7Z4Y7jj5lmiDD8M1ViuDtO5adFeBCRtzn3oGZuq+G/D9+hjudFsZoz95ZIQ/5Z6Vyup/B/4daiMT6NBu7EKQw59ev5Gu8T7pIlJz/CaWPB+9+opMDyDU/wBnrwJcyK8dsEUH7pBP65DfrXO6p+y54XnO+1u5ovbdux9Oh/PNe/zOqjGAPpSKCV3BuKVwPlrUf2T71vNm07XQ8cSGTa684AJPIwR09DXzf4r0q40TX7vTLplYwOU3A5yQcH9Qa/S2+maLS751i85jCQqDg+uPx6V+efxF0PXrjxpqUzaXdBfNb53Q4ODyc9OuT1qhHEnOBls0VZutPv7Vys9jcRY/vRkD8+lV3VkxvVlz0yKAEoopQC3AoENBpaOhwaQ5X+ID6igBaKUKxHAB+hpucHB4PpQAtFJkUtABRRRQAUUUUAFFFFABRRRQAUUUUAFFFFABRRRQAUUUUAFFFFABRRRQAUUUUAFKKSloAKKWigaExQRSikagYlFFFAgooooEFFFFABRRRQAUUUUAWtL1LUdKuBcaXqF3YTAhhJbTtEwI6HKkGvVfCX7SXxb8PvEsniFNZt4xt8nU4FlyPdxh8/8AAq8gooTaA+xfCX7Y+kzSRw+KvB91ZAgBrjT7gTLnufLcKQOn8RNey+D/AI3fCzxVMlvpfjCxS5cDEF5utnyew8wAE+wJr81aQ89eatTYuVH62QyxzRLNDIksTfddGDKfoRxT81+WPhDxt4v8ITibwz4k1PSznJSCciNvqh+U/iK9i8E/tY/ETR9kPiC203xJbjq0qfZ5/wDvtBt/NTVKohcp92ZozXzr4Q/a48AalEi+ItN1bQbg4DFYxcw89SGXDYH+7XsfhLx94J8WQLN4d8UaVqG4gCNLhRKCegKNhgfwq00ybHT5ozSHjrxSUwHZozTaKAHZozTaKAHZozTaKAHZozTaKAHZozTaKAHZozTaKAHZozTaKAHZozTaKAHZozTaKAHZozTaKAHZozTaKAHZozTaKAHZozTaKAHZozTaKAHZozTaKAHZozTaKAHZozTaKAHZozTaKAEc/OfrSZof77fWm07CueXftW+IpPDvwN11rdgtzqQTTYjn/nsdr/8Ajm+vzvviGumVfuqQi/QV9Y/t7eI2/tHwz4VjkHlwQy6pcKG/iP7uLI/B+vr9a+SGPBY9cfqawqPU0jsNHOT6mloHAAoqBhRRRQAUUUUAFFFFABSNnGRS0ckbfWkM2PBejza74pstKgXcXO5/oBk1+h3gLw9beF/B2naRbLgqgL/gAo/ln8a+af2LPBcV9rV/4mvFDpbBYoc+pO5j/wCOgfjX1kuSu4jGKQxXboKQevc00DJz2oHJoAG4U1lXKlieOK1pvu8VnzghSBQBz2tw74TtrFQhRt7101+ha2cYycVzAXbIzHPWgCeDnk1YHy4JPFVQ3cfhVgjfEOapAdBBIGsF6E1WnXEJNSaRte02nrTLjlip6U7CZkk7XqVHptyVExx60oj6GqURE6PU6PVQKaljzkUkgLivUyPVQU9c1ogLySe9TRy1nqzVLHKRkd6oRqRTAVbjmUcmsaN8j3qa3dmVtwI20gNh/wB+oKnFWbNduOayobjanynIq3DcbSAapEs24cMw5rm/jLpserfDnULdlUyoC0ZGckAZ559QBWzDKOzDNQ+IWkl8K6lZw5Nw9u6q46rlSM/hnP4UpIg+AtI1PUNJukeymEUYkIdojgkdvzrtrL4ga5cILe6sY7+HABWVdxI/Hn9a85neJb+7tfMEJSY4Vjj6D8q6/wAOX0c0aQxxxR7eCx6//XqXdG9CnGbO9sfiH9j08Ivh1IkX7wUEj8iQRz7mtbwH8QNIs/E66lrAMcQyyxg555PAJHtWHZWdu1u8l9GAuzAkCnBzXK+JNKtyDNaoZseo4pKq0zrng0onQfHDX9D8TeMEvPDcPylQG4wSe/Yeh6+tbvwHSFhdjViYoAwEKkE4OeP5H868itpfstwrIFVjxkdF4r0D4eRXOoaVqNmLgxsSNjjsT/gB+tbLVHkVocrPoC6jiktXSbULRYsYCpIC2O+R1FNsW8qx+zaZIgI53Bs561wHg7wDfahYytHqU9xPu2M7MeMHOBn6+tXZvh94ttLsG3vHlCYOPMIb9f8AGqUVY5bu51Gq2tzqVzb26xNLc7dofsOnP5187/FvGn+Orm1tYIndf3cjgdgcdRx1DV6V4k1D4geF4fMhZ2IGS0uWIGemeG7djXh+tXtxe3kt1dSSNdSH9+7cfNk5/Wk4G8GyC3uIY9UimuIQTEy7ScknJ6e9M8awmTxSYdmQWVQR6nk/qf0qWC1hk1C281sNHIrbT3YdM/jVrx1Yzf20TBhl2BlYnGeMfzzWfKdB31l4H8O6D4Vtbi9k+0Xl3CJBHEwfbkEgEeoyPQ1x39kyfazE19dRWjPlY1JPHbg5q94H1BG08abqEkxvcZ86XJC8dM11HlJO0EI+ygIp3TBidw7D2570uUZxvjDT/FnhiBdR0XWpZtLfjdIW+Q9eMggfTIrN0r4r/ErSGjih8QXUxTDDe28AY6fNk/ka3fiHraroC+HYpknjd9zBQD3z1/AV50OY44o8iQE5yMHA9aHED2Lw5+098RrBg2o29rfQrgFSvJ/Pn9a9T8K/tJ6prEG5vCEwf/npESVHr8h+bH0Y18z+CvDsniXXUtfL326N87AEY7f1r2KCNdMto9N0ePIUEMx59T/WocbFRParH41WM8Aa80mZHAy2xSf0OCP1qVvjP4BchbqaS3lB53rjj17N+leEyQ6xb3SmOZZM9Udc/l3qjfxWt/P9h1rTIyj8eYyg4z9elIs+mrT4g+Bb8p5GtRAsePnB/T736VoRaxomoSBrHWrOc4yPLlBOPcdR+VfA3xJ8Ef8ACL3C3em3U72MnOzeSqZ9OTXJHU9dt3ilXU7lSqZT5ycAdOvSgD9K2SHas0V4lxuOGCMCB+VM3fMVUECvCf2J9R1fVfDWoyarrE96M8pNL5jDBwOuSBnd+Qr3+UZ+6mOMjjrQBny/eIPWomVcdKtyqd3I5qCRaTGQgjH3aY6qTzUhXAqJ6i4XGSHC/K1QSXEka9c02RuarztkHFAxtxeMcDdWxZg/ZgxOciudePMsSjkk10oXybZBSAFdVkHlJtLdSeKpXFhpdzvS5sbZpAQd7KMn0561p27I5G5aurYwXCYOMVQHGXPhHwfcSM93otv5jdWVdufxGM/jXO6n8HfhtqTOZNF8st1aP5CPfK4H5g16nJokLjGeKiXRXjbakg29xQB8+6/+y/4FuYy2m6hPbuST8/H6r0/FTXB63+yfqceG0rxDE/GQko3Aj/eUcf8AfNfXjaRcqx2cj1qGTTrtGG0FWPUAcUAfC+r/ALOHj6xBaGKC6Qckq2QPxAJ/MCuZvvg94+swjSaPKobPYkfmMj88V+hj2t1HlnQ8dxWfNdFZAskJb0JXmkKx+dGpeAvFdihkuNDuggBO9EJGB7jj9axbvS9UtCftVjdRD/prEQPzr9L92n5LNBCWI5BTDH8aovo/hu9kZZtKtW3feygyfx6mi4WPzUdXUZeMp/vLikOP4XyPpX6Gax8J/hzqT7ZvD0MJAPzwL5f/AKDwfxBrhPEX7NPgi8GbGaa3YjhlwhB+q/L+a0AfF345HoBzSKd3SvqDWP2V5ISzaZ4gkdSBsSYAEevzqOfxUVymq/s0+NreY/ZpUmT+91GPquf1ApiPC6K9SvvgR8RLcFV0pJ15JZOvp1HH54rnrr4Y+NbSJ3m0aYKvcgj9en60AcdRWpqPh3XtOXdfaNfW6/35ISFP0bp2rOmhmhI86GSPPTepGaAGUUUAEnCkA+9ABRSnPR1XPtxSNx6ge4oGFFBxj7wH1oPHcH3FAWCiiigQUUUUAFFFFABRRRQAUYpRRQMBRSjpSAc0BYUUtLtoxQMSkIp4xjijHNAEVFSsvpUZGDQSJRS8UhoAKKKKACiiigAooooAKKKKACiiigAooooAKB8rBlyGHQjqKKKAO/8ACXxo+KHheOOHSvGWpG3jOVgumFxH9MSA4HPQYr2Lwl+2H4ggljj8VeFNPv4cAPLYSNBL7na25T244r5eopqTQWR+gvhH9pn4T6/KkE+rXWhzsB8up25RMnt5ill49SRXrGj6xpOswfaNH1Sx1GLAO+1uElABGRnaTjivyiq3pGp6lo96t7pOoXen3S/dmtZmicfipBq1UZPKfq/mjNfnn4K/aP8Ait4ZCQvria5bKMeTqsfnH/v4CH/8er2TwX+2FpcqLD4y8K3VpIBzcaZIJUJx/wA83II/76PWqU0xcrPqjNGa838JfHH4WeJo4/sPjHT7WZyB9nv2+yyAnth8A/gSK9FikWWJZonWSNhlXQgqR7EVa1JH5ozTaKdguOzRmm0UWC47NGabRRYLjs0ZptFFguOzRmm0UWC47NGabRRYLjs0ZptFFguOzRmm0UWC47NGabRRYLjs0ZptFFguOzRmm0UWC47NGabRRYLjs0ZptFFguOzRmm0UWC47NGabRRYLg/3z9aTmkc/O31rH8Z63D4b8Iax4guG2x6dZS3JPuqEgficD8aYj4G/ae8RN4i+Mfii783fDb3Y022w2QI4BtOPq24/U15U3OPc5q5qk0s0iyTuzzuDLKzHlnc7iT+dUz94+wxXI3dmwUUUUAFFFFABRRRQAUUUUAFKEkklSGMHe7AAUlej/ALOnhUeK/iVp0MiFoIGM0hxxhBu/mFH40mNH2L8B/DEPhH4cafZhcTXCmSQnqxPAP5KK7lT8hXqabIsa7Fi4jhVY4x6ADFNhG0k5PPrSGDDMRyKSBaerZ3A/hQOKAGTMKoykZOauPzyaqXBUdqAM+dWcsijtXLXhCXDLjvXVyhifM2YX1rmNYUrelv4D7UAVg9WYXFUA2TU8TdKtAdBo0y7tnSprnBdh096ydMk23IGa17vBG4cU0SZV2gB3U1HyASeKTUJB5eBVPJ2qOner6AaG8Z4alE2COM1lsz5+U8U4TmP77qPQE9aEJmyJMDIqSOYMOeKyEuXI61bhmVgPWqJNNTUkWNxzVKOTGKsBxnPrQO5es1UzAMcZOK9FOn6bcaOXhjU7U+8OvArzSJd0EqiPdlfyr0HwTuk8PtDIxLEYGe3H/wBf9KUgucjJGVkaMY2ButPCvnOa1Do2byaPezf3cDiqN5BJZOUkVh9auLJYsbMWGSa0Vk8yKeGbBWaMx59ARisqGRcbvU1eiYMAc1oo3JOF1X4E+A9SvBdGORXLGRypGCfpgj9KyZP2dfD4neW0vmSJ+ig45/UflivWrZgdznIVOvPUVoQZlUtDCxUjgbsEVFSJVOo4M8fX4IajBAYbXWV2KMLG3HH6g/pXNeIfg143W1kTTVtbvrlFcIx+m75T+dfSMEUm7a8gGKtblXB81TjqMc1idU8W5Kx8Iaz8KviJp2JJNDkeEnlANjZ9t3B79DXoPwX8CeKjeu11p0lpGygFZkK8Dvz9V6Zr6wMrTBoxnH+7/MU2GEwgMY0VR2VQAfypxm0crSluea6d4d1nR78GzYC3AO/Zk5Oe2Px6ijSdUFvq8txNcOmXwUYkDPpg/SvTYVVdxMeQe1ZV/wCGdL1K486aEqe+OOf5VSqPqY+yRwfjjVLXU4HjSxjjcDCucfN/jXzD8S9Fgs71ZoxF5h5MSYXnPXH5V9h6r8O9KvYTDHcSRp14P+RXB+Kv2fdO1xlmbUporhBhWU8Y7ZU5z+YqvaqxShZnyR5KpqCTMzmVnywz710/iaBdQ12GNpPKi8hGfdwRnGB+X869O1r9mHxHBun0nWYrl852P8px9G4/8erM1H4U+MrDWILm+smubcw4coMZbvwfQDHBNCmWcsPBNrO6/YNZhKyR9228455PFQT+C9Wt4Av9pBAgLBDJz9Aeh/A1o6l4burNDFPpN/ZS7yBt3Rknt7Gsa4hv7EI0z35X+7gg4+nQ0SkBHDo9nMnlzQst5k/vH53Y/nXF6vF9n1OdEHzAcmu8OqW8skcflShgOS0e1h+BriPE01qupyOpcM5O4dqVwPUfgjFHD4Yvb1NrzKOccnP/AOs/pXSWDKr/AMSOfvYrxz4beKU8N6yiSjzbabKspPA9+h9/zr297a0v4Y9S0m8ikVhkqrA4P4UmUiO4zHIjJIDz361W1VI5sB8gEdfQ0zUJWicC4yrL0x3qnqF1JcRBLUSB8dQKmxVyhNYDxJpd/oE0Zby18yAkZPHBI49Dj8a8F1uxn03UJrOVgzwsVIHscV9IeE9P1Szun1K5kWJFUk7lHI+leBfEa5trvxlqd5buj+ZI2NvQY4H8s/jUjPqP9hTT4R8OtWvlLb5rjk84AGVUfo5/GvfsKSd3QKFFeVfsh29vZfA+3WKJo5ZZmkkyOWJO1f8Ax1c/jXqqkHdkED3oGVZVxIFOcVFOqg/Kc1NeyA5YCqsDs2S1NoQx1qvIODVyTFQOKzaGZ8qVVlTg1pSrVV1+bFAyvaw5njHvmtmdui9ccCqVmv74sR0q9GocqD170Ax8S4AatC1ZgBiolTGBirUMfNArlpGyPmGKlTBpiJ0FTxxjNAx8fFSKoznAz60qpxT1WgA2K3WNc+uKjk0+zl+/bR59lqygxThSYGVc+H9NmO4wqjeq/wCHSqreFrAncrY+ldGoGKNq+gpAc2fC8eDslyO1Qv4ZfadsnzV1YAHQUjfSgDibrw/qUcfyFXHpnBH51Rex1KAfvLeT2I4Neh7fTNJ8p44PtigDzeRp4pf3lu8cnq4IJpkvlu+bi1jYnq2wE16PJbwyDlFI9CKifTbFzk20YP04p3FY81ksNMmVo5NLs5Ff7x8vaT9SOv41hav8PfA+oWrW954btdjcHy0CH9Bg/iK9dk0GwfP7vb9DVR/CliwbZLKmfRsj8jQFj5v179m74d37Ceya7sZD97GB/Ibf/Ha43Wf2VLWSQtpviBdh5VZBg/TcAR+gr65PhWSIHybxge2RkflVSbw9qMY+Vo3PfaMD8qYj4ovP2X/EUJfy7tHAHy+h/EZH8q5+5/Z48cQRsyQnZnjIyCPqMj9RX3ZLpeqQ/ety4/2Tg/kagZLqM7WiZT9KBo/PjUPg748sUaQ6Q80Y6lR/Xp39a5vVPCXiTSyBfaNdW4PI8yIqD+J4r9J/NaNizW4z67eahnh028Vlnsbd933g0Y5+vrQM/Ma6tprVgLq1mgJ6EgqD+dRZHRm/EGv0g1bwD4G1VNt54cslP96JPLz7EDg/iK4rWP2ffh1fzmVbI27HOdnyfj8vyn8VoA+FOB1/Olf5cE5x619e6h+y3oLvJJZam4jK4CuMFT9Rwf8Avmuau/2Vb3D/AGXWMDquR/UZH6CgD5n7UV7te/szeMIoHMEqTspOAvHH6j9RXMap8CfiFYwmQaWZQOvG0/mfl/WgVjzCjFdNrHgHxloyq2p+HdQtwwBVnhIBz79P1rn7m2ubVyl1bzQN6SIVoAiUHO32zR0Tk5fPQDtQeMFm69MV7b+yr8PtP8Ya7Lc6pEzWtudzNjI6+3PRW70DPFIyrdxStjNffc3wL+Gd9vV9NiB/vICp/NcH881zOv8A7LfgS+kaTT9QurJjn5W+ZfqCMfqDQB8U7T2alBYHnH419La1+ybq0EhOmeILeaLnb5gP4cjn/wAdrjtT/Zw8fWpkAt45QvKlDvDD1yuSPxAoA8b5B6Bfw4p6qWHOz6qa728+DnxCtEkb+xZZETqU+Yfpn074rCuPBPiq0iE1xoNyi/3ihA/766UAYKrx601lVunFXbnTtTtQGutKuoVPRypAP49KhdtqqWLbf9pf60CsVTEajIIq+RFwVlQZ7NxSPauTkKoB96QFHikwfrVt7Vh2xULQutAiL8KKfsY9qaVYdqYCUUoHGaT5fXBoAKKOPWkoAWiiigAooooAKKKKACiiigAooooAKKKKACt7wx408XeF2Q+HvE2raYqNuEdvdOsefdM7T17isGigD6A8KftY/EbS1ih1q10jXoVPzvLCYJmH+8hC/wDjteweEf2tfAOpypDr+l6roDsBmUqLmEHvynzY99v5V8P0VSnJC5UfqF4U8feCvFZCeHfFWk6lJgHyoblfM5/2Dhu47V0pyOuRX5MozI4dGKupyGBwR9DXe+EPjL8TvCsmdK8Yak8XeC8k+0xHjH3ZM47dMVaq9yeQ/SmivjbwZ+19r1qiw+LfDFnqYAwbixlNvIeO6ncp/DFexeDv2lvhX4gjAu9Xn0C4xkxalCVX8HTcp/MfSrU0yeVns9FUNF1fStbs1vNG1Sy1K3bpLazrKp/FSau5qxDqKbmjNADqKbmjNADqKbmjNADqKbmjNADqKbmjNADqKbmjNADqKbmjNADqKbmjNADqKbmjNADqKbmjNADqKbmjNACOfnb6mvDP21teXTvg+NFWRln1u/itwAesaHzHJ9vlUfjXuLn52+pr4x/bl8RJe/EfT9Fhk3JoumlpAGyBNOc4x67FQ/jU1HaI47nzhcyeZcvJ2LE/hUK9M+vNK33T+VFcxqFFFFABRRRQAUUUUAFFFFACEEjC9TwK+1/2TvBcWgeDxrMsO26vEwHPXBbt+CrXyx8IvCl14t8a2NjDEXiSYNJj0Az/ADx+dfobptnbaZYwWFsgSC2j2qB7AAfyqSiZuF9aaWwtO6kCoXy0m0UAT2y7jntSzcNUqLtjyOKiPzHOM0AViCWx35NUtZuF0/QrvUJwo8pDtH949B+pFaBjZpyw6dK4H4yaw0NhFpUTYMrAtj0HP89tAGV4R8YalrOqS2lxCqwjO1geoGf881ta6jSQrMBhQdv1NcX4elj0i+s4sfPMCWPoM4H613Wq7Z7dircY4poDnwdpxUkTHdVdWUdeSO9PZ+flqgZo20ipOv1rZnk3wk54AH51zQfaA4OTW5A4ewX1IqkSUtVlRLQN0NYgvnHBBxVnW2LOIwelUWj+VapjJJdQ2DJIA7mqOo+KNDtTzewzuDhkGG2nnr6dK5T4v3l1YeF7iS2ZlaUCIY9D1/TNeH/DqL7V4sIvZXluAPkY8/h+WaaJaPo/R/F66hr6WaQv5TZww4wB612Ecii5GGwMdK8r8LC7/tpP3TIucFNuB9RXpezkZyDimSbkDlx2xnGfSt3whYx6pqctoxJaIbjnoR7VysJeOHH5e5rpfAepQ2PjSGKaQKJ48D3Pb8zj8qAO5Xw+saOsaYAXqR1rS8KwNFC4YYGcf5/WtEzWqEiS4TdjlS38hVNNa0dd0cF5Hlc8Lzg+9ZNtgWnsY/MMhJ5OcCqHiHT7W4tceYkT44z1rO1HxNdRzxQ6Zp5cTEEu5xgk+n+Bq5Hon2lkn1Kd5GbDFFPGeDRF2YHD+Xh/LVyAp4z3q7bFtp+bp1pvidPJ1hpAMIx4FP0u3lvbpIYFba5GTjoK6lUE0XtPZ7iYr877zjI6AD1rH0jxP4gtfiBP4d1LRSlj5RZLsFSqkDODg9egHHrXZutloUB6PLxVFWm1p/NePYg4BPak5XIbJYbh97jJJPSrdjHKFLyngc81FI1rYRgKBJL65qD7XLLndwp7CnyphobIvPlAT86khfdnc3JrJt59oK4/Gp4pB97PNRKCQ0zQZ3Vht6VMkhYHnFUoZzu55qVmw3HSs+UZYLAIcrn3HFAkAHFVjIAPvUwv70uUCy0jbuuBQA3sarrJ/epwlUHg4pqIDpYVYN+6Q7vvKygg+tZkugaK7kvpNsVb7yCMbT/wHpWoLhTwxobnlGosBzF14A8H3G4NpEMaEfdQfKP+Anj9KwtS+C/w/wBTDLcaWrDsV6r9M5x+GK752cHmmCQDPGPpTswPF9W/Zj8E30LLa3lxaMfutjcB+DHP5MK52P8AZ88VeGyf+Ed8Tpcx/wDPJ24/75k/o1fRRc4xu496axAAC4PqDS1GfN2s/D34kW8YSS0s7wsODG+wg46ENwfwauK1eH4naIph/wCEVYMpyp2ZDf8AATyf+AmvsYO5POQPY5FLvkyY+PLIOQRwaAufnrr1z8VtUnf7Vaz268K0KRlW28duGPTuDXA3NjrWGH9kT5D4f5DuH4df0r9PLqzsLlCk2n20i9xtGD+HSse90Dw1MwhudHhYHPyvHlfyOR+VFirnD/srzY+E8Nux2On8J/Tg9PlC/nXpRZtjAt1PT2qjZ2NlptqbPTLNbaDOcKf8adLcSeYd36UWGmSyLuGDUODH8v5UxpmqN5CeTUsY52qNnqN3phcEVFxoV2qByN3FJK23nPFQmXcNy0DK0uqNFqUNrGvzSOF/z+RrpLCLdcrg8d656ytVm1UTt/yzBwfc8f4102kKRcF/4cce9AmaSQ7i3GMVPDHg0sbDbkVPEwzzQIfGlTItNU88VMMUFAKeKTFLnCk8nHpQBIlLxnpUcc0RQNuAp/mKy5HSpAfRTR04Jo3UAOoppY54/Wl3cc0BcWgijIooAQj8aMD0paKADFFFFABRRRQAhFRvbxN96NTUtFAFJ9Ns2OTCPpiqkug2L5+QLWwTTTTuBz0nhy3GRu+lV38OMB+7f8K6Zqb06HFMDkpdBuVPDAeoxxVS40+8t/u2+fde9ds4ZqQKwHagDzxXvIZSfJdG/KnjUJkfLlgfpya714Ufh41b8KryadauMNEo9iOKAONjuoZiQ8UcgPXK4NZGr+D/AAfqxLXmgWLOerLGFLfUDg/iK7yTSrWM/LGB9Kgk02Answ9xgigDxTV/gJ8NtQdmTR/sTt18klF/IfL+ldN8O/Aeh+BrSW10ePaJvvYGDngZ/wD1Y616DLpa4/dylR+dZl5pdwuDFODzgkf/AF6QChgkgjUB8/xY6UOxU8yYPqBxWfJeLaXX2OV/3j/xVJY2rSAqXb8aALu75PmbHvinwIuc5B9xRDp8m3AORVqO0bbyOaYEZMhPDRyD0kTP69abNa2k5HnWkMg6coM4+vWpxayqehpk6SovyigDOvvCvha9y0mj2/n9Q4Xac+5GM/jWBq3wi+G+sjzLvw5bxT5y0kK+WW+pTGfxzXXRTkNiRDz3FSmRVzjOKAPFPEv7Lvw/1JxNYzTwrghk6EZHUMuOnuDXB6p+x+SXfS/EbImDgSjP4bl/+Jr6utZkOPL4qf7zcYH0q0lYR8O337K3jm0WUw3UFxgjZsbOR68Z/UCubvPgJ8SLRSzaYJQBnIHT8VyPzxX6EgbQFjYk9/apFLZG/c/uOtJxEfmlq3wr8caaA9zoUxjP8aYK/wDfQ4/Wue1Hwzrdj/x9aVdQjsXQgH6Hoa/U+ZI5CPNtopccZZOfz61FcaLpF5GTcaTauT1JXDH8RSsO6PyfubHyfmk3xE/3lIH51AbcMuchh6g5r9P9Z+E/w61eV5brw3bRStncYB5ec+u3AP4g1wWtfsufDi+keS1imtHI+Xb8n6rgH8VpWDQ/Psw46U3yjnGOK+0NS/ZAtGDmw1k7s/L5nHH1X/4muR1b9k7xTBE7RXwyjfJtwwYc85XPHTqBRYVz5aCnO3qKCuBwSfrXv2qfs0+PrdfOhsku4+5XAI/LI/PFczqHwV8b2T4fQnYZxknGP+BD5cfjQB5MOnvSA5rtNY8C+I9LYfbvD97Ap6MYztP0YcH86wLyw8vCTLPbsP8AnohX9aAMuirUttHGAPPBJ6bhj9aY9rMEB2AE/wC1kUAQUU94ZI/vIR9OaQqR1BoAZRSnjsTSZB6cUBqLRSEnPWlK4/ioFcKKOcZ4NIvzdKVxi0UUUwEpaMUYoAKKKKALGnX19ptytzp17c2c6HKyW8rRsD7FSDXqvhP9o74saAIYn1+PWLeM8x6lAspYehkGH/8AHq8iopptbBY+v/Cn7YOly+VF4p8IXVqx4kn0+4EqjpyEfBx1/iP416/4Q+N3wt8UyrBpvi6zhuWwBBfA2zk4HA8wAHr2J71+cNBq1VkS4I/WFHWRBJGwdD0ZTkH8aXNfl34U8ZeLPClwJ/DniLU9MbOSsFwwRvqn3T+Ir1/wj+1b8RtKJTXLbS/EERzzLF9nkH0aPA/NatVV1JcGfcuaM188+EP2svAWpRhPEWm6poM+PmZU+0wk+xT5vzWvYfCXjzwZ4sh83w54m0vUeMlI5wJF+qNhh+IrRST2JaaOlzRmkOQcEEUZqhC5ozSZozQAuaM0maM0ALmjNJmjNAC5ozSZozQAuaM0maM0ALmjNJmjNAC5ozSZozQAkjAOxYhVBJJPQCvzU+MfiX/hK/iD4g8QK26LUNRkaE/9MI/3cf8A46or72+Onib/AIRD4VeJNdVyk8do8NsR186T92n5MwP4V+bt8NkiwA5ESBPx71hWeyNIIrHqo/E0UfxN+VFYlhRRRQAUUUUAFFFFABQAWIUck9KXb83t6mtnwPo9xr3iiy0u1QvLLIFAAzyTgfqRQM+qP2OfBTaboEviC9g2tOAYmbrySePwVPzr6A+8vtkj61R8N6bBouhWmi26gR2saxkgYzgAZ/SrwPygDoOlSMBwSWOKLdN8uajufuAetTWUZRR1GaALFx8seKrr1H61NMd2ATVeTIXj1xQAxnWC1nuSeEBrxTXbs+IPFwfloohxg5yc5/oBXo3xJ1VtK8OyW6nbJKMdcHn/APWK8d0u8bTrk3DHJboKaBknieUpr9v5OMQf6w+w4H9a9HsZPP0xOMkoCTXE3GnhPCtzrN4v7x8Fc9T3/mRXReCb55vD6buZcfMf8/jVJEKTuVJz5czxgd6k3LgUmpDbcswzlutV1amUy2prVsLhfsrAjOOlYiyfKcZzVm2m8uIqepqkIjm/eSu1QurbMlSKsEMoZvLUqerHtU8MDPEGbYyfWmM5Pxlon/CQacli7bIs5Y+pri7DwnY6DeCeG3YyKMByOp6V7L9iGOIyoPTPNNk06B1UTQh1U5GP8KZLON8LLdteFmiwufvYrtY4MJ5shzT4IYYowoj256cdKuw2+EAwSvqOcU0QxkSxqvmTvtWMHPHAFVoLOa61ay1rTb6GaKKZVcRyBmUepAORjntU2uXsel6LLqF5Ji3A2uVXkjv068CuetJ9K3WV54emjuIJJVMwBO5MnJyCB+tXYm+p9CNoVjNFF9oMzSMoKliOfqKqQ6VYWetQmO3RX3dN2cmrkd5JPp1nds5KuAMg965fXd2n/EbRpHmYQyck7sAk5wD+pqFGyLOx8VXUekaHJdeQp2c8D/PtR4d1JtW0u3uuqtz9QKj8ZW633hm8VG+XZuXHPPb/AD7V5tc6t4h0f4cR32jRKzwud0bMQSo7cAjoCeRWaV2KTsdvrmg3Gpa1uRljtyg3DHK/5Oag1nxJonh7/iXQzQi6IwWLAY4P+IrPs/F2pal4a0+6+wyWtxcoPO3AfKepHHXAxXiHxjW4fW47gGXgDc4JHP1/KtYwuQ5ntFnqUF9expJdI5kcYJYY5NdBq+prBcHTrN4o8Y+XIB+v6V8v+ENUnsvFdirXVx5csirk+5xn9Sa6n4ieL1fxZM+kXBjU8bSxGAOB+gH51qoakuVz2mPO795IGk9M5qRZG3fMhB9q8Cj8a6tH/G+7AAIcbT/n6Vp2PxG1lSFfnH96tuTQVz3BZCBz0+nNTxyHswb68GvI7D4p3EUgFxYggdT2/I//AFq6Cx+KGjykedb+V+n/ANb9az5LlJnoSySfdAx+NaIffZeYONvXJrh7Pxx4duUH+keWT2JGP8P1rpPDOradqkcqW8wkVRzg1nONirllZARu3ZB70F/7rVRa+sWV1W6RSspQISM5HXipBLC7lUmQsAOAeaFHQLlkTY4JpTIDVEMwbDAqfepAHxkcj2quUC0Jcd6csxzxxVEsy8UhkYDilyjNATsPvUvmo3U4rPWYnrTmkTaSwJPYCm42E9i428dCCKieTH3iFPb3qBJIwNxnKZH3cYNYvjLxJZeHfD8usXzZiiIHK/NyccD9fwqOVCTZ0QuMYcRg+uDSSTZPDHB5x6VzHhLW7fxBoEeu28sn2OVQyNtOCCM9CM9CK1vOBGQeOxqWrGidyzNLkfKcUguvLB3YceveqhfnrTC5FA7EzTMclm+Q9KgJXHrTHfIwaYDSuhpDz1pjLxSlgKjkk4qWMjdeajdcCgvUUsnFZMpDJBlTzUEhIg2J1zzT3kwKbHIo68DvQA+11bTLMPBcSqJhjOfpXS6JJHNELhTmNlAU+1eJa1I13q0vl5Vnk4Ofy/pXs/h+NItHt4lyqLGMZ64xQBs7tvC9Klil55FURM34VPFID9aANGM+9TBveqMbnFP800AXTJxWD4+1ZtG8F6vqifft7Zmj5x854X/x4itMS151+0fqyaf8KNRLIrGQfLuPfouP+BEH8DSA+M7f9or4kafqV0V1o3dmZmEcdwN+BnAweGHHvXW6P+1t4ws2Vbyxhki3ZPzb8j9GHfufpXzhMY/MeaNfldztQnoM8VEeoXc4Oe4yKQH1zY/thXCn/SNMx2yhJH1xwf512Gj/ALX3heeHN7bXEEgAzlMg/iOf/Ha+FzjzBuH4inFQaaEz9EdK/ak+G96EFxqElmzHGWiMi/X5ckfiortdD+M3w81Z0W38R2jlu6uGH14yQPqBX5blBSqzqwdXZWHRgeR+NAj9crHxBo2oEvY6lZXcQALNBcKwUe4B4rRiurcpuikWQeqNuH6V+SWn+J/ENi4kh1i6Dr0LSEkc+vX9a+s/2QfE/jDWopLnUdQkuInfau9y2RwB15/hbvTGj7AjmWQZTkU/NMiXZGqnGQACRT+1IYoopBS0gCiiigAoopG6UANNN70pNITQAGmGncGk6GqAbQelO4prdaAGn6kUx29STTjTTQBBI/rzVeU+lW3UYPFUnQ5oQEUsjLxWdcO7NIWYgDtV6VsEnHQZrJ1p/JsN4Iy5pgclq2G121nkXeBIM89f88CuwiVhMSqjA5JFcj4nZbWGwm/iMu4+/oPz/lXonh+FLiwjlABBUZpAVrXzWl+VWwPataO2lIDFavx28OMqoFTgbVpAVFtzsHAzS/Zl/ijq32opAVVtIApHljnrxUY0+25Hlgg1exSEcUAUI9Ntl+ULjFOOnw54JFWSRkR8njrSj5cr8x+tMkotp6/N5bGqC2d8tzuydmfWtxWH3VB3e4pSyjrkD1o5mOxnp544dTUiRnORkVdDKehH40fL6YoUxcpWSPHVc0MAD0xVrAoZFI5FPmBRKbFcY2K344NAwF6SKf8AaH9akktlaniLaMKxx6E0XCxHvcjg8+ooKHduZEZv72OfzpVhZW+8cVII/wDaNF0KxSlsbKUkyWUJY9SEAJ/Kud1X4ceBdVWQX3huxkaT7zrHsY/iuM/jXXNGfXNNKmq0YtUeK63+zX8M9QjkjispbQPnHlEKVJ+nB/EGuD1X9kbRif8AiV60SP7sq7f1XI/8dr6kPvQiLu3AAH6UWHc+L9V/ZI1hGL6ffgNgcBuCfwyP0Fc3rn7Lfja2IaH98D2A/qMj88V96unOV+U+1NIkX5lkLH3qR3Pzjv8A4A/EWxc+XoTXEJBO9Pb36frXJax8P/EemB/t2g3sAQ/MzREL/wB9fdP51+pQlZTnuevHNVZLa3kdjJb20m7hsx/MR/WqsNSPydutNkt0xcWc8K5wGkjIB/HpVM2tt/z021+pWreAvBOpCQXXhvTi0n3nhiETH67eD+Irg9a/Z3+GOpI6Lo4idiTuiAjbn/dwD+IosO6Pzw8mPIw4H4042ZwCY0df7wODX2jq/wCyX4Wkz9g1We3Y9BKox+Y4/wDHa5bWP2Sb+CUmw1iN4T02tjP6EH8h1qeUm58qfY352Fsehpn2cjozZ9CK+iL/APZd8YQy5trlmTk5wefyyP1Fc1qXwD+IVmz7LGOYKOhypP4jK/rQo6hc8Z2N3GKUL6122t/DvxvpaO934fu1iT7zeUSv/fX3T+Brlb62urHC3djc2xPQSwlQfoT1p2HoykUpCpqRmB+9mM+4xRuUjtn61L0CxDg0uafuGcFSKCtFwGcUlOYYptMQUUhpwxQAlA4YMOGHQjqKG47HHrigc9OaAO68J/GD4l+F1ij0nxjqYt4j8tvcSefFj02yZ4+n4V7F4U/a91638mLxR4VsL9BxJPZStBIenO1ty568cfhXzHRVKcl1E0mffnhT9pX4U64Yo7jV7nRZ5Bymo25RVPp5i7l/EkV6ro2s6RrUBuNG1Wx1KIdXtLhJQPqVJxX5XVa0rUdQ0m7W80u+urC5X7sttM0bj8VINaKs+pLgj9Vc0Zr8/PB/7RnxV8PSKJdeGt2+ctDqkYlz9HGHH51694T/AGvtOkUx+LPCNzbv2l0yYSKf+ASYI/76NaKrFkuDPqXNGa858I/G34X+J4x9h8XWNrMesGoN9lkB9PnwD17E16FFIk0SzQyJJGwyrowZWHsRwatNPYmxJmjNNopiHZozTaKAHZozTaKAHZozTaKAPnX9unxA1r4U0LwzHIFGpXz3NwobkxQDIBHoXcH/AIDXxdI5eRpG6kljXuX7ZXiBtW+Mup2auDDo9rFYR4PG9v3kn45bH4V4W3THqcVyVHeRvHYQdBS0UVAwooooAKKKKACkPQ0tHUEUADZYA9BX0V+xL4V+3eKpvE91H/o9jIBESv3mVdx5+pSvnm1ikuryCCGMvJI6pGg7knA/nX6A/AzwlH4T+HmnWgQLPMpuJz3LPyP/AB3aPwpMaO/cnczdzk/iaaowoX0pynfuPYDimMdopDFK+Y49BVvhU4qC2G6piaYEQO5qAokmCnhV5NOPUHHeszxTfLpnhy8ui+xmUqh75PA/nRYDyX4p6sdV8SR2cbZjQ5wP8/SuUvIcXUcUnybSBWt4VhGpa99rm+YeYXJPp2/pUXjuGGHUFkDYBOBQiZM1fF119o0qz0q1IIcAsPTHzH+lN+Hc2ZprVjt2dc/T/wDVVbwLC0lzNqV2d0USEKD2z/8AWBrP8O6ssPiq4aPpK54z6n/P5VoiInY61t80KnRc8+tZYfmtDXZIhH9okm8pNuTnpXORalZTReZDdRuCccHJpdTQ10kGakaTI4qnEVkGYpEkHqpzU0asWxgmrQjE8aXkljpDTLKySueCGIIH+c151pviHxBAWaPUpdp5wzH+Yre+Jl29xfR2aNkKOg/z9a5mONVGxuBQNnT2fxB8RQKFk2yAdx3/AC/wrXtfiZeDHnWpHvjj8x/hXDpCo78U7yQc7aZB6InxQjBBe3BXvx/n+VakHxL0mWI7laMkYyPf6f8A1q8m8njay8U42yEDKgg9McGqRLPRfiJ4s0/VNGt7GzkJBPzgHj8cfT9a5XRJLizuE+x3DwozAyKHIBx7VQgt1bYFQ7h61orCPs6Mhwxfcx+nStYq5B9ReBJ7nUPBEETSlWaMlMEHGOPpz/WuY8SJqtjaaTd6rctLLBclXIB6Hqe+ABwPrV74Uzq3hGCNZfnVMt/h+WKu/EARXOiLfM5QxnhP73P9TiqcdB3PQLDy9Q0iFmcLBLEAwbHJPWs/S7HSNB0m8hu7q0lh81pZAxBwSe/p2FeWfGzUfEKfDrRbnRbqSzgciFynSQkYGQR7Ma8bnuNVuIplmnu5SuSrbyd578571hyFX0PcfHPxw8H6TEWtbOW9mi3LCIlBXcTjJGRx06E1l/EDUryaWw8RJpqT6bqUIPzKwAb2P1z17CvJ7bw7ezW4jiVbiSUgpAiA8+hJ6HmvYtdknPws0uzvLVrWe1IVYGADKBwOP91f1rWnB3MZo5rwxcabear5kmiAGBCWkVdvPQYI479xWNdt4Vvr66nMFxEWYhMjqM46jj8xXW+FIZofD+pajJsH7vC8YIJGAPzJrAjs4ZogTAp9DXTGDcjK9jOXR/D8wVYdUFs/9ydSAf8AgQ4qZfCYlI8jUrbB6Fm+U/iKsNYwx8FKb/Z4B3REoT/dOK0nGxUXcRfBOtc7fJkTth8/kRxVaXwrrcW7/RSyj/PXp+ta0AuIGHlXEkTeqsRmrKalrEMoMd4S3uCD+nWqjFCuzlptL1CzUTSWNzGRxnbjP49K634P+LLTQdWkt9QjuEe6OIvNBX5j0HTB7d6eNc12PJbyZfYqAT+XH6VXl1+4k2y32jQo0bZR0jweO3HFZVIXGpGD4k1vU7XxDqH+kOkRmYxDdww9fx60yHxRrFurRi8Zs9t3HT8q7HxKPDt/ottr9zprGYnYyw/J7dOnXiub+xeFsupkntvnO7zU29R2IyDUcpVx1v8AEDX4QFW6kwBwGO4frmtWx+K2tW7jz7aGUZ6gEcfQ/wD1qoL4V0Cfa9rr0Khugc7f15U/pSXHgWYPGqalAxcfISwAb8elQ1YpM7Gy+L9o67byzZD9OP8AP41rw/EnQbhQUdUYjkE4/nx+teV3fgfW4neOIJK69UU5/wDrfrWTqnh/W9NslurnSpIoT8hlwQCc469DUuRpc9zTx14fdULXIUtnuBx+P9K3dEvota+XTQzgdZCvBHH+NeeeFfh54ZsfC8eua9fFopLdpSitg4wSP5dxWNJ8X/7NjuNH8JaRFZW9vn95JnLdBkenT1IrGpNvRAe5RRWEE6reXEXnjnZn+lZPi2z0fxNYyaPe2sF1YScnaVODj0I96+XJvEOs3VxJdTXspeR9ynfx6Yq1Y+L/ABFZkqt9IUPOxmyB9P8A61LUasfSOk6fb6TpK6Lp9uYrWLJQL/n6fgKfubb5YAyPUV4HY/FDxDaqFMqzAe+cfgf8RW1a/F25EYN1bBm9R1/z+NF7lJI9icsvUEH9KY0mB1FcL4Z+IEWuXqWyROr4ywIrrS/Of0oGWy+RTS+Kq+YSAaTzeaze4yy0mTUUj1AZucUyST3pASlqglbmkMvFRGQE0NDAsajvm8qxlk6HbgfjSNJg1neIZ/8AiWv82KgLnNaOv2rX4lxnL5r2WKQC3VV4HAH0rybwPCZdZWRQOOpP+fevTY5flwuSo4BoGaEcmKsRyL9KyxLzUqyc0AayycdaUTDPUVmCU+tOWWgDUMgrw39tfWzp/wAMI7WM4abP+A/8ebP/AAGvYhL718xft76yzWdjpUfEK7VB9SB/izf980CZ8foMqpbp2FOoGCg/2TiigQnOThjz2pcmiigYZ4ooooENfLfKvNfev7Huhm08NWEjIBld/TsMD+YJ/GvhbR4HutUtraNSzyTKFA6k54H54r9K/glpqaT4ft4cjMFskS8ddoAJ/EgUFHqXmDcaUyCsxLj1pzXA9aANISjFIZgBnNZhuQO9RNcc9aLAaxnX1oMw9axzce9ILjI+9SsBrmY+tCzk8Gstbg/3qetxnrQI0vMFIW561RWYetAm5ppBcvhqUMKpCbinLNRYLlzikIquJRThJnvQMeRzSNTS+RRuBFADWGQcVCyHrirAwBTS46GgDNmgLn2Jwa5zxQ5a8ito/ujkj/P4V2atGIpH9AcVwUkjXWsSSdELYUmgDnviOnl2NmuTlXDA56dh/WvSvAjNJ4dgkzncAT7VwPxLt0awUMeARz7V23wvuopvDcaRtkoMH6//AK80AdZx24paQU4UmAUUUUgCkalpG60Aee/HHxovgvwLNqhm8m5YgIFwT3Y9fZf1r5K8P/tNfEhpt0dvHdqhYKqqVLe56r/472rU/bJ8bHXPG8Wg2U5e0tN3mBTwWyF/kh/Osr4Ox21n4fnvYNJgu5mJbEqBtp6A4zkdCeK1jG5Ddj2DSf2hvE2n2FvdeI/C4Mc+MFf3bY/3hlT0PYV1tp+0B4cmtzdXen39pB/C1xHhTx2YZH54rxnWbX+2LWKe5n4Jx9nRT8vX8607K60nQfA2r2OpTxh7mBktg65w+MLwT6tn8Kr2RHOe3WHxt8BXhKf2tEkwUEAkFD/wIEgfiRW9YfErwbfW6SW+t2r7vVwMfjnH61+ekUMLec21VnVj8yHaWWr+haZf6vqMNjpbTpcyMFyGIx+I+n6UeyKUz9F4PEWhzKGj1W1A45aQAc+h6GtCG4ikAMc0bg9MHrXxb4f+GOp6JeZ1PxJdhyNxhWUg7sDuOv4j0r0jwpJa2b+VH4gvbeZRghnK5/A/Kan2Q+c+j8/7NHy/SvBvEWuePNO059V8Oakt7FCpJQj7/XsQV9K43RP2oNZtmeHX/D8cjRvh2iOxh7dwf0pezY+dH1X82RtPHejIB614Bpn7TnhebJvLG7gXG7DLg/hjIP5iuzX4yeFfsVvdyXHlRzjKLJjP6ZHf1odKXYnnPTB94jBo/wB7FcPafFTwXcBXGqrHkfx8D8+n61r2Hi/w3fyhbTWrcsegLgA/nwenas7MrmOgJU8EY+opRGtV4ry2k+VbiMn0zUuQw4wx/wBk4p2YXJCq00x0I+4sACpHYigOducZ9cUncehBLG/1qJ/MUdGHuKve/al4x0FPmDlMeWWQtyCT645pVO8Z4z64wa1TGufuA00xR/3cVSmLlMtgfY+1QvmMfKVXPVcVqTQq3TFUrizZhzWl0zPqVt02MxSbW9qY8jkh+DJ3YDk077K6nANRsrRnkUWQ7MibymLNNbQkkckIATWDrHhPwjqiuL7QLCQvyxEIUn646/jW+53DkVXYLnmlYVjy3Wfgb8NNQTauiC2I/wCeOEB+oA2n8RXH6p+yz4PuJfOsblo1zkp93j6jj/x2vfpm8pSU7jmooJFbPQNSsXFny1qn7KFs8jCx1h4c/d3HjP5HP5Cuc1H9lfxRbq/lXiTKBlWU9fw5H6ivscyYchsD6UqM6nKSZX0qXAq58Fal+z78QLaN5IrSOcKcbclW/M/L/wCPVyGs/DTxppMZkvNDuo0Bxloyo/Ang/ga/SQXLKxPykn1FRHbJu823iKEYPyjH40rDPy7u7C/slBvLG4gU9GkjIB/HpVUle4I+tfpxq3h3w1qSst7oGnuSMF4ohGSPcDg/jXG6z8G/h9qk2+fw7bpkkmS3/dP+IHB/EGgVj8+A6jpIcehoO08qyk+nQ19r6n+zZ4DuJWezmubcHPyMen6YP5Vzt3+yvpzStJbasGjxwPunP6g/pSuFj5MYAHkHP1pBjP3X+mK+l9Q/ZY1By5tdQHH3CTj/EfqK4bxL+z34/0lWkjtVuYwTtI4yPqMr+tMDyEkb9oDfiKK6nWPh7400mIS3+g3kcZH39mVH/Ahx+tc5cWd1af8fVvNFnozqQD9D0NAiGihTvP+rZiO6njFHfngHpQAGt7wv408XeFz/wAU74l1XS1yGKW9yyoSPVc7T0HasEcjNFAHvPhX9qn4j6X5UesQ6Vr0CcMZoPJmYcfxpgZ687T1717B4V/aw8B6i0UWu6Zq2hyMPnk2C4hU/VPmx/wGviairVSSE4o/Tjwv498F+KNi+H/FWkahIy7hFFcr5uPdDhh0PaukO4HkEfWvykVmVw6kqwOQwOCDXc+Dvi/8SPCjr/ZPizUDCDk290/2iI+vyyZx17YrRVu6IcD9IaK+PvB37XGu27rF4u8NWeoRZ5n09zBIBn+62VP5rXrnhL9pX4W65GBeapdaDP3j1C3IH4Om5fzxWiqRfUlxaPZaKoaJrGk65Zi80XVLLUrcjIltJ1lX81JxV2tCT8zPiVeT3njTW7i6kMlxPql1NKx7kysB+grmT94ewrc8fOJPHOu46f2lcKPoJGrCHOW9TXAdAtFFFABRRRQAUUUUAFKO4HTAyfekp8UbSSCFBlmdVA9WNAHrf7MfgubxF48tL+aI/ZbN85xwSoz392WvuRURFEMYCogCgDsBXmf7OfgtfCfgOyuJlAuryIStkDPzcj9Nv5V6YowxPrUtjQ5uE2ioHy0gUVIDwSadaJucsaBliFQq0jZ3U8fdz60g60wFVdw2gfMTXmXxz1Lalvo0b/Pjcyj6f/XFeqW+FBdyFReST2FfPHii8bW/Gt7frl18wiMHnjOQP5UwLfgTEMTrtBfH+f6VS+JcKy20e3CuDk/5/Kq/h66mt9fZW4UdR/n8ah8bXD3t6kaNhepA/wA/ShGMmRaLqYh8Nywx/wCsmIX654/lmqOq2h0w2cykrLKQzdsA/wD1q0NHtrdbq2hbGByR+lUPFlw2peJ1iibEEJ6+w/8ArCtEXHY0vibqW7QbWxVlZpVAZunbn9SPyrziHSUSEbbqVSrcgHPNaGq3D6hqAaRyyJwv86ImbaUA4BpDGQC9hGI76THuScf1rQg1XXo49n20zR9snJH49aqguD1IqUb/ALzMQD3AqrjKUizXV6090x3dzQIAWJX5gTVoffx1WpYlAwoHFAMrpAMfdpTblfmFaKou3pShAaZBnGPI5FOihORuFaBjX0qSOLLDOMVaJZDBGEbJFXQi7SoGDipRbBircYFTohwWIB7VaM2ei/Bi7ZrK6twymRF55xj0/wA+1dV4n1CG/wBFn0rzE+02yhiFOOAM/wBc1wXwrVLTULpdxDbA5Hqew/nXbXOnWMrT6o8Ll2iIYevf6810RjdagmUPEPh/VPiB8IbXS9MvksLmKYKJZGK7fu5IIzghBjp3rQ8DeCvDujWsGna40uq6sqfvQAeMjOff6infDNv+JJcwyKWdZyOuMdyf5D8Kdq2rWth42jub25CRqoIIY5z17e2BUOn0RlKpY3dVgg0nw+bvRbKGxdAeXwzle45Ht0NeZXc1zfgzXEhkDNnc7HI+g/pW9rPjK58S6pHpumKD84R3YZUgkZOe2MnvVbUdW8H+H9rXswuJ15cF8LnPv+HINdFKk0tjP2lzRv7J7DwHbQvtP2uTd8g7Dgfjkmubgs2jjTcGjcEcdPxro9Ov7zxxvk0HU7WWNcubXJR1HXuNp6isnWptV0HUPsmpWciwyRnbIynaW7AEcVpSavbqFRWKb2bMxwSzfSnxW7kD93uHtTYtSnMmyaPYeT/wHFRSa4tvZi8uF8i3R9gJIGTjP8q6nTTRi5tRLccbK/zR8HvU0sLBT5i7ou204NZnhvxZ4U1bURp99qMkDOfkuCwVfoc8frXZeLfCmp6Rpw1LSbqO9gVcumSAR6jqPWuepKNOVjWlexzH2df9ZB+OTSbcsxWNt4XOUbIqpYazFcQPcm1YFHKSpu4DDqM1I2qWyhViheFZW5LDoPrTlSlU1QOVmbvhyy/tKxu9JnmCl1MkLKvCt6Hn/Jrm7uJtzQTbRJGdhXaMHHFaGnanBA0N9FI8LwzqmeRn/wCsK3NX8MTX9x/aWmmBrWYl/mbOSec5BOD/AI1lUSiaRdzhBaxKxCQqCeoA4NPFqsa7ofNWSP8AhjbAH4dK17/Sbu0DG4s3jjzjeDuH6VQ8uMRsY2RsHBOcGsZxbRSdju/hUuh6XONQvNdRbiX/AJYzZXBx6/d7muj8U32j+NvBuoaXp9ysjlGA42jPOG7c9+DXjM1jb3DiR42Vk6uGIJHcVj3Wj3dvI0nhnXLjTX35dSpXdkdMqf6Vn7JPUvmNm70nxx4f02KK6je8sIowIw5OEQDAHcdO2ay49UhuTbvdeH7dpl+V3gGxXHfIOVNe9/DjXtM1Dw9DpupXST3sEOZQ4xuz74x/+qvJfH82mT+IbiPTh5cAblEBx7fpisX8Vi1sc8G8Lhit1pr2bE8KuQPyORU503wXcKNl5Jbu3QNkD9cj9arMIwNq5K+jHNNSGMgrsUr6Yq2lYZafwhpMq4t9YiRz05Az+fB/OqN54Gvkb/R9TtZT6Y2sfwJwfzqC5srbH7uPZ6gE4P4VDFZyR/6p5o177ZCV/I1gUdN8NtF1XSPEe66EDBsBip5/I+2elesvvklLRYYd8GvnxotThDNBqcqbu2f6GrNrqHia0Ty4dUfBHc5x+B/pQFz3bE2cFSaQ/ka8ftPG/iy0KrM6TBfUdfz/AKGtiD4l3WV+1abk/wARU5/Q/wCNZspM9E53UjMc4yB9a4X/AIWXpxOGtJEPfg/yP+NTR/ELQ5Jdsh24/P8AXFJNDOvc+w/A1GWUttziuei8YeHbptgvVRvf/Oav2uq6Xcx7YdThcf72T+XWhgXZGCtgsKxfFDfuFj3Yzz/n9a1FaNvu3MMo9AwP/wBesDxSzLPDGMPxng9KkaNT4epsjmmP4fy/qfyrs4GKoFB6CuR8FbV0+TGcEj/P866NWIAw1Ay+ZPWnrIvZsVQWRt21qeGFAF8P704P71QDe9L5h9aANKNyXCjknpXxp+3Hqhn+IVno8bqVtot749enP476+wbO7SGQyPnKg9sivz//AGjNQGp/FbV7pZvMHmbDz/d4/mGP40riPOyMO3pniig8HkEfUUGgAooopiEoPSlxQeh9e1AzsfgxpX9rfEnTIWXdHA3nuD0wnI/8e2iv0X8FhbbQ1+bDMAuTz2z/AIV8S/soaOtxrt5qsgBK7YEJ69mb/wBkr708IWFvPpSeYgOOfpQMFn28sAfcGmPcMeUDFe/tW1Lo1u/3GZP1qnN4fYnMdwQe4xSAzDPk8Pz6Hika4bdzVptBvB/y0V6hl0nUI8/Lkdsc0cwEYnzR54ppsL5f+WO6ongu1H7y2f6jn+VO4MsCb0apEnHrWaSyn7rZpVmH0pCNYSju2BTxL6MDWT5gx1pVkx3qkI1/O4609ZvesxJGwGzxUnncehoA0xJkdacJCKzBKwxmpkmakUaKycdaDJVEy+9IZjg0AXRcGlEm5gKzxIalhk3SKPfmgVyvr91HBZuqOQSP8/zrntNQsRk9eTUniS6We+MS/cU07SItx+XjdhfoKB3M34ohTo8bupGBge/+eK1PgrOH0meJUVRGRgj+Lr/n8ax/iJdWVxdQ6deSbIgM5/z+FdF8JrC1tdMmntpWkhzlWOec8/XoBSA7lGGBngntTxTV2thsc4p1DAKKKKQDDXL/ABH8UxeD/B2oa7cQ5+zxMyDdkM+04H54H411Djg18xftR3fifxLqtj4XsdKuP7NEm6eVflONw9eD9zt601uJngNpoOs+I7q61x7YSmZ8As3GAMZz+fWr1nb69oQSaGwmjQcN8u5fxI4roLHw7f6NO8NlfXlsocM6SIUwcZAz0P5VY+3eJbMma+1JUDNiNgijd37cH8RXVFpIzcbkfh7XNR1K5ktIrVbWfbuLMvHWsf4h6bqqFbjVroMir+7VWyCcj8fTrXbNGzi0kvFCXT4zII1XcMd8Vw/xF1F73XBaRsHEShW5HIxz+p/SquibWMTw7ot14m1mCxsoCMoA7AZwpIH8zXvvhjwZYeEYRa6eiyaqESRpXx1IPHP1NcT+zdfaTY+NJotSZLd5o9kZkGTgDgcD1JP/AAGvXPENvcW+qPJDFIyDBDj+Mf8A6qtNBYI4VZ31K6xLK4zuPr3wPTils7eJkeSRYyrj7pUEVXmmieNYjJj2pkt6CDDDC74HG0ZzRoS0N8NqYPE0mnqVjsZUOQemT2x9P5187/EiG3tfHWqRQsVAnfJU8Zzz19+Pwr3zRVm003PiDxFam1trVy6KW+aQDJABHX7tfOeoXba9r89z5TO91Ozbyf4icn+ZquVWM7sf4U0hdS1SNp9ws0ceYwGRjPP6Zq/q2oQ397JJHcKYlYqirkYXPHFdFexQ+HfCdvpaD/SrhcyMPvcjJ/8AQq5KKOMZhWHLclmxzj0oQ2zc8H+G5/EWsLZ288qxDLM6MRivY/Bnwkg3yTSarLGuMJ8xGT744/SuM+AWtf8ACP395M2nT3ETrtDBDweevfue1ez2XjbS4IgJrS4jkLE48o7fzHOfqKykrsxbaLel/D+TS4zDF4guUdh8hEmF9uOVP6VheKX8eeGdr2OsNJycEIAD9RyD+ldGfEOiaiq339pm0MfRXXcpP1FVPGmo6WNGbVpb+OaNFDExNkZ4GB+nWnGkmNVZI4zVPjl4g8MWsY1iyt7qZs8J8h7Dtkd/SrNj+03pckSm40O5hYgc9vz5B/SvC7iXUvGPi0JaQB57qYLFHJkbNz8fTrXuVj4B0vw54dtE1Vkk1Vm+YfLtI5OPyx3pypRi7MuNaUtkbln+0N4YBVbmzuI95xlwV/n8p/76rctvjn4LZ0Rp3QP2I2sPz4/WsRdP8MpaBpNFtVkAAd8beT346/iKo3fgHwvNaS3ckFtEjrkbVx79Bx+lZugi1Xa0Z6VYfE/wReSrFH4gtYpWGQkzeWT9N2AfwJrorHW9Mvjttb2CV/7it8xHrj0r4q+LHh/S9O8P3r2McsVxER5MkUh+ck4AA6HkivQf2Nvh7rVnNdeLNYvrlopEWOCFyVB+bJOOh+6O3esp0uVG0avMfUTLx6GgJxyaWMYXJzk9aWudSZryogeDJqrdWrBc1o9qRunzVomS0c8y7SVIqB41Y1tXcMTAnGDWTPGyE7a1QipLCpUjdVJrcgkq1XJC1Qv0pNCKU1vIwyGpsUkkIIbmrLE+tQSDn1pXGhDcrjkUjXUaryAQexqKTaOoqCbZjiixZYimi3ZU7R9amBDf8tKycADhsVG0zr916mQG0pUHG7n6ZpqrJk8rj2GKwxqE0bbs0yfXnVMMMtUAdAfMUHDUI0q/MhLetYlneyOnmPkLWnbzFxujIxQBO3lynL28ecYPA5rI1rwv4X1uEpqXh2xYjG10iCNx05Xr+NazZPzbqPmEfBouB89ftE/CPwLbeAr3xFpOkjS7y1CgGMhd5J5yAQDxk5x2r5A3N5Qd16HaK/SH4m6CniP4e6vps4OxoCxA6sBzjgjrjH41+dGr2rWOqXNm6soikO1T25piKgDDO7qe1LSsSXLHqTSUxBRRRQAUUUUAFFFFAFnTdQv9NuBcabfXVlMCCJLeZo2yDkcqR3r1Hwn+0V8VPD8SQNrkerwIRhNSgEzYHbeMP+teS0U1JrYGkzX8anHjLXT6ajc/+jWrIHAArW8bf8jlrfvqdyf/ACK1ZNIAooooAKKKKACiiigAUZYc4Fej/s8+El8W/EmztZV3QQqblxjOQuB/6Ey15w3+ravsn9jHwvDpfhO48TTRf6TdoscRI5C/eP55T8qAPeBGsEMUMa7I4kCIo6AAYA/KpByQe1R5MnXrSjgYyajqUNuPvbV6VatV2x81XjXcwLVcO3bxVIBpP5UoHGabU8K5PPAHJ+lCEc98SNYXSfB9z8+Jp1KIAefm+Ufzz+FeSeDNOaW4NzIMgEt9T/nFavxX1dtV12HT4WzHDIM4Pcf/AF2/Srmj24s9NDJkNxkiqsKUrI4LXY5rLWndcgE1RiZrq7aRiSRXR+P1MdzHOqLhxg1z+nqikryXPOe1CMtx7syOWVsFe4rDuJPIt7i46O4KD8eK1mDHfhgT0rnvEcxE8Vknc5P+fxqzVbENnEhiWRu2WPv6VYiUKo461FbD5WQ9BxVlDmkA7yww4oZSMDFPTd0FOO7PrSYEaqCPu81MqHGSvNOiI3DIq9sVlGMVSArRx5HNKE5x3q3HGAQWp8tvvOV4qkSymUGdp61IkLY4NJO0MTL5jZYVVutSGf3IHFapGbZpRkwrh2GKd9stY2+eQVy5uLiUnfITk0scTMQGOfTJraMSJHXaV4oTTtTS6iBdRwd3cVp6h8S9Va5YWkGYW7HGB/X9a4dEaQZBC460vR8KeO4rpjEx5jr9N8ca5BDNHayeW04IbngHHWs//SL6QpeXBlnLZDE8LWZEvy4ArUtMCJUYLtY7TnvXXShGxD3PS9Ll02OGHw54VuoptRuI1e6cdU+Zjjn2FeBa6upaj4nu4GjurlYZPLVGThueDnvxjj3r1z9mrR9L8P8AxAujc3Kq8oPlB3wBkdMk+hY/iK+ih4f0j+0RqUOmWjzMMGQKORnIOR1/GuSripYeXumjpKUTy/8AZl+HV74VsL3V9Qfy5rwDyYl7Jyf1+X8qs/tF3McNho1orq13JPuKAcgAZJz9dor0fxR4l0XwxYm4vJoo9mAibhnHPQDn9K8L16+k8VeJn1mdSLJmYWmc5wG4P5CscMqter7SRWJahTSRzvi3Wn0bWLPR1Hm6jOAGAHY4H8z+lbnxV8Ca5qXhrRLiwhVoF3Szwg7XYsBg9MfdHr3roPEmg2+r+G7DxJCsEmpaW+6VD8xCL/ERnIwMnjqTXrfhfXtO1TSLe4jmSNtoVgxxjA6V04jFSh8Eb23MqVNTirs+ZfA3wf8AEOr6vEdQsZdNsoJlcIwwXGSevQ9O2etfTxtrXSfDEtoyILWztcZbvtXJz9TUmq65o+mWb3N7qFukMZyWDD/JryH4j/EAeI5pfDfh6RnhYKZLkAqrDeuRz34Ix71wP22KmmlodElGEdDjLJBN9ukVgLdLhgP9o55P4nP5U2eNmDxzsEER8wHrwOatusNvZ+Va/wCrI3L7tmoL2GW4tpVgUzTmM5APbvX0K9yFjiXvM0fh94b1DxpqZYjytIQFZHGV3MNvHHfBzWH8XfFUPg/W20Hw99sleIZYyvynU8MOvavXP2eb6GbwjJp6qkd1BM3mJ0JOev58fhVf4ufByx8cXSatbTfZbsKQw4AY+vTJ/OvCdZKt72x1wpHlHw9+I+p+ItUj0S6t5L+dwNkYXcSM4/qO9Xddgtd00emkQvE/76JyQV59D0rX+F/wH1Pw34vtNe1PUlQxEmFI2GWOCMEfjnIJri/j/wCD57P40JrVu32aynKeYkZ29AM4wB/CF9eSa3eIjUnZbBOPKSDVL6NiH2lc9qd/bke8JLFg+oFVr9QWyuE9hVHaNxY4/GumrCHKZp3Ny3vrQXP2i2neCbpvRyD+lTO5kLSK6szdWBya5SWNM56fSkFxPEo8uUn2NcEqRrGR0UkeTSpGV5rFg1idCPNXIrUtdWtZl2yZQ9u1YyTsaJizfMeRTCPkwtWd8bnKsHFP2IVyMCsSrma/UAipSIyvzKG4706SMF6UqNuKTYylMAWxgFfTNIiRDhJJFPo3zCnzJ83FJsrNjQ2RFb5WVPwFUprOCQHfCPwq2681BMGA4JqSjLn0u2zgFlqD+zY1+WGV1GemeBWk5fPLZFRkiNs4zQBCjapCBs1CYbeRuO7H512eh3F7LpnnXk3mScAHn+tcdNJkY5G44rs9JjaLTIxuz3IoKR6F4XCxaese4HIBJB6/55rWVsvw1cBd+N9P8M/YvtULSFxjCjt6/wA+1aVh8Q/CV1KWF1JEWGcOvAP1H9RQB2Cv1yeacJSOhrBg8RaHPzHqERB77gR+Yq3FqenSfdvIseu4Y/Om4tAaomU4+Yq3uOKd5nTkH6VSEscnzRzxOB3DClMjcFVVmHTmkBYv5pbfSru4j+cxQu+0jBJA4A/HFfBvjPwX4puNcvNTGnyTQySkB1ywwBjPHI79RX214kvTbaHcSOxXPY+3/wBfFeZRTOoU/KR2INSB8jXuh6xZg+dp90oBwcLvH6dKoAPg/KwI6/L0r7Dvoo7ofv4I5COjFRkfj1rHu/DOiXbF7nT7d3/vFBu/PrRcD5S+63JAz6jinFSPvPGvHHOQa+lrr4ceEpwzSWmxiOqnp+XNZUvwj8ONEVjZ+TkMeuPwx/I0cxJ8/Z+lIfuu3pgCvbrz4Mae0RNrfFHHqc/5/KsS9+Dd+ZEWw1OOZWYAo4wQCeeRwePYVSsNHrv7Kujx2/hiCYrh53yeMH5uf5bfyr7B8HqE0oyY+Vm4+g/ya+f/AIT6Uuk6ZaWHk+W8MRLYbIyen6V9E+GVVdFgXjAUD/P61NxmjG4fOOg4o+6c0Iqj5VGO5p2BQA0sp9M0v4/nUUrRLMsbHDMM09UCjuRQA8gEfdphRfQH6inrjsTQTnI70AQS29vIf3kKE+uKqz6Lp8vJhwT3FaA6fNS5z0IoAwJPDcWcwytt9G5qJ/Dz4JWXB9CK6QcUm5TxmncDmBoVwp+WRSfY0j6VeR/w7vetm5s7gz+ZHIR9DSOdQjB5DKPzouKxhvb3afejz71CZJFyrRsPetx7y6jIaSNSD6ioTqVt9oRbi12luhouMy0k4xuzSq6njPNJqLoL1hGu3viqqswGTwSaYMuA0k84t7eWRjjC1XVzmsjxVeNHbeQp+ZzQSULeT7TO8p/iauj0iNUiaXPCiua09dsaitrVrgWPh5sNteQH+X+JoSA868TNJrHiJlX5izhEH1PH9K908KWC2GhwW20Abeg/T9AK8n+G2mtqPiNJiuVhYyMT+n6kV7WgxwBhQMCpYD/Qe9OpF60tBQUUUUAIeoqA29u0rM0SknrkdanI/Ogg+2aEBltoOjyeYW023HmjDgIMN9R0qg/gbwxJaG1k0q3aIknYUG38un6V0lGabkwscj4j8A+HtasY7WezWFIwQnkgDaD6Z+teUa/+zRoV1PNNp2rTRXEmThl4GT6HPt0Ir6E4oxQpsLI+SdQ/Zd12GeOXT9cilMbZVz8p/I5Ht96uq0XQPilp8Q0m+d7iJB8pfow57tkfka+ijGu3bjikZW42tgDtV+1aJcUfM2qWfiqxn8yfwvI5HVo8jI+h4P4GmSeOvEOm2DrpvgW4N0oKs6htw4PRG5/ImvppumCrKPYZBqM2tu67WtoSD6oMflVqsS4HwV4w8WeNNaeY61FfohkMi2zIVH8XBXAzjPXFHw3sofOl1bUImUQoXCNkBWIA7/U190XuiaRdRNb3emWtyhHKSRhl/I1zt/8ADzwbqdq1hHp8UKKQZEibjHXGDnFX7bQh07nxbreuR3mvPdu26MZ2g9hn/wDVXWfCrRdM8QX0l5eyKqo37uJDktxzn86901b9nnwNqU4aFLm0B+95T8H8Gz+mK3dC+EXhbw5au+kWKSXig+W8pyUOD0PXv3JqlXjbUj2bNTwt4f0ez01CLBCjDIRoxuUn0/M9K1rvTbOedZG09HKdHaPDD8etcfNpPxIjvTLDfWxTDAIqjBH0Pf6Gqj3vxYhjCm0t5VZwrAH5gPXDc+vQ1m566DVK61NvxF4N07Wpgs1tFHFkbnVcED6jmvmz4u6omma7/wAIzocksljCwZ2c7gxAz1PP8Qr6outQvLDwh5+p2s7zyR7ZEt13OhIxwDznn9K+W/ip4F1aO7k1vQrbUbyyuNzzK1qRJFnnkAnj3x/OtYVRezSOD0mfUrbVEvLIqt7E4kVhwF56131xqHjvWHjvppPO8scfNux/Xt71w3hLULa21V7e/gaBlbawcfNge3X/APVXoMXjPQdNiaP7Yu09cDOPqOv6VnUqOVQ9DB4eDWoTeNPE1rpzW+qaZFdQ53FlALD8sEfrWPP8YJY7P7IumSsq5wGY4U/Xt+VY+veKLK4nkktZhKh+XepxnvXHQrda/wCJI9ItSxEvR05OeuB+VdUZKxy4qjGE7o9j+Fegar8XfEK3WoRLb6Vprp5kYP32JLA5HsuPxr630TTbfSNMttNskWOGCMKOOuO/1Nct8HPBtt4I8HQaLb/NOoU3Mp6u+0A/yP512+B93tXDUnzMpRXYWkNOpCeaxRQjEBc8CmqdwycYqpqe8xYiPzDqap6RcTSSyRtuKIRg+ppgakkAY5qlc2foK0ulI5HSqUrCZzV1bMp6VSljI/hNdRPGjdqzriBcH5a2i7knOy9agfPWtS6tlyccVnSxEA9aJoEUppPUVWkOalmD78dagkOKzsMhkbg1Rnyozuq3KeKoTnrmpkUivLMyoWJ4qCxt5Lubd1ANSRq9w2wDgGtmxtREgCqMn0qQLYtSdOKhcEdTS6N9xkbrWlp0JMLhiSO+aqxIqTvt9aALCgY4/wD101vm74pwK7cDrSqy9xmgBD83yyY8pgVYk8D3r8/v2i9Kj0f4qajbxqw3lZOc/dP3R/3zj86/QDO0/Mu4bTge9fKn7bfheKz1ay8SRN5jXSbHY9sY/wDr/wDfNUSfM55NFK3LZ24GOKQdKACiiigAooooAKKKKACiiigDW8af8jprvtqNwP8AyK1ZNa3jT/kctc/7CVx/6NasmgAooooAKKKKACiijOCDjPNAGn4X0S58Q69ZaTaqxe4nSM7RkgMwH9a/RzwtpNtofhiw0u1jEaQp0/z7Yr5c/Yy8GPda9c+JbyHdDb58piONwH+Lj8q+t8DG7uTx9KQxOR0FNkbbgmlZttQnMkyjsKQy3CM4NTSfdAFNChUpUHTJyaYMIozVXxJqUekeH7q6mbBKFRn0P/1s1eiJ34ry/wCO2ubpU0e3fAACtjueh/maESch4WjfWNbN7cZIeRn/ABPI/nXZPtR5LVcZI4qh4MsUs9NSbbg7c59z/wDrq3doFn84ck1ZE2YXjG2FzpSlcloj+grg7ZmjnVM9+TXpF/uaxuY2XJZa8xnd4i24ZYN29KQRRbd1SZ3P3E+Y/wA65OPzLm5a7bl2bIJ7ZOa6LxTm30ZRGRvnXsecZwf61hWjCOJBjtmkaFi1XEh3dKuBAOQKhgAIz3q5HtAq0IaoyOmKADmpD146VJEgbrRLQBsOD8u3mrkCsO1Ot4V8wjGB6moL3U4bQNjDsvYc5qoq+wXJpHSP553CqP4ax73WH8wrbg47Nmsy8uri8u3eViEPIWo4TtPIzzXSoGbJwZJm3SOfzpemcU+Mgih+SBWnLYhixpU0Y5pIhgVPGoIrSKIYo6U6KPOGAGKCtTwR8da2RmyaBduTxntV22UNGVwWcjIx0B9KoMyxqWLjA61AdVKttjFdNKJjI6Dy5L7y/ssklndKMecrFSfxFbmn+JPHlpp/kt4ot0ii+X5jhlx/trg54/iBrh1vpJPl3sAewNTpMY0OAGZurNyT9a6nQhUtdEuo4o3rySHUtQ+16zeXV3KoyBvzG54wSPw6irp12TeFRiqjoo6D8K5jzuF54A45p8V0gzkc1vBQh7qRzuo5bnTWuv31pcNJayKpIO7coYMPQg1veFNegm1CLT5LEx+edryW7mNlOPTof/r154bg53L0rp/ho/meKoZZAGWMGRvw/wDr4rKvShylxqtIZ490qC38RT2UmpXd/asQDA+04PfJHXk9/SqAuFH7u1VLW3hUgBOCRnpTPFV2s3ie9dGPyyFSc9T3/XNZXm7WbGMN196KFKMIl+0cjWOoyGJAufLUYT6UxdSmVgySEH61liZlTaCMDoKY0vfvW6UJIyas7l/S9e1jwv4nXXdHBm3MDPDgfMPQdO3v617x4V+NnhfUoYv7VaSwukA3+YpVc/mRj6mvnuO4bdwzKT3HIpHigkfNxZoX7Ovy5/xrzMTl0Ju6R0UsRKOlz6M1v4y+A7G1kaK/S+miBZI4lyxb/Zzwe3Q14frnia+8ZeI5Nav1+ywKWWCJm52lj+uAK5cWFjb3X2hbXDZ6mn30zMwIbaO2DWVLARhK5dWtzG3c7iflcMKqyAgYZaw/tFxHyshqaLWH4Ewqq0NVYUXoX5Rgcc1Vl57bT6VMt3DMPlYZqOVQXGQawbLTGMSo6VHIzBfSpeN/DdKimNZtJmyY2C+uoGyjZHoa3NP1iGVAJCQe5rneppwHHQD3FYSpoq51yNHIu+OQH2FNk6cAiuUhuri1cOh3Y7Vq2fiCKVfKuVKN6mueULGkS6+c55o3cU63aOQllkDA9MVM0agVi0WVTzUcpG2p3RWOFqCeLaOtQMoSg7qZtVqmfmoXQ54pjsMRVNwiNyN3Ga7i1jxDFHzyO1cZYRebqsS9gRmu7iX/AEuJQOn86BnK+PxHNrEKuEzEgVFI7f5zWTFaxyS7vKhJPrwfzrQ8VssmvyvnIXgfyqvbqojye1IBBY25PzpJE/8AeH+IprWssZPl3cyHs245/PrV2J1dflX86cBlsbfx7UczAyv+JzE26DU5QfUOQfzHNW4da8WWxEcOoSMeud39R/Wp5Y1zggZ9jimxQsx2q2MHv1pbgbtrr+oXvh1rDUyks2c7jgE9+3v/ACqjbyqqqq52gd6ktoI1wxO5vSpPI8xjhcGnZibHGVStJty2c0oiKKQyg8URjcPvAH60WFzEghVlqNol6cipY43z94U9x8vYmhwC5nzQKPmzkCqbTNARIjIjD7rAfzrRl3SKypheOc1Re3lmCqAMK2SfxpKLC56N4JMz6ebybZ5oAUspOD7fzr3fwrIG0K2K9gM/lXzN/wAJXfaRaxQWdkssEahnbH3iBz7V7z8HdUn1jwPFfXCmFnckqR06H+RFHK0O5269WP5U403HelFAzLkeZtVdkUMirjn/AD608XU6nfJsXngD0pNKQrd3B3Fhuxz7U6/0/wC1TI6uVEZBwO9AEMmsPHIFa3PPcU2XX7eNgHjZT6Y5rRS1jVQHUNRcWdvORviQ49VoAi06/t70FoZPwNWwBn7uDUFrZw2ufKjVQe1WeBigAfpVa+nW1tmmOMjpmrDcmqupLG1pIJvuUAPsp/tNqkx+UsucDtU5GRyahskWK3jUDB2jNTEnGV/KgCveKJAq8YB5rG16OKS6gIG0IegrdeNX6hsHrVO7tYEdryc5A6LnigDmNTbdffKO3NRnpSGQzXc8wI2MflHcUE00A6E5cZ6dTXG61efbNV4ztQ10mrXP2WxlfuV2/nXFWjmR2lbqxphY6XSNruMjiqXjq+3yx2cZzgAED/PvVzTJBDbNKy9B1rn4Y5tZ8RoqLwW5/P8A+vVrYR6J8LtL+yaU1064aY8fTr/hXa9qyLeaDT4ILJVbhfpWsGUR7s8AZNQxDh1xSmo4po5ACpFPOe1SULmimk4wvemk9VY4FAElFRhj6Ej1pyuDx0NFhXFNFLkU0tg0MYtFGaOKV0AUtJiigBaQgEcijNGaLAMuI/MhdFbYWUqGHUcVzPhLwvcaJe3l1NqEty08hKqzFgF4wOemAK6k0U1oIjjBHc+uCKBncRtx71IOlBFDYWGqOoznB5pcU4dKKQyJ4UcYZAQTkgjrUU1tHJGY3jjdcYCsoIAqzmloTYmkzjNU+G/hHUpPMuNEtSxznKhhz7NnHXtXKaz8BfAt8W2WbWzEHhW3L+TZI/AivXu1Vr6aGC3eW4k8uNRktnGKtSKjJxWh8/6n+zP4fkJFneOkR7BiMfgcn/x6ul+EPwR0jwTqc99MwvJGHyeYM46f/X9etenaNqthrKyNYXEc8cbAMVYHH5fSr5JPzL36cdKJVJW0Jtf4h0a/MWqT3psWdnNOqI7DDNIx5HfmlprHAzTAr3IXY8KH52p1hbrbwBe5OSabEjPceZ2q1toAMZNMkqSmsKAKrjmq8+ccirsinHFVZ9wHIzWsCWZdwqsD61l3KYzWzKBzkVRuVUnirYkzCuYz6VnzqQa3LmPJrNuk9BSGZNw3VV6iqTxtKw25PrWlNFum8lBlmFW7SxMCfMvzGoaKKdjZrGgOPm61oRxbMN3zUsUODVgxhF3t0XmpsBOs0drZPvxuNcpcXrLOzK1LrGpGRzGrHANYV1cbV65oA1J9WeFlZjk1saXfGdVLdCO9cfp0Ul9OA3QGuyisvLtUZBgrSA0BgFN5wvQkDJxXi/7Wmjf2r8LTdvE/+hS4QIMk5Gdx46BQw6jlq9hi3lAzHpWd4w0e18QeGr7TJ49/mW7FBjI39h0PU4z7UXCx+aJLOhYjAUfrSsuw7evrWhr9mNN12/sowGjimZCWHbPBx79fxrOoEFFFFMQUUUUAFFFFABRRRQBreNP+Ry1z/sJXH/o1qya1vGn/ACOWuf8AYSuP/RrVk0AFFFFABRRSHrSAWrej2M2p6pa6fbqzS3EyRKB1+ZgP61UPFe8/sheCzrXiY67cwqbe1k+VmGcYGD+rj8qAPp74V+GofCfhG209I1RmiUuAPXJ5/P8ASus24/CnzsryyFR8uRj3poOck0MaGOy9DS2qqX3Cq0rZkC+9XIgEQCkMmNCD5iaack4Bp6LsXnk00JkjSR29tJcvwEUsc18363eS654ve8ncmNpcn2Gf/r17B8X9VbTfCr28LFJbhdvpwTg/purxOBo7TTGmkb55JAqn2HJ/pTEeqWzRHTY1hXCH9Kp3h/u5JFU/DN39o0RNpzzx9P8A9eatTMWIRetFyJJFcZdhnnI/WvMfFW6DW2t4lyWb/P8ASvSnmENtK2cYzg15uknm6hdancndsOVz+dO44syNfkknvBBnIiAT8qiEOWRewoik8xjNIPmYlj+NWYeXBpFkgtipzUijHFSo3rSOoBBFXshCDk1ZjA288cdaijUtnFU9Zv8Ay4RCrfNQlzAyTVNUWKExwtlvUViKzEb3bLGmRoy4kb5s9c1KdpJFdUI8qMpDRgmpolyMnmofLNWI1YYrREkoXA4oT5mo3ECnQitBE6rxUiYUVGn3qk8xIwS3NXFGcmOCnbvY4UVXnv1jBRetUbq+klYxrwuaqk/Pz1rZIhsmM00kp3OduKljJzlRmq6dcVZjO0VvB2MZF2DJ+tWRuUfMcCs4yIq8scsRwKk1O5VZVtY5DlEG/IySetaSrcoRjzIulz2ORTDKR1rLjuX6KWyOxFSR3jE/MhIHWpWKuUqFjWjl/dGuu+EjiG71TUriTKW8JO3HUAZP67RXn8VzhXiUbpJXwvtk4r2fxFoWl+D/AIUSa5Hua51BI4wMfdX7xJ/8dHOetZzxsHZSJ9hc8rmu/MkebdlndiT6nPNR+ecEmqdpI7DYMCPGdx9TTZLu3MpTfuZflJzxXTGtBx0ZPLyl4TUNcMgyoBPvVQOCPkINMkldZo49mWk+6M000le4+TmL8U4CZ3KPYinySrsQ54PHByM1u6f8PfGN3Zx3FvpJxKodA5C7lPIOTx3HelX4Y+MruCT+zYbZ7mM5lgEih146bSR+mazeKUdWzP2Luc8byJSYfMy+PuZqpLIrZxnr613tn8H/AB3MCkyRW527g7rkg+2Pm/Q1wetWNxp2o3WnXTK8luxBI7nNZfW1N2R0ewaV2ROfl61A5yOVpGl3R7+R2xTfN44olqKIwStGcq2KuWuqSAgSkEetZ00mfvLUatH6cVjJDOljkilyUcZNMk4OCa58TNEwaEkDvWlaXyzKFkIBrGSLiy4F7ikYlRSBowcc/Wkdx61mzQilbJqE8mnSHk0i4NZuzNUyzZak1rhTkqDXR2V/Bdxja3PpXIupA+XkVEj3UMokhYcGsZQKudo77W54+tQ3LswwKqaTqD3SeXOBuq5PEyDnp1FYSjYtMqNkU3dzUrNk/dpm0M59h+tQty76Frw6m/Ud393nNdhaPsnaXGSnTPrXNeE7fa00rY4OD/n8q6FMrYyEnB7Gk9xHFagpn1SZscbuvtUltGpbPUelNlkjSWXzJByTzWedajtmwn3qpRbE3Y31iVTlRgGmukags8y7Rzwa5m41y6mLKpK5BGRWa810x2yTsRVKAKR1V1qVjGNu4P8ASoP7csQOI+e2a58RjAbduPvSNGD2wauMEDZsy+JJDIVgjG7saWHXtQY9vwNYoRhjpUqhsdav2ZDZqXesalIpjZto6571Vju7zduNwR9DVaQuEG45oRSRletPkRNy9HqWoITiYsvvUc17qJP/AB8HntmoQxXhh+VMcxt8p3Vagh3JPtd55m9pn3dM5qT+0b5TxMcdxUSpkUo2AYapUByZOdXvwgVZSoYAHH93ua+zPhXCIfAOkxKAGMKvIMY5Ybj/ADx+FfFAQfaoeMoXXcP9nPNfc/glWj8NWCuhVzbozj0YjJH4ZrGqhx1Nyk7GlFFYGhTtExOzHvVwKB0qCHmUnHFWKADFJzS0UAFMyC30p56VGV4PY+tA0Q6jdR2dq8zZwBmsmO/Oo6E9x5DMyjOw5571r3cKXEXlSLuU9R60ltGsMYWKMRjuMUCZylr4wuXSRv7NkO3jOeKdp3jKRrtYb20aFG4DEf1HH8q6kQRs7boYyMDHFZniPRbXUrI/KscyD5SAKARrxSCSISRtuVhxXO+JWut6xB8Ie3rUPhOa8hL2Em4qhyHxkAY+teJeOvGXjCy8VXtrHIlzDDKQFLcqe45+uODQB6uN4kKlCPcUqttbaeRXjH/C0PEIxus1B446/wA+fyNalp8XJIWRdT0liDwWQ/0OD+tNAdb41vNrJZoTufnr+H+NZVmnyBcjI61mTar/AG3d298FKF1GFPatjTAry7c9Dk0wLmtXP2bShCGALDFP+HN1o9rqHnX92sb9RuOBn8fw/KsDXbnz7sRA5VawbrTFmkMiyyJ7o2DVsk+job3SL2YSJe25cdBuAyKvO0M6FRImemQa+XU0ZoSZLW8nhc9SrkZ+o6VoWEviLTwDba1cR4OQoOVP1U5BrNgfSltCsI4xipwf7uMV4LpXirxjaqNt6kv/AAED9Dlf5V0dj8RtcjTZe6ZBMR1eNtjZ9xyD+GKLDPVGcKHY9QO9eKfEv4i6tpfiEWumXIQRoC6DnJJPUHjoB+ddVF8S4WHl3WkTFTwxRhnH0PB/OsLV5vhtq9w0t1bSxzy8sxyp9Oh+X8jVxWomZOmfFvW1hVLq3imPqvyt/h/KtqD4ukIFmsGVvXP+f51z914V8ESZ+w6zJA3UK+efwbr+BqsPAKTELYeI7Sf/AGHJjb/vluv4GtLRJueg2vxT0yRF8+Bkb1U4/Q/41o2nxC0GXGZipPUHg/kf8a81Hw11osq295DKe6kgfz/xqu/gTxFbyEPanPt3ppQC57TaeKtCuCANQhVvRjtP61rw3lpMcR3EbH0Dc189N4Y1yJm3WMoK9Qp/9l60kP8Aalnlf9KiI67c/wAqTpRexXMfRhIFGa8F03xTrtoDGmqyEf3GHA/A1tWPjzVoUwXjmPoDg/kc1P1Z9CXPU9gP1xRzjsa8yg+Id0x/eW4B/u4x/n860LX4iWocLcwOnr/n/wCvR9XmPmO8B57j2pc461ydp420+XZ5hEbOcDJ/xrfk1K1jiWZ50CNjr15qHRkh86LynNFU4NRs5v8AVXCZ9D1qzuVk4YH6VDg0NNDs0oNRqxZc4xT14zUoY6jFICKWmAVna7YrqOl3FlNIY4pUwWXqOeOlaNJTA4v4Z+CLXwVBdx297LdfaJN7F2JI44HPPr+ddngAc44oIGDxTWHyccCgCO43sn7k81Ssb9mmaC4O1u2auxLjncCKwtbuI21OO2tVzcDr+dUiWdCG7Y/Glb5l21mDUPsqqt7+7461bhuIpoxLbyo4PTmhxYKS2ZZXC4UU6olLY3MMGpAcipKFooozSAY9VZmGcGmX16kOcnFYlzqqljg1tBEMvzOpYiqE6qSagF00h3DrS7yQWbrViIJk4qhPET0FacgKpuan6fbec+8jgUmMo2emlD5zDmpZoG6gDr3rfaHjbjAxVS8ty0YC8c1NyjGSEmTAx9ayvE98ttb+SrZcjJArZ1a4h0+zYMfnxXn2oTSTTF2JOaTC5V3EqWYnJqs0Mk8oij5OealYlpAF610ej6YIoTMwJcnJqQuP0vTltlTaOSK6K3i3Wu3HAFV7SE4BI61s2cOYSpHakxmKNqMfQdqarByFLbYxkAgHPNS3SbbgqBnmo0YqwkXG0HmkB+f37QmkvpXxT1dGiMUU0vmRDGARgew6AgV59X1B+3LpGnQXOka1bxKLqUMHbbyct8oz/wB9n8BXzCyFXWJmAYgMTj1poTG0UcduRRTEFFFFABRRRQAUUUUAa3jT/kctc/7CVx/6Nasmtbxp/wAjlrn/AGErj/0a1ZNABRRRQAUg+8falHWmjLKV7sc0mBLDE09xHDGMs7BQPc1+gfwE8Mp4S+GWm28kIS7uIlkk45+bLn/0ID8K+OP2fvCsvi74oadYrGWt4m3zNjIC9P6k/hX6Bkx7wqKAi7kjHovrSAcf4T3xTJCdvHFOGPyqG53AcUFIgjyJ9zdKsbyXB7VTUv3q1E3HNAFqM5celWLdWeUM33c1Ag2qPek1e/j0jQLi+uGC7FLDP+fQUxHjnxu1Y6j4rexgfMNsRGMeoGD+u6uZ8T28VtotpCP9cVDFfc8n+YpunO2qa+1xcthZJNzM3ueT/OtLTbMeINevbgti1iVipJ4A5J/QD86YjQ8CzeTYiJ2BGMY9K3m+V2ZemM5rz7wZqA/tG4SRsKshUA/5+ld/LIMhs4TZmgzkzmPGd59lszErAF/lHvn/APXXEa03k6ZHCOGlOT+J/wAAa2dfuP7Q1gZOY4Tn+tc7qE63moNj7iHaPw4oKiiqinCrV23Q8n0pIowTmrdtGT24NBoMVSeAcVJEjbjvPGOKfNCU9jSj7yE9AKBMr3lx9itmZjkt0Fc5K0lw3mN1NWtduTcaiY1+4gqCMqe2K6qcbIzbFXdtAalzg0u5P4hkUiDc/A4ra5DHoTkVZjbikSNcVJ5fFUhCSMCMVJFjFRLHluatRxcVaExQUWFpH/Csi8naV9sbcUusXBwIVPANU4w6gEda3iYSLES7fvHmnMPmzUfJINKz8j0rZEEig7smpTyODTVdSKdGRvHNMLJlixjjE6ySIWRMF/asC814XE9xdQ243s3yE9uf8K3ra1jvBcwtcmGSQYBzjHFZF74Qv1gW0t9SjyMupzn26j+orCs3IuCUSPS7q8uXMjoBWiXKj94wUd6raf4e1+DSjhfPkB6qc/yq03h7VjYuZY2J+nArCKa3NXJDNNuVvNe0/TYGx9ouEjL+mSB/jX0T8ffEelaT4Ps/CciAzzRJKQfvICCR/Ja8L+E2jyL480i0u7eQM0oJcqSAWOOo9ASa2PjlcS638VNQupI5FhgQJGMYCrjAH/fIFYTs5GitY4JXuLy3EQkKJvyMdx2q6lpHbgbm+bqTnrTgyqFVV4XpkUweV907mb061tdxtYycUyYttGY2qXwy02p3sNrH816Z1UDB+XLAfpmq0W3zAG3JjnGKseBWj0/4n6ZdszR2nmh5WK5HJx6fU/hWk6suUIpI+5PDjtDo9ramPZsgRSFHIUDgflWVYeGo9L8Y3GsLLIRcA5QcgdPy4AFXX8SeH7XTpNdbU4I7XC7mY5AzwBxzXL3XxS+H8WoB18RxGVh03YU556/d/AkV5nM7s10O7tmm84hpmMOTgE5r5X+PfhObS/GkmpWkMhinOeB1/lnjH517XcfFrwHuWCDVFkmc8H+Hv0PQ9Oxqz4q1Bb+C3ureziuoiOWwQfzH+eK6MPJxldBJcysfIMvmRyETRPH6BlxSFl7V9MX+neFtQj+y3mnCOefG1VXgE8ZJH9RXz9480ldC8ST6fEcxq2Vb2/L0/nXpe3Unqjn9lyrRmBMaRRxSPgnOaXcuOtPcgaTjtUTMc5Xg1OzLioZMAZFQ4lo0LHUgzCKUKD0FackamPzB0rmEXD7q1bO53KUJ47VjKJaLEh5pUBxkVGW5qRH4xjFYuNi0MlVlTdzUA+Xlc5PWrU8gZQtQHG72pMsSKSRGyrEVuabqHnqIZm+f1JrGOMZqFweJIzyKwnEaZ2KARjj5qWdAyxtGOvJqlol7He2/lyMFkUU+W+ie4srSGT968ixgcdCcf41z8r3LUjptKs7y10xHktmIkO4nHrz/ACo1+6W10OVlUhiDjPb/ACTXuNrY2raBa281uuWiViD1GRxnPtivC/jcPsc62tuoVW7D/Pv+lOEbsZ5YZp59zvKQc8CpGijwHLHdUZUqSe9TRKSmWrqUUkSxxQlQc1GFOeamzwFkwoI+WlQsTtCoSPQ8miyECrxxSszAU5W4+ZSv1FNLq2euR7U3TTJGj7wYtnPapS4AHBNQLJBCN0jVDdarGEJiUE9qnkktgZd3Mw+6cVJEQpAY4GeTXPz6hct8y5FQS3M0ybd5Bzzg1fIzO51bSWoGGlGaqzXVvGOZgVJ7VzhRtvzOx/GonCn+Fs/XIpqMrjUjo11CzzxJz61L9qtG/jUN2yetcoqoW+ZWU+tShCp3N83HHPNacoN3Z1dhcRnVrXJUr5q/L1yAcmvu3wo0knh2xeUYdoV3fXHP65r4Q+D3hw+JvH9jZpK8W2QFj04B3H9B+tffenW4tLG3tQdwhjVM+uBjNcVc2gWRR1BpR0oxxXOaEZOxaenK0ycEqAOuaegwooAUUUUUABpppT1pDQJnDfErXdS0qe1XTJxE+CXB/iz04PHb9awI9b8STWeGnHmEckcf/WrS8fLNca9bwyLmInABHbuf0rW8O6RCJJPMjzjAxjinY5ZzkmZHhrxFrAvUi1Jv3f3c4r0RCGj3DDAjg5rj9R0PbfK8Ks8SvluDXXWf+oT5SBjoaR1LYpfZ47e7e4XerMpZtp6/hXzP4z8uXxPqSsPMHnMCwH8Wfm/XNfUcikwuzj5tp4/pXyt4mV18SajubJaZufXk/wD66GMzo0XJTAHvTLuDFrIrhdoXJPtUkS4znNRT7mtphg9OfepTYHReF5S+nxy8DHArobdxbWk8h4JNcz4YLJpMe7nn/P65rZ1GXEQhHU9a1i7gykZdzPI2dzdKWAtjZuIP0qPIDBau2zq3G3BFNkj4yyJhlD04DKj5cD0qWNUbhm5qZo1C8CpQ7DYHwMVfh8vle9VbWNdwODnNX1tgCHzWiQCbVPyEL+VQz2sI58pD+H9KtvCWwY+T3pPs7j73WmRJlSDTLGZv3lukfHDISOfpUv8AYtmo2o8gP14q3aQPyM4zVkq4GzBPvV8tzNyKmn6fJDIRa3U0Y/u7zt/I8VvWdx4gteI9TYpjo2CPyPFULTzF5Zt3t6VfWdvKI2hx6MKagwLsXiDWv9XJHbz4PUDH6HNOl8Q3TL5d1osEydxjP6H+hqhb7Vk3eWyH/ZORWouySPLD9KtU12Ju0ZUmqeHbgeRc6G0eDwNucfgf6Gq/9n+EbknME0HuuT+h5/KtV0Vnx8rD0Iq3FawyAKyRgY4yMiqcbbMSdzBTwx4evJf9H1Ro/wDYPX8jzUr+CYJcLbanGXH3c88/Q4NbqaVZlv3lrGR6rzVmHRLGWePbHJtU7hnlVI+tS6ski0mc3B8P3nZxNeKkq9Nq8Z/pVWbwXr8G+SW+lvI1JCxpjjpz7/lXR+JPFEGg6pYaXDatcSTEBmVSdg5JyR7CrMs2pXV65gdouhwVyPpURqu4mrHCG01S1yPLuVx1AUn9K6Dw5q01ho89zeSSSEttiBB4AHp9TW4JNWku0juI49g43dv1pNTm3S+VdWAeMH5eM8Vq5prVEptHMR+KtVmkkKnEQPyginR+NNSVgG6enX/P51tBdOaTy5dNkCf7Iz+h5pW0nw9c/N5ckR7jH+TTTpvdDc2U4fHMqkedbhh6ircPjy0JAnheL3HI/wA/nUMvhbS5xm3vgf8AYyM/41Un8EJIxSC9BOOjEH/69KcaT2EpM6rRPFOm6tP5NtIC/p3/ACrcDAjrXKeDvD0WjRZbyzMWPzA5x/nJrqQV+o9RXFUjb4TpjJMcOabJhQWY/KBzSrjadtB2lCrd6zV+pRQsdStrp5lhXmIgH61FbWNuLh9QdAbj1x0/zmrNlZQ2obyVxvcu3uTVnH3htA9KtEs53xdJLLFFZQRkyyMN5A7Y6fqKfbaD9mhCwTOHxnJ4x+VbCCDzdx2tIDj3BovGlS1naFd0oQ7R79qpVNLE+zd7kOmLdo+y5bd75zmr5JJwOKp6J9qXT0+2HMuOc1dJ+YDvis2aRFHSo5m+RtvXFErFRWZqNwyovUDdzjvVxjcUjnPHOr22kaRdateHyreKFi75wTgE8fka+fYP2jPCo1wWdwrm3GQZFOCTnHf5T+ddz+0TBrWt+E20uFtkLOWKhsb+Ov04P5180/Db4cSjUprrXtP/AHVszbFK/e+YfMSOD3rZxsjJbn1/4V8WaFrVutxbXyoDjCSqVPPv0/Wuv2Jt8xWDA9CDmvmvwtoE+pajGukB7a1H3nXgD8vrX0NpgtrTT4LTztxUcn1pJFmgYDcbVArXsrRYIQvfNJYQBI1fjnpV8J82e1ZykCIPJ3VVvGS3hlZ8Dbzk9q02OB6DvXE+NNSDu9pA27I+Yg/59ahMZyfiS7a+v2w37sdT/n8axZGLOUVTmr0yNsKj8TU2i6fNe3Q+X5R7UwIdE0zzZ1kk6A7sfSuqgjyu0Diplso7bCovPc1Yjj54GKAC3jzjjpWhEm1KZBHxVlMYxQUYurJtcMuFOOeOtZyRIIGBc8mtvWYFKbgaxwF2lWpAeS/tT+GbfXPhhPchHMtod0G3kk8Z/lj8a+FsLyjLvcHkiv0y8VQW914T1KwnhWUNbM3zdAcHH+P4V+a+qAR6ldRqhiRZW2Iey54/SmKxVHA4ooooAKKKKBBRRRQAUUUUAa3jP/kcdc/7CNx/6Nasmtbxn/yOOuf9hG4/9GtWTQAUUUUAIeBQzYVmHsopQMn9BXSfDTw3J4r8X22kIpaPePMx6ZwT+WT+FSx2Pp39jLwedJ8P3PiO6iKz3BCRblwQApyfzcj8K9/RTwazPCekQaF4dsdLt0CLEmSB/ePJ/nWuTzjsBQFhBQaKKBjDGh/hxSeX6EfjUlNkPykdz0oAI5Muo69q4P466yFtrbSYpOXOWUdx0/o1d1Y7zIML93kcV4t4vs7u++I8kNwxb7uM9hj/APWaoTMuOIQ6ajNhZXyFA4Pv/Ot2YR+GvBj3MSgzXKiLPpuOP5A1z3ilTa+KIrNWwsMY3DPGTyf6VYvhea9eWWkncLZXDDGcZ6Z/U0EGFawf2RPDNeSHfdYk5755rs73UlGgG66EqUUZ69s1zfxXETa1Yw2hBa3UAqO3+QBVTU7qeWxt7TPYA4/z9aBWKVxOYNNluZDhpTkfjzWJaqypuPU81d8RzCQw2cfQHn/P4VGE2oBSLiS25bb9auxM/GKggToKnVWXkdKLlEzSb1+bk1CzYjdm6KKkTOScZqO7BXTpZB1NVFXZMjmApklkkPUtipF+UdM1BGJOnbNToGH3uldi2M2DMrL0qS2UsKjIG7jpU8OVFMgmSNlHWn5Kimh6C+TVoB6Z3ZqZ5DFC0n90ZpkR5qPV5Nli3vVJ6ikYrsZZcmpEzVa1bILmrAf5a64rS5zyJB0pp60K3y80zdk1pzIkmRaeOtRI1SowDc00wElkKhztBZu/TFQzNO2pLNG7bAoAO7kCpZ/mHFMGGrOVmx3NG31O6hJeG4dBnjcP6irUOu3ihgZCSzfMT/jWRtcRnDEgc4zxSFmHEa/JjJLHoabgrDvqeqfBS/Op+Nw00CSGNCEbGdpIxnPsNxrD1HxD9p1m/ubyyC+bO3P95cnA/LFb/wCy3bxyapq9/Im5ILcrv7Avx/IP+dXfjBo41OztJLOJLVi2crwSO39TXI9GbdDho7rQ7p1jezVFz87LwRz7dfyrpG8JeDb+KF9L1xIrsjOyQAjPplen4ipPAHhGyFwI9UjMg2ZbPqf/AK2am+Lnhvw7oehJd6fDIlwzfK2c45A4PUdSevarSjJk3Zg6r4Q1yKSRoYbfUEj6GFhJ+YHzD8qgA1a4nsrG/wDDMSxI6h5VTJAzz6MOM9a5GLWdQtYmuodUm8xXAXc5Y7e/vXoPwq8dLba/Mvi+dbiwmiO1pBu2scY6g9ge/etXFWM22XfjfrOg/wBgaV4X04ztbOqPOULZDhec98bn/wDHa8yGk6LIyol08bIu7c/zZ/rTtdnin1a/uoV2RTzM0a45jDNnA+g4qm6KpKsBL8owzLzioWGgw52jW8HaXpsPi62+1TQrahhuyOG5yc/gP1r6b0/V9BazWCz1CFY0GCUcbQe/I49a+TZCqskewscdc/1qSGaeGTcklxD6PuP86ToqLLVU+hviB4p0ywgdbMQyT7fknypHfjP+eteD+JNSk1i+F1cP8+Of9o56/wAqo3V1POQZLlpPXJzUUvzYx1q+UOa4Fc0wrTl+tP4quhBCy4FQsfxq24GKquPmqWwQxmfqOlJ9oaKRXwcVPtXbSMmUqbmkWzWhPmwiQCrCbSBmqmiyKYzB95iDj2q9GnyHdjNYyZoiCaMdc8UzYDUsyjAPrUYBrEsCny4qFk2HK5PtUzlqiZ6TjcBEZo90kOVZhtP41reB7NLvxjZCV84cdfU8Z/UmskPuSSMcZ4zXW/Bu1S58bwqxJC4z36nH8sms6kbRGj6dhXARG4/djA9Bj/Cvm/41XQl8bmEsGWFckeh6/wAzj8K+kfMQTNI33AhJ/wBkD/61fJ3ju6+3+LdRucksXI/Xn9c1nTWpojnlDZyTn61ZjPHIpiYqTG5SF6103VjO5DIFkCyN95W2n0FbY8I+IlMdy2i3MtvIOHjQuBx3xyPxqrpFktxq+m20oHkvcL5g9RnLfpmvtrQ4bSTRLQQ28ZAUEZUHB9vxrmlOzBM+H7zzLAul7bzxqvqpOKwLnXNzlIZAsfuM819/av4Z0XWXWTVtItLtlG0GSIE4+vWuO1j4GfDnUxKz6IsRkIOVY5Q+x4YfnTVYOU+JftKyuS0qD6nil3cYVVI9VbIr6v1D9mTwq8OLO+niOOPM+bP4jBH5mueuv2X1SMfZdTxJ3IOR+fB/Q1rGug5bnziWlA9RSI3Ne66l+zN4ghLSWepKw9Ccj8wAf/HTWVqH7PXjm2U+Q1tcr2YZ5/IZ/MVssRFkODPIyzEUjsNvFdnqvwp+IGnqfM0G7faCd8SeYmB6lc4/HFcpcaPr1qrtcaNd7E+8yxllH4jIqnUj0J5Gyqhz1qVlHmRrwfWqv2hRndDKuOuV4/OlN1GrK7ZXPQ0uZByHrX7LMXnfFCNjgKqs7KSOgwf5hR+NfaytknrwcV8W/spMI/HtzebBLti+UdcAEE/qU/KvrGLxJCc7lZNvXPrXFXd5G8LpHSUVmwavZy4xIM4qdb63LbRMufTNY2NbEtxII8E1Kh3KDVOcC5KmOZCFPIBzVtMbQB2pCFozRSUAA60GgAU2TbxzjmmhMx724sTdJHPCDMSQpIq5psYjZlwAc5rN1mMTeILOPAyqs7H2HT9a2bFCIg7feI5quhkleRORnrzSHqDk8UoOaGAwc1BsRMGaNlDfMy8e1fL3i/7Mnii9jjkQkSHgHsOn6c19PXbhC3OMoQK+ej8ONav/ABnqmpXU8cWnyNJKHz91BnA/IAcigDkUXMme1SXSxiB9uCTiqf8AamnLq1zpUbF3tJSjv0BI4/nU0mRvCDCMOp5xVKIXNzQo/K05G7ZqWeTzbpj2WqukTf8AEqwcllYAe9SRfLAS33yeatKwh6ff3Yya0Ibdjh2OB61TtwQR8uTitO1llVdrL8tSxD1hG8EZyKmOQMVJbsFQdyW6e1PlaMyfNtiGOpFVGNxcwy2ST7wYKucH3rRtGVWK4Z/asaXVrK2bbIwdhn7nSqE3jOZpvLt7QKV6NjNbqmJyOxtZTC/zKF3cgEVJO0bne00akdhXn93ruqXJDS4GT2qobu+klzJO+OwzWkaJi5HpEGpafESJp4wR05607/hIdHOcuAVH5/SvN7dnkY73LfU1ZiC8/LmuiOHIcrHdv4g0hTviXr2z/k1E3jDT1YotoxPY44rixtzjbV2ERkDKrn1xzXQqSZl7RnVReLLPdxCNvoRWjD4q04oD5ZVj27Vw7wpj5VGafaw7sqV5zVewQ+c7ceILM/OFBqeLxFYEgMhI9c9K45IABjFAh5APSs5UbC57HolrrmnkgGRl+tblhqFlMBCtwOm44NeX20XCryRmtGztpprmb7KreWvBct09MVhUw14j9tqkd/cW1hc3n2toIp5IwQr4BxT/AC1LB1RsOOgPFc1cXFh4b0z+09W1TZAi8jOS3H59jWB4O+L2i+IdX/s22WRHz+5cr8rjsQRn+lcypNJ2KnVu0j0kKqQld+W9CelO2LgK4Zj71jza6tncC31K2KmTlH9R+NaiXdrIi5PB+6a54xna5r7SF7MlMQ6AqB/ddc0ktvGR80aZ/SpYiHUkAZHf2qO7uraKQeY3UdBStJlPk7lWaxgYfNEM9iOaz7jT0Y/6yQAdOelaQvbVpFXcyZHJboKmKb1DRski9u9UqkoaMjlvqjnJbG7Rsw3zk44BOau2f9r29lJI0gd8ZAPOf61faBSwbH5VJaxytNgthPSr509wV7k+jtcLYRveYVyuX9j+NXN6NypBHqK4u48QX8/ikaP9lkW17yBTjoT16eldesaqiRKW+QjHNcp1kwxStjaaYOHZeTxQjZXJGDnoKGBk2Fi1jfXd7JcAq2Sd/buf6VPHqenlt0d9bkjhsODz/Suf+JOqm10g2sJ/ez/Llevc/wBK8Zu7O7tJVkF9KxV1ZsvnHoPUVvTo3iTKZ9KowZFbduB5BFPHXPesfwlcC60G0k3biEHOc54/ya1xnuRXPNSUrDTB1yKo3sHmIAemeavjgcVFMm5SM1cHYUlc4D4gaFLqMSm0Y7lHQf59q8+07Trg6g1rdW25HBV8DBYfhzXuM1sNjbeSRjmsubTY0IcQru+lb35tDLY5TQ9Dt9GjMNpCFjbJwSSeferTWrKiuGYsp5NbTRjfkjkVHLDmIjHNW1oO50mjOJtOjIIOB1q8eu2snwuxNmykYCtgf5/KtC8uI7eNnc44rlersWtjN8V6kLHTXWM5lcbRg159cbnZXbmSTk/ia2tZnN1LJMzZQD5QfzrJCFirNy3YUmrDK0FjJdTiGPJ+bk12thpRsbYIvDAckirXhbSYrO0F1Kv71/UdK0r8BEeRiAgXcT7UDMGWP5VYqRuPekACiuHh+ILy+Ojpawt9meRlRscYHf8AIe3WvQI4Ss89u/8AeDD64/pTCwRjC1KnSgREU4LgGgZX1BA1sQK5whlc9Dj1rqXUNA2TXM3KBLrLHjnA9aAIrdVkk+zuxMcgKyt324OcV8GftL+HU8PfE26jjjMcc48xAccg9/zyP+A196Fv3e6NcMDzXyn+3RpoXXNJ1aGML5se1jjoBwO/+8f+BCgD5popSvyHc/KjIA70lAmFFFFAgooooAKKKKANbxn/AMjjrf8A2Ebj/wBGtWTWt4z/AORx1v8A7CNx/wCjWrJoYBRRR838PWgYo+Vgccqc19W/sbeAkt4bnxPqMWXYHy1K9CBgf+hN+VfM/hXR5vEPibT9FhBP2m5SJiB0BYAn8s1+jXhLRbbw54YsdNtlVVSIA4Hfqf1NSM0hzITS+tB55FGeKACkPNLRQAnQUxyv40rmoFJJzQBZDGNQcgDua4zxhpMcGsPrR6ED5gOOw/lXWu+4BaxfHmmyan4Za2jY5J7f598/hTuJo8e1PS7jVNLuvExkI81yVyei5OP/AB0VZ8Iah9ngW5YjeidT2PQfzre8cOun+DLXRLUAMcLtHVu38l/WuG0klreW1f8Advn8aBWL1vZtrEer61KvyqSIyR78fkBWHp91HPbyTMMpApYnvwK6/wAUOmheB0tYSpN0m089M/Ln8s157MpsdA8lWy9ywyfbr/hTCxVSXz7xpzyvar8REhHBqlBHtgRV7CtG0TC1LGizFgHNWNylar4VWHrUh+UZoGPHANOljDWLqMZI702Dk/NU5i3RMucZBq4Es41tu4hex4p6thOeaWSPFxIq5wKj6Lj3rsi1YzY5ME1bjUYqrEuTVlV+WqRNiQqvaowvzikJYU6Nvzqr6BYsCMjBBxVPX9xsgE5zV0v+7qLURusSO4FEdzOTMNI9kCAU49eKRJMRYPUUAqRXatjLcc2QuKFqNsg9akQg0CsSr0pxIPWmrikNAWHMwxioxz0obpSquFpWCxIrblZN20kVWnk2QFS3ys2CRTizA+1OdVaEIVG3Oce9U3pYSjZ3Pffhto83h34drf6SpkknJaZj0IAwOo/3qTVrzUdUgg+1QRjacqq8HOPyryLTPiF4n03Rl0WznVbYEg5XnaeMcY/rVaDxJrNuDILxy7N0HQDHXHSsHBnQmrHs9k01ndRySQlxxuIPP61598Zdfk1XUobWMukUQ5UcHPr+prGTxdrlqR5c25ccrn/Irn7+/uNRvJLq4OHY8gU6cLMzYRM0ckjxxwsSMASfTsaYI0VR84lZmyRk/Iaj3HNPR8YNdDasQSH5t249DTZFbeTnrTXwy4yRzk0jsSxJNQA9Sw680h+4VC/KeoNIrGnhwaAsM2x7AFVgfrTSxz0p5pm4GncBRQN2aemKcaQxhPGahapJelRDk1DEHvSb8nFOYUzbzUM0jsWtIYxX3qWUgVuOCKwtLIbUAfTgVvStlqxkaIrM3OD2oVhQVG6nGLjNQWMdlxUJ2ntUskZqLy2U5oAfEqhJJGGB0Fehfs7WscviSaXBJVSc+nb+W6vPZVZYArdxmvYP2cbMCC+vFXaAAgPrn/8AUfzrGpNtagmeqa5dLa6NqMx+6kDZ+nU18lXrNJqd1IejOc/5+tfT3xCuPsvgjUXb+PCr+HzH+QH418uhzJucjB3GoptXsW3oEac1IqkMCOoNEZ+WiWWNQjE/KAdx9605bkGx8Poftvjmy09mLjcMHHfOT+gNfbmmwR2dnDbYwI41BOOpA5r8/vDXieTQPF9t4gWMmCCUfKDgt82cdR6V73pf7UGmyTqmpaNNEuMFkO8Z9SOCPwzUzosaaR9EpfW/nbGkAq2HjPzKd2a8L0v41/DfVbpmuL14CCDgEk/98kBvyBr0LRfiN4FuUC2Wv20v+yWIb/vk4b9KwcGjS6O0ZPMXB6UKgFY9n4o0K7Tdb6pbNz93d8w/4D1/Sr8V9Y3EfmQ3kMi9zG4OPrjpUtMaaLEmP4lPsaPTBGKjWaMpuWZGTOMk1IduAR0Pccik0PRhsRX3BcGq13pmnXRLXFjbyMTncYxuz9etW8etHNCbQrHK6v8AD7wjqan7Votq2c5YRAN+YwfXvXN3/wAE/AlypMdh5cndl4J/LH65r047h/D+tRvn7x+XHcGn7SSCyPKdJ+GeieCb+TUtJVI3lXa/AyRnOOMdwO3atQTrIhUMrjcCwYZ4ruLqKG4RmmjyMcVwuqaHdfaXmt22xE9Kd7ieg7zY1+ZRjPpTvPVyPmIrIurTVrOE3My5gSq9rqCtsZoztdscUApHSLNIp+WVh+OasRahfRL8tyWX0JzUtvptrIV2SlPl7mphpDgj51NADU1y+UfN81KPE9wrAGPvzkU2XS7jP7th9Kq3FncxDDxA0DRrx+JQ2N0R/CpxrllNjzgUxggnvXMKsinmKnFd7gyR4C0hsv3F4ZfFaXUTH7OIwpJ9P/1kmunjvbTyiyTLiuLYrIWVWIXHIHenxKsi/KxAFEmKMTtIbu3dciZcn3pZ54xGAWBzXFycJuWQgg4qSNrkr/rM/jSuM3tZkMyiOE5cqQKyE04WjzQXFw08csRJXPT2qICZpAzSlFAOTWT4j1qbQdGn1GU5O0hFPfjNVFEtnzR4mgSLxXqUUC+SBO2McZ5/xyau6Pq4WBre6+gaqGpyNf6vcXUnBdyQPanfZ02/NmumNMls6+wYfYF8ttylsjFa6KqRKf4iOlcpoV79mnjtZF+T19K7krG8KuF3HH8PNZTu9B30GWkbAHcQD1HvWpbQgRiWZgsffPasa61K209kuJvmcDAT865fU9Z1G+u5N8hjtyflUH3qqdFvclyOl1PxPaWVwY7YCQ464yKwL3Vr3UUbzvlRjxtNTeCdEXXtcNrNGyxqCWk56Af44rtNV+HdtpunXNzb3ZkCqGx6enP/ANatG1GdkZ6s4KI5Ta2S/YmlRX3Hdw3pQJQ6j5s7TjPenll8zd17E13xjoQ2WrdsjDdanZlJy3XGBUMSrjcDU7Fdqt61cUiGyWzVWU/Lg1cSNQPeqduN3fFXgIooS0koGOtdCV1oQ2MZBV22t/3atjJPNYx1TTYyVRyzdxk0h8QBRiNPwzVRgzK9jfaNsfKKdAjqx71zJ8Q3wbaIflbgH0pH1a+BDCtORsOc7SNJcZ4Ptmp0jLD5lINcRHq16xDCQitG21i870nTuKckd3YRL8gwD8wz7CsPxMfFd18StM0bRV+zabMTJPJ/sKCT055+Ud+TVOz1q52SRsgVWAYMe5B6Cpr7xffQalp2sfZ98MI2OvTPOffrgflXHiKdRfCKjNKV5Fr42+Adc12006OwJkghQLInONw6Hj6sc1n/AAo+El9p2sJretSrE0P+pjjxjoBz+BI4NeqaV408P39kLv7VHGSMuGO7b9cZxWbrfxL8M6eRHDMb6RzgLANxz7dj27157rVVGzR1XpyluXPiNPHb6GJZCFk3hUB6knjj27/hUHh5ZG063aUk+YAQc9AehrDez1DxPr1tqep74LFVzHCx5yC3JHrz7V06R7U8tM+WMKMegqWpRVjGbi3cXUrm4jH2e1kPm5+bHYYrmviFrs2g20HkR+dN1JPIx/nNb8c6WviZA26RJlxg8gHA/wDrCtDxJ4ct9YtnhlZVIHy7lyAO9OFVJ+8HspSWh434Y8Ya1Fr9vDfN51peP823OVHUnv716lqF4uh3tvJNeGK1cqCrHPJPTpWf4W+HdhpOoG8mIuWH3QOVH+fwqz8TtMs9YsLbTZ1j86SUNExOCpzgfzNa16tOtP3UFGlVoR95nR3Go2cNg1406fZzyu0dTjNYFh8Q9Fm1c6bLHLA2eJJFwpHPfp29ar2FnZrrNv4b8wyWtrbGQlsglidoH5DNJ8T7hfDnhOfUNL0m3uHQbWIwu3PGeRjufyrm5LyUTsotNczOxS4tmaOZY4SXzh+M4+tXFA2nawOeQa+cvh/46j8W2NzpuoXU9pqQwLERs6gnngEA+w5Pc16z8KP7Uj8MBdem33iuVY5JBweoJGepP5UYrDOiroKdbmnZnU6tNNb2itAm5ycGmG6+zaY11cnbhGY/hVjz4zkq+4jqtcb4x1KS4nNmpAhQk8d/r+VZUqTmbTmkct4hu7i+1E3Jc53/ACD+6uMZrmr+EzI6uM85Iro5VQgvnmsu6SMOSWwTXqRSjE5+bU6Lwx8QLHS9OisbmM7oxgYH4fyA7Vu2/wAT9Adtsu9PfGR+nP6V5Tc242OG288hjWHc2+0Hcm4eo5rlnTUtTRSPoG1+IXhmdM/blj7fMP8AD+taKeLNAeMN/aMJX+9uyPzHFfL5tkYfx/meKhe1kU5SeRf+BVg6RSkfWcOo2VxGJYbqOSPsykEfn0pblEmjypDD+8K+R2bUYJBJDf3MUg6OkhB/StKz8V+KrQq0WrSl16NnB/MdfxqeQTd2fSz2xVThW9d+3Iqu8Z2FsgqOteFWPxW8WWup2qz3CXEU7bWyoyew6Y78dK93gDSQwT7secgYrVq47FzQGUK/OFHrWXr1/wDaJ2gQ8VHfSy27lYz8prOc8mVvxqLKLuWV7nLDaPujitvwxo4mP2i4U4H3RVXQ7Nr64AcERZ54rs4lWFRGg+UDpWc3dgObaqZ2/hXIeONWa4jbRbBs3MxUHHZc5P8AKtTxjrkekaeWBBnbARO5/wA4NcZoUc2m+KbfVNVzuu4yIwe3yjP5A/rSFc4PxRp76HrWm+Yo3o6tI5H6fyr3K2liuLG2uo2Enmxhg/8AeFecfHOzupZI5RHiMfNuHt/+v9K6X4XTPc+BrCfcd0bEOT6+n4DApjTOjOaVFyctSldqM/OAw49fanY5oAjYKTtrn9bh2XQOOK6No9zDaOazPEEa+V5maTGjnzu3sq9GrzT9pnw/ba18Jrq6uIW8+xDMGBxux079ztFelgBkPOPesbxfYnVPCWs2MyBxJA2wEZwcdfw6/hSuM/NYFd2VzgLjJ7+9FXdctmsdYvLSSMxSRzMNh/hHYfliqWGPXimJhRR9aKYgooooAKKKKANXxl/yOOt/9hG4/wDRrVlVq+Mv+Rx1v/sI3H/o1qyqGAUc8jtjminKu75Bks3AwKTGj6D/AGMPCCar4qk16ePMVmrFCV43cKOfxb8q+v2KsflHHavOv2dPC48JfDOwtnhMV5dRq0wI5B25P/jzNXog4GKQxSfQUlFFABQOlFFAEM7YQ1WaTC4XrVi4UspHWqSwuT3FAEibmZeeM8mrMaeZJIGYGNVzVeNCBzVu3EcbEDkN1oA8nit5tU+IbxsrNHbhmIYHAz8oP8zXH67PHa+N5vJG+N2wFHQf5GBXq3jZLbw+bjVI8JI6EKPcjA/nXkuraXcw6Sdck2h5pN6Y7An/AAFMRV8TTXGoaha2krEovOM8DsP5msXWJRLqnloB5UYwP8/QV0EZiayk1JiWbZhQR0OOP51y8IZnkkbu3H0piLKBThQKtxqRgetVIFbdVtWbcFxUlFx4EEW/PNRK3T2o+ZRhmpqOASrY9s0AWIQWarmxoiPeqcLMpyFP4c1dR2dORz2polo5vxPamCcXAYjd6VkdT7V2+rWy3ljtYDK9q4p42jmKN0zxXRSdzNkkfHvVpW+WolTYBjBp4xtrcQpxUibOoFQJ19qsJtx6VSC48OucFadMgMbK2SCOlRt0z6UofkMx/CtEyHqYE0JjkZTnk96ZwvBOK1tStmZTJtrK3DGGHIraMjNoAOealC8VGpzipF6VoiLibipxTgc0oUsOlMb5c0AOYE8ilJwvFMjk3DbT04HNAhoYk8imysegqY7cVEVyeKAG7gqjjmpdysozSBPbNLt5oAUEAcGmMR0FOZPQ1GVNAxQuTTwABTFyKduFAhw21E3WnPjbmmc0APSnbaarYFODA0AIeByM00bSfSnORSKKAHBcDikJYU7bxSYNBRGzZpq9aV6EFSAhbnFMZhkinlfmJqHYWOP7xxU1I2HEu6DC0l0Xx8vrW7KMEn0qrpdv9ngyOpqy0mVIbmuRtt2NkV+S1OYt0oTO7OKkA/iOFHbJ60PQq5FI5A5pgYsCo64zk0+QqxxRF5bNt2tJgdFqW7AVp5v9FZ2O45xgDOK+h/gbZm18CQzMArTkvjGDg8D9AD+NeNaV4R8Ra1htO08wxA8GQYPf/PGa+i/DOnnS/DdnpzMPNRBu9h0H6CspSRSRi/F92t/AM0h6M21fr/8ArxXzcUCjGa+gf2iLgxeE7SFclWbJ2jJHvj6lfyr58jUMPlmR8dR0P5VMEhSRNEq4rP8AEEixWQj43GtAAgLt7msbxCwa6ReuK6IWM2zKUBV2y5ZSc7c9KCwU4ChkPrzUrfeJxkdKay7hnbXSocyuLVkThD/yzQ/UU5CCvyuy47FjSSrxnb+NKgYx/Iob2zzWcqYXaLMWoX8SCOG/uEC9AXLAfTPSrlr4l8SwR+Xb6xcAjGMSHIx069PwrNKKgCsApx60IoVvmUH0IqXRVgUzptN+JHj2PULNZNamkCyqreZz8ueeevT3r6y8M+Nrx9EtDNcx3EzRK0ihg2Gxz79TXxCd3k7lLZDnBrTg1nXYWXy9UlAUYwTk/geo/A1lKgUpn3Ra+OOds0Y/nWjb+LrOTOWA/GviG08f+K7cKv8AaTShRgCYbh+fX9a1Ifiv4jjCrJDFjPLK24H2x1H51DolqR9rWviKzmDMJVwOxNK+sWco64PTANfHNp8YtRiBU23yHqAf8/1rStfjWY4QJLN2Yep7/X/61ZuiVzH1XJfR+bjztq+jVVuJ42kKxMAcZwGyDXzrbfG7Tpo0Fw80JzzkbgP6/pW/pvxO0i7nDWt4rSEbV2nj/Gj2VkNvQ7zxbrV9HavZGQGA8k49+n6VStY9sWm88sxOMdh/9esbxRqivpmnjIkaTBY+p6/zIrornED6eNozHGoA+n/181k00ZRl7x1Kzht21hhQF4NTQ3ciY+bNcysz4cA5LMOp6VajunHzMD+dB08jtc6MXjA7t1H9oR52u4/OsZHM67l3AU8w2xX52ZW96CUbcc8LgjAye9DRxsuNorEil2jarcCrEd0696BlxLGMvtQYJrLu1W2tJLhpRHCh+ZicCrhuDI0eTwGya80/aW19NM8ELY28hinupBjYcHr/AIBvzqoR53YzlOx18erWpbdFfwgHjBbH/wBapkvLfHmfbojn0YV8b6bqGrQoCNUuMkfNluT9fWtLT9f1eC5CyXzlCf72B/hWzwxPtj6qv/Fuj6bDIbu7EkkfKoDnnnivIPiP4xv/ABLqREKCOyUEBV4APAB/TP41yrvJcQhpZGY53K7HOad5qmMeXkt0f2qlTSG5XII48ENnLdzVxOV5qGHrV6MBlrojoRca21vnxhx0xWvpWvXFvbPE6kkjAJrNxjrg06Plhxmp9mh8w1We9unmuGOQenrViQq44QN/CoPqTUccJS4MjfxVueEdFk1fWIbdQcB9xPp2H860joLc7zwdpL6L4IuNQbia5KqhIxhSdxP5BfzrptRl+2+FrpITgtEA7dye35f0rY8aQQweDHtoY8sigIP8/hXF+H5zNoUtsZMAKTI3sAc/1rig+aoVbQ8rW32RMo7uadjbKR27VNcD5nIySz8D0qJ1YyZ6sO1enB3Od7lyBZD0ptxJFbkmSTgds1BqWorYoqg5cjjFcxeT3N1MWdiAa3hDUylI27nWm3lbcDHSoBcXEzF5pSR6ZrOgQLGFXk55qztYCu2EUjJyY4pGXLR5Q5q1bpnG5vxquq9DVqLitUkZSZZHyYy24DkVLISsW5u/SmWqLLcRxtwDyau6t5MkkUcHIX71NrQN0RWu5fl/mK0YmXHQA+1UIDMrhWhbkZGRjIq5G2xsSRkGs7oFFsuqxZot5JEY+UVdtLhQGkkbfk8wgHFZ6yLjNTQTLvGDjHpUN3WoPQ010/TLlxPPaxq7D5WX5T+lTWNnY20zSfYLeOVSCrrwx54OO/1qkkkZBChWB6g1L9o+QAqpKfdwOfzrLkizOS5joYNUus7mkPy9Oa39O1r92n8GM1wcNx84kJJ9vStO2uNq/Mec/lWVSin0M7OOx218LbUY0YSmKZekgxSR67qenj7PLZ/a0X7kg+XP8xXLR3hH3XIqzDr8luEVlzlsA1wzoJdDpp4iS0Otk1e/u7X/AEGxaFm67se/4GqsNuxdp9R/e3IHyk9EwTUsupwKscZcoZByM9arzSHYcZbPQZ4Fc9GjrzWN6mJc42Oc8T6lcaF4jstfWMNbMyxXJ9unHPOBwPrXf6ha2mt+HZrd9kkU8frxyOmQfTI61ymqWq6rpU1ncNtLKQp7K3Zqx9L8XTeE9mna1G0tkPlWZTnHp1Ht60VaTn70ehWFnZ2Z4rqfwv8AFGj+M1vLmxYaLHLu81GPygkAkkE+vrX0j4O8RaF4g0n7RpFxFJ5ICvGJBkfh17dxXPeOPHOg6l4Yn07SpHuprsGPYF+6ME7vTriuQ8F6DZ+D7ZG05nEjAvIpY4zgeufSujllXhaRrUcVKyPZZU2xGaJsGRSTXLapCAhbq5NULLxUspjTUMnuB2U1pXJS4XzreXcn93NRCi4aAmloYs1v0qld2uBmtJlcklck56d6gk39GWrlsVy3Oeu7Zn49Kxr63kXjb+IrrJ1U8jrWbdwseccVjzAjl3hbGcHNV5YmP8Nb8sH7zcV4qKeBP4RxWbkyznZY2xjFVTC27pxXQTWqmqk1vtxg80m0UjD8uMRB/ueVKGz7/wD1q+oNI1KObwlY3whWMPENo/Dj9MV86XFrDLBJCyEDrn1resvF3ifTdMjsPlmij4RWPIH41maI9WnnkmYOzAAnpU9pbvd3Eduqkr1JH5V5JP8AEvVbePD6ZvVR8w/+sf8AGvXfhDqkWt+Fxqv2fyZWY/J3HHp26/pUSYzr9OtY7OERoBnvUOs6pa6XF5104VcEn/P4VaLKkRkZgoHzMT6YryfxFqEnirxjbaarMlis2zI/iOMf1NZAybSrltY8befqkZFpNxbBxwTgf/XNb3xMtH8mz1YKztZSD5VGeCR7d+PyqfxhpcUVtY/Y49n2aQc4wNvfHueBVL4p+ILew8MyWSlGnu1CZHUHjJ/LNUiGcd8TPFv2zU0sLQidETkjoT/+vNbXwG1D7V4fvtPcgvBISq7uvfPX1z+Vcv4K8MXWoRm6uYtqxh2UkcuSOP5ipfhLv0v4i3VmzOEkJ2pzjp1/IfrTY4Hsx4ADdSM4oAqSSP8AeEsctz+FAXikaWEXhhVDW41mtXjU/Wrrqc9cVDLFuUgc5pAccm4RtGnUNyT6UsZK3GOCrLtbI4PrUl2vlXUsUf8AEc5qNsMECfw9aQHwj+1Tpv8AZ/xb1LZbiJJCHi2jhk6FvxYNxXlbfO6knAr6h/bZ8NyGey8TQwYXYI5SB1A69scfL/31Xy+27awbhS25V9KoQ2iiigQUUUUAFFFFAGr4y/5HHW/+wjcf+jWrKrV8Zf8AI4a3/wBhG4/9GtWVQwCvR/2e/BzeLPHVqs0BktIZkaTPQjdk/wDjqtXnKqXO1VLE9AK+3P2UPBreHvAZ1O8g8u6vQWAI5XgL/Pd+dJjR7EiKmxUACqmBUlHA+Xn5eKKQwooooAKKKKADbmjaKKTJzQAmxcdKaysuPLwOec+lSUhoAyPEei2euWa2l7G2N2dwGenSs3VvBWm6lo40mOV44Il2qwzxgYrqKOcfLwadxWPNbv4SJNYi2t9Rxz3P+HI/WsOX4M6hHkW2ooXUDh+QT9RyPyr2gyOfmbG4d8c0kLOc72GSc5AoCx4TcfDDxXbZZY45lA6qdw/Tn9Kxb/wr4ktWPmae7YPVBn+XP519JBmQEuSfQq2CKRmDAbtsoHQuMmkM+YHs9ST/AF1jOhXr8uR+dIq3AbdJaOU9QDX03JbwS8tawyDpkqDiq40jSiSxsowx6kLg/n1oA+cWEmA0asv1FW4lXdteUfjxXvk3hvQZkIeyTP0A/UVRu/Anhu4gJWF0b1Q4P+H6VSA8UY+VKEz8rcZzWF4j0tmmaWFiNgycCvWvHngnTtK0VtStbpzsYbUcYOc+o69+1cGsgkChowfMXn2rSM7Mlo4qHdIuS2Bkj8ac7Y+WtDV9ONvJ5lvuaMc4HNZjyI/zdCOorphJMixIjNUwcY5FRRkOAelSHpzzTM2tRyuuKSPaz5poHy5CnFLEp3VaZSReAV4yrcjFc9qduYZSy5KmtsBuopZkjkiKuvWrUjJo5pGzUoyRxUt7aGJtyA4qJMY7g1tGWpm0KrOtBYt1FJ8wNLu5xitXqAi9eKlUd6aq+1SgcVFrCYDbjmmFfm4p5pq5zTuIVVIqRV55oSnk+1FwGSIuMioSuT0qblTmmM2TTAaIzimtCamDGguKAKjoeKQBhU7kZpFKnrQBGvPWgoo5FTMo7UwrwaAImpUY0NQFyKAH76Ut8tRBeeacwAWgq5G7c0oPFRtndwKUEt07dR6VCeobj3cYwDVzR7XzptzYIXnFQWlobhuDzW/aW/2S0QouHPDk96ipUKiieURKqkbip4yB0qu6gSsuRxU6q+9IYYpJDIcAAd/auk0H4deItdkj8u18mLILO3BXp/Q965JTR0Rjc5EYDYp8VleXUgt7PT57h5TlTt4/+vXuPhz4SaXYypNqlwLl1IYx57jHH+TXe22n2FpAkFpaQRBe6xjJ+tZuoNxPEtJ+EWtXsME93cC0HBOGwQv5Ht2OK9H8K/D7w74fg3eWs8/PLDJP+frXWHCDbtMgbuW5FRSeWGCyOFPbBrGUrlRVghRIIQlvCkUeemKDAzlG3Yb+I9qbi4kYLHGze+Knjs9SYf6o4rJtlWM/VtJ0vXLVINTjZvLPyg9etYN18OfCF0/zQDeOgcf4/wBDXXfZLxT8yGkkinVQXjPtxVKTQ9Dz64+EHh+ZnVJ57Y442tuUfgef1rite+AGoXEryabrUMv91WOCfwOP5mvdAzlSrZHpkUxflG1trZ9apVGjOUEfMV98FfG1ojboElxnGxsn8jg/lmsWb4b+NbeMt/Z5cjsoJP5cH9DX1xE8gJXznUehORT96shWRlI9xkVp7acRcp8bTeC/E8GW/s6ZiRk4BP6df0rPuNG1e2fbdaRcq3tGT/LpX2yVgZcGGKTHbGf0NRPHp8uBNp8LkdNyA4+melXHFvYXIfD0n+szJBMuOuVyB+IqN54N20fL719p3/hrwve7vtWi2rlup8sbvz6j8653UfhP4EvVfGnkbzkZ52n2PDD86pVwdI+TfMXP+sqbcWBYhZOeTX0NqHwH8OSRsLW/uLduxb51H8j/ADrEn/Z9kRFa11VJJMfNg9fp0P6GrVdEezZ4oFRlyCPoTUb5B4HH1r1+8+BGvR828wkPpnP6jn9KzL74L+LlOyBo5AP7y4x+IyfzFX7SLCzR5mobsfzFEq5+vfFdfffDjxxY5EmjSTIo5eJd/wD6Dn9a5q90/UrTJubC6QKcFvLOB9T2pOURamfNFEy/Otafgm1jm1mJdpJDgA+g/wA5rOlkYoS0LhQMlivGPrXTfBuP7V4ilby8xRKW3Ecf5wGqZyVhTlZHsLXpbUtMtfvJbhS2ecEc/wA8V3NzqazywxosglVRjI61594fSa81B5YYtzbyRkf59q67SkuJ9UUTqEKYGPWuObuzKndyNoyTqpVkbjBbipPPaTaqOyZ9eK6GN4Gi2mNeRyCOtKkNuw2bF2+mKk9BtpEyW0kOkrcJNG49CcGql1MZLPOBuHbODT3sbVgfnkjA67Wxn+lVW06Ob5Y5pdvqDQJFa3uGIG5iG7gnpVqO6PmbQfxNRNouxspKfxpZ7KW2j8xiDQNs0bORmKMw4OTXzV+0Prv9q+NfsCSF47XK4B4z0/ofzr6Iv71NM0K41SY7Y4Ii/wBcDP8ASvjnU7ltR1y6vnYkySE5JzXThqdmYTaaHQqrDninMsasGbnHao0X1JqUIp55OK9GS0OS+p02iXX2ux2NjKdBWkV3L5nTjpXO+EW/0pw33f8AP/166LZISey1ztG0XcWBQ/oKtxwkjINU402NxV6EstKJY/yzinxqyjim7m61NEw2VYCJJz8wr1z4JaL5cD6tcp/rB+7B9Ov9R+VeUWED3l9FaoPmlcIPqTivpTQrOPT9HsbONNuIxkY9f/rVjUnbQFuJ4plUeHb6XaGl8vC+xPAP9fwryfwpcB4buAsSmxixHcY6fy/OvSvF8m3wvqQXG9lIB9M8foMmvMfAsQ8y5UjKKhJHrjt+eKxg1fQ1a0OVjdVjbfy+4k+xzzVXU7tLGF5G++4+UVqmGLz32jChjn35rktdcXeoMCTtToK9TDxujiqSszPlupp8Sykkk5x6UFvMIJ7VN5YKjimeXg4rutYwbuXLZgsYq3CQx+bpVSCM4Aqwqla2iQyV9ufl6VLAM1E2SKkgJUdK0Rmy7CGUFgOfWr+l2Ml1rNnbxqWeVxkevYfqazoi5XauQK6PwLcLD4qsXnAYI44HXP8AD+uKxxCnTpuxVPc93g8O6THbwxSWcbrGgGCoI6Y6dK4/4neG9NttFa8srby3Q/w9B2A/Wu6m1ext54LeedIppx+7R2GWAHb161w37QuqTad4KdoHRfm3N79h/Mn8K+ZpVasaq1PVfK6b0PLIy5iUmMgt6c1LZQzSOQkbv/uqTXCab43uo4V8+DdkfKMfl1/xr6Q+E2gta6AuoarBi6n6IV5UYGevI5J/KvdrY2NKCdrs4VQ52eYw/KTyc06F3bOH2ODkE962vip5Ph/WZbiaDFtKc7uwJ/Hjv+VcddeItN+yLtUGcpuAyKqFSM0pGTpuOxri4YOeWLjqPWrkN7tAHUVw0HjAAbpYh3+UdcVoWvivS2bEiGP6jH/1q0TTIcbnbw3AK7geO9OF4TINuGKuMZrnbbxBpLx7vPCDsSasTXts5SSG6iI3cndUuCehmoPmsdr4suBH9haNx9zIYH8v61SsdeeJts8mQe9M12O61SztEsYd6rGD+Pb9BXP6pb3ttJEL5Y4DIDgDjgd6zpKHwmsoNHc2uoR3BJjk3DHSm3c9rdW7291DuXvkZFef2+oyWcn7uYdjgDqK6nS9SS+gA3qHI5zWU8Ok9C4SsrETWWk2L/aNNsoYmcYdgv3jSyskihm+93OafekDCdAKpPljx0FVBWKa1uR30ayDjAA6GotM1O6tJjGsp2f0on3BSM1nOCrE9TWijdFJu9zu7a5t7zDW0gDHqM1NLZuw3SKRXnnn3NnIJYHwM8jNdr4c19L6DyZnCyDGAT1rkq05I3jILu0UL8i1nXCusRXbzXQTEAnOAaz7lldiuBxXLKNi0c4UO8hulRyopG3b0rQuGUSEYpxjjMeQPmxWcmrFo5+4g/umqc0TDlutb8kGVPTNUbq2ZVy1YstGMUO7NI5YHIJq4yhuMYo8lcc1JojObGx8sRkc8Zr0z9nXVfMjvtMZgPKJKqT27cf99GvPZ4UVC+M47etb3wWR7f4nSEOyJcW5yuTt9STz6AD8aiQHqPivXvtmpr4Y05gZpl2uwP3QcA/zqXU9FstJn06S3QLibBc9vU/lXP6pbxaX8V7O42gm4GVz0GTx+uT+Fdd48VW0QTrOIjGwZc9+R/8AWrMCD4k6hb2XhaaSaZUZgDCMjLNkfyzn8K808Jafc+L9XSW+ZmtIVLbj7f8A1yKm8SS3HifS5biRmYW8WxQOAO5Ndd8IrRV8J/wg52sR9c4/kPwq0ZtM30gjt3ijhVQqAheOK8t16STQ/ilbXSxqiSMME8DJPP4ZIH4GvX5o41V53O1IVPNeE/EjUD4i1aO5hQrbW+BuA/En9TSY0fQAKzBZEYMGQMCO49aa2e3Sq3hWRLrw7ZzqcFoV3D046fhVth8qDoB0HtQapjHHFQE888CrLdKhl2kfMpoA5PW0aG/4BCseKqYVf3eWBYjBWtfxam6FJOmP8/41kRPuVSF6ryfegDzD9qeH7d8IL9Y7fzJI5AyHGeOmOBnrg/8AAa+D2G2NVOc+pr9MPEOmw6l4e1DTLq3WcNExRWUHnafUehNfnF4u019K8TapYSrtaGdxjHGQeQOBwDkfhQKxlUUvzYV27jgUlABRRRQIKKKKANXxl/yOGt/9hG4/9GtWVWr4y/5HDW/+wjcf+jWrKoYHefArwtceKviBZWccO+FHUyZHGM5P/joav0AtrdLHTILKNQohVUAAxk14L+xx4PGk+Ff+EvuW/e3Tv5KFf4RhP5h699aVJmMnmAt5mSmOhqSiU9aSj3zSZ9KAFo7U0tSLnNADwaKQe4pTt9SKACij8c0ZoAKDRRQAmKVe+aKKAEB3Uq8UCigAbk0gHtThSGgAIAO5QA30oX/aGD7UUUANP3SWPGcUk7bIwF6GpB15qtflguFIqkwMzXLWPUNMu7aVd7bP3a+/rXhNyPIuzCOXjkZf8a98gZ/OJXG7oTnivE/E1u1p4nuQ0TBWckEnOf8AI/nSYFSBlQFJEVkPYisLWtJId7i3Py4ztxW8Wbd8q5FWBGzR8gFT2pxlqJo4GAEHa3B9DUh3K2eoFdPqOgpMpmhYBvaucuImtzIk2SUG4+wrqVRMxcWMSR2Q5IUVPBuAHzB81peD/DOoeJtUEFrbt9nUgu/YA54+vFdd8TPh3J4b06G8t5NybNxYjHAHP9e/aqckKzOFV1IKrlWFK0iED5cHv9aiOCEKnlh1puMnrWiegrEqiNuH6VUv9MYEywMrLjoKuRx5FTrnFCmyHE5iVmjO10oRhnpW/cWqTAqyDnvWdc6ZLH80akiuiEmTysiTaRTlCjrVch42+ZSv1FSdRmtb3IY9topUCk1A5zilj3ZpCLO3FGKYsvOKfuU0ARu2DtxTRnrinSletNjemA7FMepCwprtgUJMbK7ehpVQ5pSQTTxgAVSiTcYaY24jipjg1FKxTgc+uKGrDG5J4NH8WDnHrSLktzwakQM6H0U1LHa4RRs4Y5Ax6nrUblcHacgUk/koBMbgj/ZBqxpOn32sX6Wum2M82/73ynj3xS50lqNQZTVhnmr9pZtMAxzGD2xya9I8NfBbW5GSXU1WKJjkZHI/XB6evevWtI+HnhvTraL7ZD50q9iP8K5qlZR2NYU2eD+GfDes6k6Q6Tprs5YAyOvAz3Pp1r0bQvhDdNJG2r32ZM7mQcL2PGPx6GvW4Fht4ha2dnHbW6rwyjGPTHp+FOYqYFKhjsPzMe9cLqXZvGJkWPhnw3p8EMdvZLPNEPndlGARjn/9da5kZUVYdsUYHCoMVFPOqyZiT933wOtWLNJ7htsMBKHvionPXQ0SsVoo0TMgzgnnNSFnYjykLD2FbVt4dmkAWZsKTmtzT9Kt7OPbgP8AUVm2wORg0y7uQGRSFPc1rWnhgEB7h8mukijROAoA7DFP24PqKdwK1tYW8MKxhAdvfFWPLjxjaPyp46Ud6lgQm3hJ5QU1rW3YbfLWrFIeDTAoPpVm45jA+gxVS48OWsjblO0/Str86KAObfw0M/K3FVJvDUoBCjI9q680c0+YLHEJoUyZyCfrUE2n3EIO1SV75rviAeqg1E8MTdUFF0Kx5+YLgjiPP4VXnWZBjyyD9K9Daytz0UflTJdOtpDzGKGM86jkk3bWjNWQM8jPFdq2j2pOdg/Kqk+iLzsWkkwOVMhJHzsCKcZpu83H+0M1qy6PIrH5TUbaUzLjBpNtCsjLN4zYU8kH76HkUy6jS5BNxZWd1njfJCN+P94c1ebRGxuVsH0qJ9NuI+qsfcGmqjDkRzd94R8NXmWutFt4w3Vo0AJ/EYJqtpXgPwzp7MbCxUBhg4AHHpwB+tdHcbohtZGz65p8PmPDtiVlb1FVzkumY+meGNOsnMlsnlvkk/Wrb6YPtHmrjcO4q44mV+YyaVX56EGlcahFdCE2smdyyZoUyr1XJqyMEcHFJyG60XLbuV5JpvLxsptrM6Z3KRmrLMBQNsi/w0CFW4U9abdFJwI/MAY9MmmtEvpihItwwEyUy2c807kVL8tjzv8AaG8S2uk+Gk0GOYG5uQowDjAzn+Sj86+doolRQd2c19X+KPA/hnxRtuNWDrcAYT9OxyK4m7+B+gSBjbX0sMnYbiM/gcj8sV10qiRgqbPDo9nQ05Y2ebYhG2vVbr4I3qIfs18rkHvwcfqD+YrMl+D3iWEF4ZQ31GP/AK3611wrxe4pUTiPD7FdTMXbvXYTSKzAKwAAx6VJpvwz8TWN+JJbdXB53Kf6H8K1bnwtrUbBfsLufQD+hrObg9gjCxiwj5+cEVb7dCKadNvYpWSTTpwV+8Np4/A81L5ewYKyIfQj+lRGSRbTJEUMlJHH1PakI4DLIPcUO37o7WI+oq+ZEnbfCjSo7zXVvJBlIG3cjuP/AK5H5V7Y0ys2RwO30rz/AOF+nrY6DEWyJZUDsSPXn+o/Ku3O0IpBwAK5ajUmXFamb4mUS6BeqScFecfr+lcD4CgkUyueQ+VPoDz/AFP6V3erT50+7KqWymAvqa5XwVb3EOkXrTIQcnZ/j+ZNRCLLkcDr8ptxdyL03ELj06CuHUu0Rkb7zt/Ouq8YzA2ErfdZ5OB+P+FcuoJKnORivbwxwVUPDECkLjOaftJHTmoypBPy812S3MUWrSZSeauxPGz8nisqEeoxVhAQoIPWqQjVkRABtYGnwKp4xVKAtjk1aV9gzWl2RJI0EQKKsWks1vOl1boBKjcE1lxX2DgjIqzFeq3VscHiio3JWJV0zQv9U1vVPEsWtXV7sFvHtiUHAySM/oAKwvjBrPiLVdNghvJg9uzfMAMH26cd2q3HcRiQjdwFGzPPNaM39n6haxtdQpJt4K//AFq5KmEi0mjrVblieceDo4n8aaalwS1sJF3ADjHp+Qr7at490MLR4AaPOPSvnSa10YQqy2EYUEMrDBOQeOvIr2v4a6v/AGto6lgGeFQF9h9f89a8vHUZRVzow0lJGB4y8M6p41tLnRtQ2wrCxaOZlyGOOB09/wCdeK+J/hl4k0C089o0uIYjgywsGAH8x+VfV07MsOZNqgnk9MV8/eIdS1bUfEmoafb3om0l3+cbx8mc44PPC46VhhqsrWFUkk7Hk7ssZiL5APHmKgGPY0yWNd53oWQ9GAxXp3iLXfCdvqbeFDZRjSFOBcAD72FVmBIPXHt0rmPGvhCfRoY77SZje6TNykse07fY4PuK9KMjOMYyOTCjJVWZcHPJqNg09yluk0sasfmdXIpcxyBZMlVAwc8ZpCY2Y7G2gdDQ6r6E8iTufUPgqXTtM0bT9Gjm829lsyzShgxRmUsSfoDXzjr3iHWLrXLoNdFkjmZQhyNqk5APbvW78GL6/uviC1tcXrvD9llMjE5KxhMt19hj8a4jV3kXVtUk2jc907uB2ycn8ulc9N8s+a5ckmj07co0uwuYxvaRVDHH3f8AIqS0uniuiYmI2YJrL0OeObwZEkJy6jn13df/AK34VLG2GIxjAGfc16sGpo5G0jsrLVItQj2sCJl96kDNtIHJ7iuPtbqS2nEseAuea6mxu4ruDzIcbj1pTp2VxxlfQc7HByQDWcxIc549q05doX94Oazbjbv+XpSWxohshRlyeRVdpGt/3toTG4569atbQAKpXUZwcVm1zGkXY7Hw3q0erWwjuGIuF4IPer1zD5MhDAc15zaz3NrKJoj86nOE43e1eiaLqdrq1h+8OJgOeec1w1o2NosoSIqSneM56UyRSvzcYq1cxMjdiOxpscfmqQTXFLQu5mSK+DJ0GapTyMwINbU8WIyvYGs24t2+8OBWa1LTMg8PTmZdtTSxBSarulI0RBuVHMjHIAxj60eHtUks/HelPGxjjZwshHGVz0/PH5UTRAKynk1k6nGS0M6kx+UwO4dQKhgev/F92h1nTNTifKIAEYH72fT8B+tQ+JdVvNeNrHArC2t4084dixyT/St/xbpf9peENNnZcOI4mbI5UEDj69BWFZwtZwXNi/LFCwP4c1ACJH9ilMSnFrPEAVHfj+pq78JbhIr6803zDs3EqGPX/PJ/KpNJtTPJp004VkY7W3dB/wDqFcr4luW0zxFdf2TJ5hkUqhQdNw/wNUgZ0fjzxNNf348N6WWbeu12U+oxjj/epnijwhHpPgOaOFQbrbuzjqRzj+QrX+HvhZbK2XVb6PdeS/Nlue+f6Cuk1+D+0NMltwMvsOD6cUGTepzvwS1H7Z4SjjlcGaI7XUHof/rnNdo/LBu/THpXlXwLj+yatrWns+1t5YLj16fkB+terlADwMD3pM1iMYcVEQGDLU7dKjYDeDQUZesQpLYMJFyR0rkbd1I8sdAeK7q6xscMAVIrg2j8vU5I14welAFkBhJv6sRjmvgr9pTSZdP+KmoExMsMx/dtsxuPOc+5ILfjX3sRiNmJxgZr5v8A25dIiOladrsMSiV5ApwOcY55/wC+B+dAHyYynrnIUAfjSUp+vB5pKBMKKKKBBRRRQBq+Mf8AkcNb/wCwjcf+jWrLU4YEjIBrU8Y/8jhrf/YRuP8A0a1ZPzZG3kg5x60MEfoT+yf4m8N+LvhrZ6LAuy900LEFbhiFUc9Bnufxr2Y+GbFpAyYVud/ufwr4H/Yv8XW3hz4rR2t5cbItQ/djnCgk/wBSF69hX6HxNGyqEfII3KQc7gakox/+Eahzw3FU7nwxIMtFLjFdOpZgeAcHvUu3jFAHD/2Dfc9G+lUrnS9Thk/1OV+lehhMHINOIz1ANAHnQtLxVy0LY9aSS3uEPzwsPqK9FKL/AHRTGhjY5KDNAHnBLKcGM0hI/ukH3r0JtPtWkDNAuR7VFJo9i+cwgZ9KAOA3jOG496ePqDXYT+G7KQEc+1U5PCqAfupip96AOcwfSituXwxcAZEmfp6VGvhu7PG6gDIoq/LoepRNgKGHaq0tnfRHElo//AaAIaKXa2drIyn0YYNNbIHTmgBeOxowaZuz95aOAfvEUAPwc1S1ISBDtUn6VdGcfeBo3FWHFAGVZR+V5YYEl2+auB+MGnw2upwTW8ZJcEtjt0/Dv+leqSMuMbQPfFVL2xtb0f6VEH4xnpQB4I7RCEbUkB78U0MpHyPg91JxXuP/AAjuilTGtqBn2wP8P0qH/hC9AmQh4APp/nH6U0B43tVY9zMR7Vf0jwfJ4jdPNxHaklWbHLcivSJvh9oki7EneMjse9b9lp0dgscFqFVaY7mZ4esNH8I6PDaecsUK4y+eXPf+ZrR8eW1nqfw0u52j+0r5JaMgDp2Hfr0/GuR8WeGtY1XUi7Ss1uOgJwB9PzrtdNSVPBr6VOqsPL2hD0z2/XH5VUWyJI+SxIyhUbbujJGcUqyFn7H9K6vXfh5q8N5PJZW7yqG7dT+HB/SsOPw9rkLHzNPlODgrtOfy611xasRYgR1x1NTq+FDdqZ9lmjlKvbzRN3BU02SVV+Viy49qEQ0Tb8kdquQyLtwRmqKlZSGVkcY/hPP5VZhwBWsZ2FYfLBbSr86D64rNutHjc5hbFaLt0GRikVQOd34VXMmS4nOz6XfRMSFDr7Hmq43xttkRlPoRiux3L/Dke3WmOI3XEkake1WpMhxOVIU9KaWwK6J7C1kztGKhl0VHHDfSr5kS4mFuFIPm4zitQ6K6t8rDHoTSSaQ5YfMAR2pqSFZmYySLznIoDZXkVpnR7hl+Vsn61EdEuiPv0+cpIobRnNJK21RWpDos6rnzFHrk8ClGhxlwsl0ZJv7pIAYfhR7VIThcyWbamagWRjKQSE9zXYaT4L1PUJmENs8ydU2g4GPU9q9C8K/Bpbkrc6u/lRAdB1/Ef/rrnqVzSFI8Qgi+0TCOFZJpc8Kq5JruNN+Gfji/ugI9Pjt7WYEqzOOPbPT+Ve96P4H8MaPKRZ2EcmwZWRh0bn8O/YV09xPcTLHDM6hlGI3jI5Fc7xFy1TseXeFfgjpFii3GrTm4l3HfDnHr6fh1zXoWmaNpGlKFsLGKAr6J1/pVxVKjMjYkHXnrSKzs+0c1nKs31NoxFDFizFmYN2Ixg0IOD5uD6Vct9MurnO0YU9K1rDw6ojP2jJb61z8xdjlHknYmONGkGeCBwK1YNBvruJfm2RnrXW2thb2yKsca8D0qwo2t9e1JiMfTfD9vbxoJB5jAck85rWigihGI4wMegp5OTgGkbK4y3WkMcWG0FjjPrQPbpTS24lQgxjqaw9b8UaNpEe6+vkVscKrDP+eaAN1WLEhhx60oPO3Iz9a8d8afFNptOli0KJd6DPmOSN36f41k/s1+IfE/iTWtQl1nUPtNrbKRGMfdJwAPT+FjxigD3lecN7UyRv8Ae464oU8qPXmoZQywy4bDYOM9jSYmctrPxK8MaTqZ0+8vCkwUMcLn9Ov6U+z+I3hS6B8vUo3IHbr+XX9K+UfifdQ3/ja+mZXLeaQMHsOB+gFYnlHA8uY7fQ1tGndEc7R9vaf4n0K+/wCPTVbeQ913DI+o6itO3uIbgb4Zo5B6xuDXwqDMQB9ofcOmT0q5Z+IPEdjIpt9YuU2n5cvnH0PUfgaapMOe59wt8vdvwoVtxJ7V8k2XxW8c28aodWE6gY/eqGP/AH1979a13+NXipYCzRpvA4IOf8D+pqXTYKZ9QA8E5IoVsjqfxr5Wsf2jfEVmSupacjDPBxnj8MEfrWrZ/tNKsY+06RvHGWXP49P8KaoyauVzo+lh+FLXh2nftG+EbkL59vcW/A++hx74Iz+oFdbpPxk8CXypnVPs5Y4y6llH4rnH44qXTkg9oj0SgCsXTPFGg6kgaw1S2uVPQxSBgfyraVge+eM1L0GpXBlDDkA1G0EZ/hqWjvUsZVezjbpVd7Nh93mtKiiwGFPp6Of3kYqJdLhX7g2muhKg0nlr/dFPQdznjpzfw4NQzWDE/NGCfXHNdKY1+lBiUigRycmmKw4Ug1WfSZM5Brszbxn+EVG1qp6UAcZJpsgHIqs2nyA8Aiu5a09uKi/s9Ce4oA4o2c69M0i2s0YO5SQetdnLp4A7Ux9NO3pmi4WucftcHK5BCkAEcVFIzj+HLe4rsv7NU/wc0yTR4m5207is0cluLJ8sflt6g/0oRriM8TYFdM+igg7T+FVpNHkTPyZFC9RmNvkzyysfpigyNjaVH5VffSH3ZVNpobSJmXoQarlZNkZsiROuJIY2z1BXIqlcaRplypWSyTB9OR+RrZbSLtemSKY1jeRH/Vk0czQzmLrwdoUqhTbMuO6H+hqAeCdKVAIpQQOoYEHFdQ25Th0IpxCsv/1qFUYnFDLeMQqoRcKOgFXmul2KvWqLS4Gw5qRAvHINFxWHuyMfugg9qR2L2U8MYVSUKrxzzSMPm4qQKMjnDVcZaiseH/EfTLqwgMkyF1ySNo6VxdhMrwBgDyOeK+ndT0/T9TtGt9ThVlI4JGf515d42+GE1tu1HQZvMjHzGMZyB+ua9XDV7bnNVp3PPFYKc0krbj04pbmCaGcpN8sgOGVuKRtu3htx+mK9JNM5JRsOh25qwig1XhXcOBirCK1aJCJducbTzUrBwtQxblfPWrQbKEmrRnIau0KCRzRIvGRTFcsOex4p3mNjaRQIYM9qngZlGars6g88VYV12Vaegx5kmc7VOE710Pw88TzeHvEyJGC9vKQHycD0/r+lc8ArLhpNoNQsvIUHBB4asK1BVVZlxqSjsz3z4l+LNPs9MisFdmkvBkeWwOAR0P4kVkL4AhtdDS80nK3DpvkDSHD8ds5549a8jtpZ7nUoJ7qdpGWRduWJ78V9OaJNJdaBavtJKoMY64xx+mK8SvReFOyDVVani2p2yktDfaLEpAGXHBP4jrVzRtUXT9Jmgl0wPprgxtuA4zn1BHrXa65pi3+rpEY2AZsuR1qf4haVbWfgS4htUEckcYCsAM7u5J+maUcRGbSCVNRTseWSfDHw7r8z3Oj3zszZZoEABU+2Dj8MViXXw60wStGt5JE6OQUZShH58Gn6Jqeo6XdR3VjNsuR95gi4b254rtbifTPF9pCVKWmsj7wUBd2PYN3+ldvs3byMU7mP8KvAA0/xTPdC9E0bQOr4TBC4yR174Arh/Evw71xtc1SS3kjVZnLAFx8wz2yfX3r1H4cSX2m+N20u7hkRirAtggNjp+Zx+VY/im/k/wCEiu4YZCDHIyggnnHesaUf3uoSukcb4a0680fw+YdQQrJJM2M/3RwP1zVgDnGe9PuZJbqQtPMWIbOwnAz9KrvkHrXtU4pI5ZPUsP8AKvFWdFuza3u1ycMfXis4uzL1qGaZ8jb1HelKPMikd8yBhvzkMOKpzxqicnJqLRrsT6aFzmRcZpbliRzXNs7G0SNdzDPpUNzvxUqy/IaYzgryc/WodkNvUzmZ969lzzV3SL4adqQmXlTwaqTHLlf4aYfL27CMj1rKUYyNIs9AF0t7befA2c9vSozvChkbnuKw/COpW8BNizZyMLzW+NyyED+I8V5tVI6EQNIWBBqCWcY2Yq6bfbVWeEdetc60LRkXeQaiQrtJarN2GD4YVUZcHn8KllDbqMN8+aztXjBsXbPKjI960ZUZk9Kz54g6lZc7SCo/xrNjPX/BmonWPhcsmSXgQDcT95h1PTGM7vypNOihudRs5pFYqw2jj73HGfx5rH/Z+iMvhjULOTH2eJztjIGef/rAfnWt4hvrfw/oaXPDTrKxAA6Hv/QVJXQzvHGpnSNLbQ7eRlummDBgeUQ85/HirHwq8OLcB9W1FGkAA2bx1weTz9BWR4Z0a88W6u+sagrbDKDjsAOg/wDHa9htbeO1so7eNAEUAYHequRe5Jj5U2javQD2qqUQNJHJ93aR+FXHO0BugxxVaOMSXG56CEtTxbSpzp/xeQMBGk8wULnhmJ/xx+Ve5SduxPQV478ULM2PjTTNR2mJDcqpk9B3PX0z+devQSxT2sVwq7gyArj3pM3Qh7jPI6j0poGTT2XbkFQGJyT60zJHSgCGdguflzxgVxviO0FvqscwHzyV2sozGWz8w6CuP8e+YiW9wvHOOe3+eaAKTxP93zOeozzXmX7TOgya38JbpoUMkluTJuPOMAjGPxJ9eK9Is3Z/Lkk5CjB96XVkiuNEvre4Ae3lRj5XqcHj+lAH5hhSreWVYNnGCOc0ta/jG3ksfEup2s4AmiunLEdCdxzj8c1ksd2di7VyCfrQISiiigQUUUUAavjH/kcNb/7CNx/6NasrpkjgkYzWr4x/5G/Wv+wjcf8Ao1qyjSY0WdNvJLG9tLqD5JLeQPvX7x/yK/T74DeK/wDhMPhZo+qrKjz+WBMA2SCODnknqCB9K/LgEAZPSvqv9hX4iSWGtXHgvUJmeGcg2yFhhPoM/QcA8saQz7fUDLc9eDj1qSq4LL8uVz3AqZWyOaAHUUA5ooAKTmlooABnvRRRQAUUUUAGKTHpS0UAIN31pGBwQMU6igCB7eOQbZIY2H0qB9MsWOfsy9MYxx+VXcCjGKAM19H09usIH4VC3hywJJXcM/iK2Dn0zSjpQBz0/he3cHbIynt3qhL4XuE+5Nv9812FFAHC3Hh3Uo13RkMfSqx0vVFXbJCcn0r0MjIoIBHIzQB56+n6hGoX7MXPtVfyJu8EqEdeMivSSoJ6CmNEhOSqk+pFNAebPkYDqQCcbgOlJujRwgfJ9a9Els7WQktCgb2GM1RfQdPctI8IBPccH9KAOOkk8tWCydaaqkR7vMrqX8MWjD5HOfemN4Yj24V8H2p3A5xPu/6tGB9utJIISm17VGX0K8VryeHbhJvLSQlSetJJ4dv1OI5Fz2Bp3Aw57LT5Y/KmsIHj/uvGCB+dZeoeDPC2pIVl0yFXPQgf41076TqqAiSHOO4/ziqslvdwkeZC231xirU2JxRwt18MPDbTBoo3gx/CDuX9ef1qpP8ACjTpD+5uCv4/5/nXoU0gUgBST6MKUtuX5kKntjvVe0dieQ8wuPhE7RkR3Qz2z/n/ABqhJ8JdWhG5JkOOm7kH8uf0r12ORfuszVIsj4wJzj0JzSVRoTieI3/w/wDE0cQK2m8DvEd2Py5/SsW88OeILVcNpskh6HCHOffHNfRKysDhpSvoRT2ZWAEwWXHdxmtFWEony8tpqCyEPYTIR1yvH51KFkUZaBwB328fnX0pNbWUx3SWMMnuVBqq+h6TMxeSwi3EYyF5/PrT9sJwPnG4XeudjL79Kq7Ap2tJ+dfRs/hTw/Kfms15OSMAfqOaoXHw68M3CFfKZD2KnB/w/Sn7cnkPBRHtA+bAPQ54FT2UU10fJsYZbqfowA4H+Fevv8MdJWTctxI8a4PllRlsH8v0rrdI0nRdNSKWyso4ZFGCzLg//W6VLrFKJ4r4e+Heu6lcA34+yREE5xnPtXoWl/DHw/ZTw3F0zzyJyNxwM+hxwR+FdyxZpWYY+YdaaiqQ3mHntUOoy1ES0W2tYfKs7eKHAxhF5P40DaiHJOD1UmhP3StJnJ6AUjaffXYVlDZPvWbncpRGu8bABSBjtViGOeRAqIdvrW1pfhmJIt07MW71t2dlDbptVQfwrMdjmdP0GaSTfPv2t05ret9GtY0wVOfWtIccYpaLAMijWFAqLinMCcc0uccUyR1UZZ9oHOc0APPApGGVzzn2rA1jxXoulxM1zexsewVhkn+teeeJvindNKYtEtjhf42bhuvTP4dRQB6tqWoWOmxh7qeOBepLHGK5HxJ8SNDsIibORbyQDIweM88fp2zXkGv6xqmvsJNTu3AHRVP1/wAayWto0UNCQy5yR70AdP4g+IviLWAY4JfssWeiHn8exrkLyWS6nFxdyPPPjDb2zgVYcZ+ZcDHWqQ/1jOaAF1FkOluzZUqPlC8V6Z+yjZhNB1O6yAJpzhfQYwP0B/OvK/EbtDokjDqRgfWvZ/2Y4Y4/BjSBgzE5PPPP/wBYD86APWB99c9AOKzvE1wLXQr+7yFZIG2n0JGBWp23YxmuS+K10tp4QucnHmYQD1J4/wDr/hQnqJnyBrcxm1u4maMDexyQvGM1Gihh8i11+paTFeIZIYwH5yfWuWnt5rWcxyIVHriuyLVjNoYYxt+bg1Ft5+9xUr/KOSW9z0qILuPA/KtY2sZtMnjVduetSGPK7jUEPHHJqfc+MEcU7BdlLULSO4XlQTisO7tHtmDCIgDuK6OMfP1qyyRSIY5AMEYJp0kwZxckMVwd+1s96Z9njRhtZwfQHrW9eaVtJNueKybhZYkdZFwcfKcd6qSV7GLTPQvgbp7XPie28u4uA+8FVLZ6eh69cfnX2dbKI4ki5OxAu498V8y/st6Qs2tfaWUOIlzkj0Gf57a+nhmvPxFr6HVRVkLQKDSjpWS2NOoUUUmKBi0UUUAFFBooAKKKKAA0jHFL3pH6UARO7DBAU/U1ICSOVxXkXxX+MNj4H8QJpk1uJ8qCRkZBIJx2/wBnv3rHsf2kPC00iR31le2zYyWiww+uDj9M1qqUmr2M3PU914HUn8aMc15fpfxq8DXgRl1RoyxwVJ5H/AWwfyBrsdO8X+HNTRfsOtWju3RN4Df98nn9KhwZSmbxRfSjaKqx3tq/y/a4N/orc/lU8U0coISRHx1Ktmo5Wirjiqn+EGgInZaFIPKMGHsaC2P4SfpT1DQXy1z0FIY0JyVBP0p27IoBoSDlKs1hbSnLRj8qrDRLUMSq4zWnmndqQGS2h2rdVH5U1tCtyMAYrXJ4zRk8HApgYE/h9cfu2rPuNGuI+Qu4DvXXnpScYppibOCk8xZNjofx6CjO0hkiVs/eUDg11mo6alwpIUA+veufubGW2Y8EirU2tiWkzkPGfgmx16JprZFtbnrnnH5V4/4j8OaloVxtuISyf3h6V9C+Zk4KnPrTrm3tr60a1voVliYch1B/nXdQxLW5jOkmj5pt1WQ7mYD2xg1cAhPCrzXe+OvAP2dXvNFVDH1MSqOPXp/hXnpaS3k8q4jaOUdmUj+dezQxCaOGcLMshAvLChVLN7VHKzEbjT4pCWULXU1c57lqK2RWBqWWBCOBTElYnmpw5A5xip1Q9Co2nxyHnirEenJs9cUFju9qvW8qBOnNDY7mfPpLFdwzVOexmIG0Z2nmukSfcNtQzbQT0GaSqS2QHPwI0F2JGIyDkD3r2Twn8RNNstLitrxirqAMKMjH+favMbjTxcLuVsGq7aYy4UMSfWsq1H26tIuFRxPe7bxn4WurtW+2Iknv/n+lTa9qWk6jot1Eb2GdSmQoYH3r52l06aM7txNNt2v4/wDlo7Y6YY8VxLLeSV7msaxJdRlYruGIEShjsINct4d0/Uv+Eha51ORpFLbkGencdPwrqYGmEjM+7kY5FPDtHtk8rd2AIr04wSjYy5ryO/8AhZ4lkvNXXS7yzjmdHKxzDcH/ABOe3P5VP8UfD+j6YovbW7/0tz/qyAfT0+orl/BOuJod3LcS26+YUbYe4JGP6mszWNRn1XU5LqeRvL3EqpPvXnToy9rdGs5JogblCxVdxGcg1TRt0mDU0jY9garY2vnNenDSOpy31LJVQOtVZY+pqQt8vBzUbScVS2H1NXwdIkd1JFIx2ueRXQXYj+ZVOMdM1x+hS/8AE2Udq6yePdKXJ4C8Vx1lqbRZVjwowQKYVVie1BB30rq2axka2KNyuDxTQo2bmp9xkGot/wAuKxZSQy1ZYb+OUkqoYcivQ454poY7iEcbe1ecXJV49vQiux8HTmfTQO2cD6D/ACa48Rc0i9Tb8xTFubiq5aNVL5yKkKsTtK8VHPDuUqOBXHdnUloZ2oski5UCs4lWdd1aMseAVxVDZ+/xgYqWwsPuVR1AQ81QZRnaeSTVmQFJPlORVWQuDvxgjtUsLHR/BDUvsPjK602STEdwTtDN/F6Ae5x+AqXxrZ3l98QodOl3fZZZ9ygHI2g5OfwX9a5zwWfK+IWlzSP5YknC7s4A9z9Bk16h8Tokg1rTL+NUR0kBz/eGRx+PFIctjs9HsY7DT4beFVCqAWx64rQDDbVexm+1Wkc4OAyjP19amK8e1BEQjO5ju6dqcwC/doVfwAHHvTXZlAyOvSgZ5r8e7e4ufD8MkC/6mQMTnGB1P54Aro/hfqT6j4LtLhpAWUbCeoJHf8Tms34natZy6bNocTBriRfnI7Db/wDXFU/gNcBvDVxp0jJ5lpcNhc8j298DH4mgaZ6IfmGefx60w1IaYaCxm3GWbpjisXxTaxS6JJNMASgyB7//AK8VuMeQTzjoKqajbrdWU8cmSCvAHrQB53pV0rHyiQfWtKGNVuFCBPnOAD61i2dt9n1CRXOGDH5Sa2H+VBJGC0icqfSgD4U/ak0RtI+KV6zRYW6BlUkYyc4x19AD/wACrypiWw3ABHQV9P8A7c+nyefoeqCPqhV+2AO/4lh/3zXy+epyc89aCQooooAKKKKANXxj/wAjfrX/AGEbj/0a1ZVavjH/AJG/Wv8AsI3H/o1qyqGADHcZFdH8M/EEvhrxvpusRs6LDMm/a2MqCDzyOMgH8K5wggbs0q7m+6cGlYdz9Z/APiTTfF3hiy8QaVJvguoh3ztIHI+o7+9dEoxXy3+wZ4z0298DS+EpLxUv7WRnjixghevbrli5r6hV8qCWx2wR3pDJs0uaj3U5etADqKKKACiiigAooooAKKKKACiiigAooooAKKKKACiiigAopOd3SgnHagBaKTd7UuaAEIFGKWigBu0emKMc9Pxp1FACUuOc0hx3oGKAFppjQ5yo568U6igDMvdFs7ht/kqreqjFEek2kaBWTP1rToFFwMqbRrBm3NGBUDeHbRiSOK2W5NIeOhp3A5y68ObVLRPnHSqH9k3OSCK7AkVEQCSRwaYHHXGl3cY3IhqFbW6HWMg+1dhI0gPbFQSkHqoBoA5cwzKTvU/iOaawXHcGt25ZMc1mSiPcSAKAsUd+0mki2gOzYOfWicqzccUgUbetA0kPH3etLtBXb39abmgk4+XrTZKJrCNbi8jt29ea7m3gjgjCooziuY8JQo908jDJH+f8a6o4G3qOeMVBQ8hqCeq9OOtRuzLGJHZUx94luBWB4l8XaNoLKt5cBpWPCpz6dfzoEb+4D+JnI9KhvL+ztFDXVxFEp6bmAryjWfineXDNDpNn5a5+82M44/Pv6Vw+t6lqWp3hk1G/k+ZRgK2MUAeseLviZYaVP9ns0Nw+OGUjH+efSuE8ReP9Y1QLJDIbOB1xtHDD3OP6VyVuMhvJXc69Ganuvznc2aAIZnEsjeYz3Ejc7mOc/wCNS2zJtGQKgIDMVBOB2zTjgLx1osOxLI2T8tIOQQcCoQGPrTjb3E4+UFcUCILlfLzg5qERs6DaM881qW2ncbppAB7028nsbNflGWoA5bx3c+VpHlklc9/8/Wvff2bbeOPwAkseTuwenqM/y2185eP7j7ZZLIi4hVgT7/55r6h+Atqtr8L9JHIeaMSNn35x+AwPwoA7wlhHub0/WvOvjhcBdLsrXOSz7iD37D+bflXoZbcV53L6ivG/2i7kwtp6xMN+/cT6dQB/6FTA4pNLkXDI455IB6VHdeH1vP8AXJv+nJrFt9SuV+7KSPTNXINZulOFY59KpSaFZGTqng7VYcm2jLoOnynj8s1ivoWsRZZrGQgdwMj8xXf2vii8X5Je394Vcj8VRqR5tvuJPVcGtFVDlR5g8NzCpZ7OQAdTt4qCZ1ChnV48njtXrUuv6dPgTWsMg90ww/Go5ZfDU67XtQuR1I/qOa0VVEOJ5NGyK43OSD3NWvLXht4I7V6N/ZnhGY5ICH1X/wCt/hSr4V8OXAH2e6UL3Gf8P8KFWsJRuedumF3KB9KqT2kV0MMncV6fJ4CsJYy1rqKDj+90rMuvAb2NtPcC6V4x8xIPX1odYHA9T/Zt0mKx0G6u1Xl3WJTj2yf/AGX8q9fFcd8JbVbTwRYLt2llLnjuef8AAfhXXb8da5Z6s1UbIcaTNIXBphakBLnimlqi8zFIZBQBKsnrTwwPeqhYE0oY+tAFliKaar+ZzSiSgCwrcYJ5p4IqpuNOVzmgCzUF5KsNvJKzbVVSSfSnF8CuP+MuqnTPh9qMiSGOWSJo4yOu4jA/UinFXdhPY+PvirqyeI/iDqOoNKbm2WVhGc9Fzhf/AB0CsaCLzt0UMYaNhjkA4rS0fRViE808rZZ9wwev1rcgit4SHjjUOV5r06UrHLJHOWnhxXnDPkDuDXTWluLdBHC7rt7buPypGcyPuGFx2qeFxsBPeipaTKS0Lyavq0aBU1K5AXopcso/A1Pb+K/EsMiyR6rOGXhRuJGPxrOBU1FuXfWagh3Z1Nr8QPF0bbvtxLf3jnP59f1rWtvi34ptwQ84ZuOHXI/A9f1NcUmCABTJ933c/nT9kilJnq2k/HK9XbHqWlGQdC0XOffsR+tdTp/xn8NzIPtEFzasOG/jUH+f6V89RsQdqAGTPHHFNuEb7K0SgNIWBJB96xqU0tilM+stP8aaJdqJI7yIxsMjByfy6/pWpBr2lz/6u6Q/Q5rwPwyN2h26yhPNAxuxz7/rmup0i2G3cxbCjOc1zcpXNc9YuNTsLeLzJryFE9S4qSyvrW9gE9pMs8Z/iQ5H6V8y/FnVJJljtbeaQuSVQBjn8P0r2f4J6Fc6D4ItReyM9xNliWOTgnAH5D9aTQ7neDGPlzQBxTVIUHLdO5rL8P6/p+tI8llMzBSQwZcEdf8ACpS1G9jWIqKSGOQbXXNSrzQablYSRi6joqyAvAwBrCmjlhfyphzXbqKq31lBcoQ6qSfUVUZA0cmG2Ar5O5T1B5rnfEvg3TtaiYxwLbzkfKwyo/T/AArrL3TZLZj5YJWqq7vUjHYmumFWcdTGUIs8J8R+FdW0Gc+Ypmg/vEZ/wNY0DKZPkcD/AGSMEV9H3cMN3AYbiMMprzTxp4Ckhma+0dIjERloxgEH9K9WhjG9zjqYfscXGnTJFS7fenqkseYbiHy3HZhUkf3fuggelekqqmjldNpkGOOKmhBUAmj7+cYFT26gjDUBYQnj5RTJOetWQo3bQKZLGKYrDYmIXrTmnbHK5NMjHzYqQpQ3cViKSQMoLAg+hqCMhZM1PIvFQbfmp62HZlgurfwimssWPSkTB7gU2XBFEL9SXdEUyJuz1PrSpHG0W3Heo3PYUm5h0qtLhGTYTIshIBxjgVSkjKtyass20VUmfJobDqO2krwaglDAHinCQqOOlMMp8xSeg5NF9C7Fnw8jNrSg9EH+f1rrLiQsW7DoKw/CCbpprl14PQ/5+orfk8s/KOw5rjqyOinEzgzbyacZSaSVgjkCnDaUFc7ZqVLk5FRR7dnPWpbmPqQaqxqWH3sVFrg2LJHG3pXR+BpA1jIVH8RC/SuYkXque1dJ4GG2zdvfGP8AP4Vz10rFU9zrY5FX5evHNRSEu/yjAphGEJ7kZqLfJIp28Yrzmdi2I7uONVJ3DP1rJZQjFs8VoXC5zuPNUJRgEMeKhgCRRyDdVOX5bg1KXZV+XpVa4YZ3HOaCjKv3uLOeK9VnAinR/lPOAeg+tex/EB31DwLYaquWuAqsSG4zjk9fqfwFeQ6kzSwSQoccfMx6KcV7T4SC33wljWQh8wHII+6o4H4kAfnUsTVzZ8DXct34VspX4LDDex//AFYrpI02L8xri/hTcCTSJYC27yGIwT78/rn8q7NSrEOo5Oc0XJsKVOd2PoKxPFusxaPpruzDzmQqgz0JHB/lV3XdUi0vT2uJGGcHH5V5nptneeLNSnN27eSmSD2/zgUBYi0PRbrWDc61O7FOW3Z5b/OKyPhG02m/FDUbOVzGlzGWVGJ+Zyff1PP4V6X4EkSTQ7jT449phby8d8+n5Y/OvOdTZND+J2mXV2NqK5VmHqc5P4DP4mmCR7aQ2VBHJ646CmPkU7cskRkj5RsHP9KYdoPy9KCxppmdsqhujAjFK7YprsjbHx0oA4DxLGbPxEynBLcinxu8m6PdsJHFT/Ee0IuYbyLI5G4nsP8AP86p2WH8tBkvt5NJgcB+0VodtrfwmvlKl5rVWldyM7VA55HI4z+Jr4F2kA/KVA9a/TPxJa/bPDeqaeIFnNxAyCMj7zY4H54r83te0y50zWL7T7jeJ7W4ZWDjBYZ6/j1pXAzR0zRQ2C7Hvn8BRTEFFFFMRq+Mf+Rv1r/sI3H/AKMasqtXxj/yN+tf9hG4/wDRjVlUMEJigbgflOKWjnIP8OeTSGegfs9+JJvDnxW0W8STEUl1HHIv9/LDA6HqQAfQZr9P7WQSQJIJFdZAJF9SD3r8gl3xsyq37xWDRla/RL9jvxr/AMJX8NI7e4uBJf2jlZFJywXjk8D6f8BpDPdF6U4Himj/AHlKkcGmqwxxQBMtOqNTTs0AOopAaWgAooooAKKKKACiiigAooooAKKKKACg9KKDQBmTG+hZn3ApUFtf3LllO0E9MmtHUI/MtHTpmuO8Q28kemMyZBjYNkfw89aAZ0b381vMPtSCNCOD60R6tbiJ5ndAA3Y9q47x/JPeeFbO4jmfKj5mA4J79vXH5VwXgnwvr2vX8lxJqcy2sfKrknHXHfjtQRqe7W+owyqGQHYe+asR3UDNtEq7vQmszTLb7FpiQSOJFXjdmiWaNSVaEAdiDQNGsk8bPtDDPpS+YmcBhn0zXM3F75Tf6sOtZ2qa7Bp9uZrzgY4GaCjuNynvS8Y9q8lsfitpL74ZFKheATn+n+Fav/CxtHitRN9pJPZeufxH9aAPRO/BpTWN4f1dNYs1urYhoz6MCa2UORz1oAKU9KQdaG6UAMJ5pjGhjUbNSsAM1ML02RuKrs5zVIB8jrz2qpNJgEhulOmYYqjO3ymmBDcTZBzWfKQTnNS3DVUkbtQAwjc9Oxg0iAZyKV+tIBabISEZh2GaSlbKqBjlzSA6nwnF5Olm4YfM2f8ACua+I3xW8N+BbF7rWp/3qciFTz0JPTPoe1deZ4NM8PyXNx8sNtA00h9lXJ/lX5pfFDxbqPjz4i3zGRrqD7QyW0JB3ZC4JH4gn8aAPt2z+Jeg/EL4f3OqeG7txcoQJIlOGHPsT3H6V55eSeeI2uN8p4wSav8AwO+G118OfhrqOraqvl3tzEAkW3lSwA6+xLVnR7/tKhmIiI+VT+lAFtebYKqqjevfFNnaNYfm5aqsZZdxyTlyFJ9BTC48zY/egCzbA+XuVTjPrSTgKpJPNPt45th2jA7VaSzj8vdM4+lAGZEhcfIDnvVyDT2YBmbFSfarW1UruXPb3qlPqMkqkQyNkdBim9guabLb2+PMxVO71RI32xqMVnO8zECVuR19Kk02xutQvDbw27yP/DgUoxJuR3Mk1xN8rOAfQ4xVWYZIiKmSQ8AAZzXfaR8PNQuWik1C4ES8FkGOn+fQ16Ppvhzw3pECSpbxvKo5d/bH59PSmyrHiNl8ONZ8S2G0WzxWrMMM3HHGcjqOvfFfQvh62OjeH7TTWUAwRBevFc/4m8daRpNgBbSRzMnAji/z7e1cF4h+ImoatbGGzt/s8LHJ9e/4j9elJAevrqAmBWBkDr2yM/lWVr3h/R/EOyTVI2MigjCn9ecivC4NQ1qFnePUJUDnON2R+R4rUsvFniO1jMcd0x+vT8jkVQHoZ+G/h1cqjOCegIx/iP5VDN8KtGlX5ZMfj/n+lcjF4+18LtlEbY7qcfoc/pVxPiTqCKN0KuB1wf8AP86TVwNa4+ElvgCz1Xa391+f0P8AjWHqPwv1m1dhDNHJzztAx+R/xq2Pic2R5lkXXv3x/n61bT4kWLHE8MscZ6hG3D8jioswOLvfBviC2JU24f26foay59F1KB9sljMrdwAf5V65ZeKdOuSTH5oh/wBoEj8uv6VYl1GyaISx3S7f7rLuH+IqkB4k+m3arv8AscxUdcDOPw61G1vcJEWWKUgdwDxXukV1pUqjLQzese0Ef/Wp62mlSf6uCAj+6ef/ANVUB4H5935ZYXLAD1OSKS21LUby5j00XBZZ5ETrn5c8173PoPh+8Ui501DxjI+bH49RVS38AeGRqsWoQ2zRNGcjByP8aQHdaWo0/Q7C1wA6xDcB64yf51YFzmsv7QGUbg5/ukntUscg2+9Fxtmh5xzTxITWeslSrNSEi2Tx71EWNRGajzOKAHhzTxJVYtQGwaALYcUu4VUD07fjvQBY381KjY561TVuetSLJQBbDBj0xXhv7T+uIslho0chOD5koB4GBnn8x+Ve2pIoG5iAAMk+gr588d6r4b17xNcXF1zsbYp/HP8Anmrg7O4meYW/k+TvVtxPOKnTY69vxrurfR/DFxIZI5QmOAD/AJBqwPCujS5KzKMj1/8A1VvGojJwZ5wRsf7mR7c1NGhPau4n+H0MgL2+oFR6HB/X/wCtWe/gfU4gfLlWXHdT/k/pWvOgscyUIPQ1XP38kEVvXPhvXI0ZhCzKDzx/hWc+mavEw/0d+eoxmn7ULESvgAg0NIX+6pY+1bdr4d1C6RJDCIkbhgAOT61uadoNtaLmVAzeuKylW1BI5XQNFu9VvE2ApHkgsfX/ACa6uLw/Z6bDIf8AWTY61rQKkWzygI1XPAFMlkJhnXZjIOGNYyq3KSH6CrR2C7ccknBFa89x9h095FkwzDis3RQRp6u3fpWP491HybHykJLkYUD1PA/mKi5diLwFo03iz4hQyyLutbZw7seRgHd/QD8a+mYY44YIoV4WNQF+gFcH8EfC39ieFkublcXd7ud89lOAB+Sj8675lXG7OFTihsXKcp8UdcbRPDFy8JH2m4UxxgHBGRjP4ZFeL6ffXmkG3exuGWRG3Mnrj6H610vifVD4q8biGJiLK0XBwcjOSc/kBXGanFd29+7XUB+c7lJ9KujFdTOfMj13wv8AEyzuAlrqyNbynjfk4z+I/rXoVrcQ3MKywTJKjdGBBz+VfMYZnjDeWGHYg4IrofCXi7UNCuArnzLZiNwZhkfpW88MrXQ41ND6CximkLnkVkeHtd0/W7RZbOVSxHKE8/pWsu0eoNcUoNGilcJBGV+Zcis2/wBLjlUtGMH0rU7UURkwcbnHyW8lu5VgcU1T8+Rj6V1d1axzoVYDJHWsG90maImSI5Arop1LGbic54g8N6brKkNbpHcEfKyDbk++MV5j4l8N32i3J3A+T2btXsblujxnIPUVHeW9ve25iuId646130cZKDsc9SkmeEFRj5WqaIfLw1dt4j8CMc3Okz4A+9GcE/rXGS2s1rMYrhTG49uDXrUq8aiOSULD1kamSOSKedqpywJ9qifhd3Qe9bmd0EbEN1qZpflqmD82ak5P0oHYdJIMcGog1D4zULv8+KokuK0e3PSmErtJBquDkccU1vlFAMbM2GpQ/wAoqCVvekViFp3uESWUZGaqyqMVIZM1XmZmyBwKLEaqVyNjngUiRSTyR28YyWPzU21yzeXECzE4rrNB00W8JuJR+8I7/wCfpWM5JG8VcsWFmIraOFOO7VKy8k1GszRtszknv7UNLxXHJ3Z0JWKlxw/TNIpbFOuGqNZBis2MZcE+WRVMMynFXJGXB9aoF/3ntSvZBYV2boOp4Fdp4at1ttKEjLy3f/P4VyunW/23UI41U4z19K9AaFY7eOGM8L1rgxEzalEW3AONzH8adKoU/IaryZHAPNM3SKeua4rs6BzwhiWzzWTdr85WtKScgcVnXTMxzikMqBGzTblcISVp/mMrdKJ5A0Tcc44ouMy7uFVLMfmG3kV6L8A75rnQNQ0osGdCXVMfdz1z684x9K4L5Qu5uSeK6n4EfZ7XxdqETSBXliXaPU5OB+W41IHR/DOSWy8SX+nyAhVcgDOc9cH8gT+NegaheW+m2rXN2+xBk/of8K4a7mXR/iOrAgRyAtI2O2Mn9cCs7xxq1x4gv5rLTVaW2RsFl5zjAP8AI0Ei6xLqnjB5VswyWkZyDnryP8K7b4f28cfh2JSi7zkSevpz9f60ngaygtPD0TRklpE+fB4J7/qTTPBtyqTajZu372OZnYent9BwKaGg8PPHa+JNRsgoHIcZ7DoT+f8AKvIfjTJJfut3paNMbS535UZ4B4/XH5V1/i7UI/7aml0ueSOVxsmbjsSOCKytV0a+i8HXU8kXkwvAwLNjIOCN3rnqaYz07wfNJN4bsZmkD+ZbKf8AE/jWk/SuE+B+sQ6j4SW0L5ltjgj0HYdOgGK7eSTB20CIZGOaiUlztzgCpHZhkDlscCqcrxr96QBvTNAXM7x2VbQZGP8AyzIYn6dvzxXIeG74XVqJscg4FdpqcP2uxlt2+ZWFcRplnJYXEkDKFXJxjpUjNza/mhOizY59K+HP2stFi0f4tXhhjWFLiNSCoIVm2gnH0BUfXNfcJZhaMyqXZR6dDXzJ+254en2WGvRxhgAqbkXJ9ck49Sev90UAfLWegK7SOMUUoyyEn71NXcRzVCFooooEavjH/kb9a/7CNx/6MasqtXxj/wAjfrX/AGEbj/0Y1ZVDBBSg8EMMgjpnv60lFAwX5dm3AbPLHtXun7Gvjy38HfEj7HfTCKy1JfLldh/EAdvQE92/FhXhYBJ45NWNOuns7+2vIyFuIZ1kBz0wRg0rBc/XW3kjZUjiy0aYZD2IqwGBNcV8JPFOn+LvANjq2nzrN5cCxuA+SpCjA9emOvrXYRkGBZDlSeoakMsCnZqBW96fuoAmXrTs1CrcU4NQBJRTV65p1ABRRRQAUUUUAFFFFABRRRQAUd6KKAEIyMHpWLqcSul5BtyZEG3PTj/69bdZupREqJF6CgTMDSdOi1Lww2miQfI3Lfn/APXNbuj6da6barbW8YUbQMgdf84rn/Dzy2XiS4tJWdluAWVR91ff+QrrSAJMngCgRWl+UMo6Csu5wsp+Ytnt6Vp3TDa4XJJ5GK5HxRr9pots0kjBpjnA9+Tj9KBoi8TahDo2mNqFxgkZCoO5xXj3iXxLea4QzkxwEnaCf8+1N1rWtQ1uRzeSFYlc7Ezxjj/CsOaRTIEX7qjigYyVhEjofL3nGzmktnumgK3AQf3Tmq0itvyat7copwGPoehoA9x/Z3lu5fDt59pbOybC59Mf0A/WvUFK+aQvXbkmvFf2ftWWO9udLYAbiWGD34z/AOyivaPkJO3IJPP4UATCmvTqjegCF+OtRE0+U1CTzQA2U1VlNTSNVd+tAEUp4qjcN2q3Mao3ANAFKZuarPy1TS5yahancAQGntTV4pTQAdFzUtipl1KCPrtOai4JAPAzzWr4WgMuptLjIX/P+FIDqrqyt7q0ks7iNZYZY/LkRhkMpHINeIaZ+zF4K0zxzH4ls2kRUYt9nx8vOM55wc89h1r3kDmhulAHE/F55Y/BF4UALu4Uc+v/ANbNeDoXeK3Yj5gMmvoL4nwiXwpcbmAA9fTv+gP514NFcW8KncwYgfrQAqW0koyVI5OKsR29vbjfcMCazZtXn3/u9io3Q54qq4vLrzJGmVVUZIzTA07zVo4RshXnOB9Kz5p7mUs7uI4epYsMD61TkjulspprOFp5FUlzj7oA5P8AOvnbVvGXiTWJ5VN60cPmH5FPQZOB696dgPfrPWNJuNVOnRzi4uA5VR6n2/XpXa6f4Z1q+2hbExRnq+O1fKHgDXH0Pxzp+sSys6iYLIpGcjIycZGeM/nX3bc+ONFhtI7xpNr3UW9o0PU9Dxnp+NJrUFG6KWleA7e2SKXVpA5TAWNepHPX/JrdsoLeyZY7S1WOZX/dbR0XHWuIvPiF9sASKF4oYELkhcntgVyKfEq+1me6/s+Rba3iygduSxBI4PfpXdRoORyVqqgj1rxJ410PwxFDc6rMAwcKyA9Tx6/41wvizxY2vyR3mnzS2+muu5lJ4OQK8n8ZRax4p8r7KjXDluSxwDn6/U0fEax1i1+HVsNLuPstxbL+/PIyc8KMHp0HQ1dWgoq5dKq5HcQwpgnc2w8o7tncPY0rYZFKnAPtXGfBTUJta8DxLqUrvNA+PMJHzHJ9vUE/lXeeWuBXndTosQeWjEZYmpZFK429KmRVXnp2PFT6JYz6nqDWMOC4OB359KYGZKuCCP0phVefL5H0rvW+HOut/q1iyBuySaqXvw98SwfOiI49VOR+nP5igDiVRly21SByRmoUVDLCskTEu3GK66TwT4m3HzLElR1YDP8AL+tVLzwvr9hZnUJbfbAmQeefT6UAeYeM/iJ4i0fxK9rp0kTW8aAbHAJBP05HBHXisif4weIkl2C0Xd7N/XH9K7e0+Gllql3c+Kopmnlnynl5BAJIJ4wMdB61HpnwfvLkXFxeJGGAJjUZH0/n79KAMHwB8SNd8SeIzY3GmxxIFAaTOCTnjkcdAT0FdvLqWqQ3jx/a5sL90Mc4/GsHwx4Uj0W8uJw+1yxHtxx/j+da5jRtxZpVcn7y4IoAuxeIvEEUqul64Yjnn/JrQt/HniWGZVLCVBySRz+mKxRGN2VYkUABWPqakD1LwB4wuted4rmHaYuCeuPx49q7BZ1MrAt06Yryr4cExTTxpGQrfeau7t7jcBt37VyPlHNAHQpNUyyVkQTqRjec+4wamE+31x60AaXmUvmVQFxT1nU0AXfMB9qQt71V3570CQg0AWlJzSiTmqwlxznAp4YE8dKALAcUeZzwcVAGAb1pQyk+lAFbxPdXEXh6+FrH5k7QskYBxyRj+tfNs/h7XVnkkubCQsXLkqpwcnivpzJVWdGHHY0sCwyLu8uJX78AZosxM+Zhp+pBFV7OULj7u3nP0p0S3dqdrG4iH90g/wAjX07JZ6ccmfT4Dn7xVcZ/pVS60rRZ08v+zopE/u4B/Q8UaiPnaPUr1DtS8II5x/8AWNWo9c1FR/rVYj3wa9quvAvhm7Xd9gWLHQL/APXrFuvhZo9xuaC4kjGOh7fgf8ablOw0os81HiS/3DzGP0IqU+IZmYMUjfHZl/r1rtZfhXHsZra/DpjgE4P5H/Gs6b4Z30aM0d0pA9/6H/Ghc43yGLbeKUKyLNDhgeg7Vag8SaWYx5kWWPYis3xN4autB0ubVL2VRaWql5WPfArzux8beFb1yIr+KKdWK/O2AT/L9apxJVj2EappFwvygIT6U1/sE0LxmZVVgQTntXn9le6fNEuL2N2PRg4wfx6VcdJI4JG8wyDgjZ82B3PFRbUtqyO0iW1jgxBOpCjgA1znhm1fxX8RtP05VJihuBNM3UbE+b+gH41mPPLhlj8wbU64r0v9mnw80FhP4jvVBuLkt5WewY/4KPzqhHsdpEtvbrGPuxjH4VynxY8R/wDCO+E5ZI22zXG6OL1BI6/mRXYt82R27188fF/VZ/Efj220eGQG1tsHGeMkk/y20ITdi98NtKm/suS6m+V5WLk9yD0/QCupn0y31OAw3kYyBgN/+unadb/Z9Ot4UjBjAAyPTGBVyW3bbuEpHtT5uUaXMcHrPhiaz3NZkugHYf8A66554/LyHZd3uMGvV4m29g69w3NZ+p+FbTWkLQqsMo6YJAP863pYlLRmM6PY4PRLm8tJ1ltLgRuDkDHBr1Lwd49N3KtpqihZem5c4P8AOvOtT8Pavo8pWS3MsIPyuoz/AC/wqoXk3q3l+U69G7iunlp1SFeJ9IRSxyKGjdWUjPBp9eLaB401LR5EW623EGBk5IIH616d4f8AEmm63Gps5hvIyUJBP6GuKpR5G7G8Zm5QwBXFR7+2Dn6U5DkVhdFmVqemrOS8eFYDtWJJHNbsUlLD3rsf+A81FcW8U6FXQGtY1ES0mckjbSCoy3ck9azNa0Gx1gFpY0jmx97jn8eK6LUdJaEGSHJFZh2/df5W963hVcdmZSpJnj2v6Hf6TeMLmBmjHRlBx+lZf2xnRkjYMv8AdODXuc6QTp5dzAki9siuN8VeBYrjdeaYqo3OQT/9b+tepQxd9ziqULHmsc2JMMuKsGQY4I5qteRzWF01veKVIOM1GSu75GyPWvTjNSRzWsW8jFVpMb6XeailZv8AZ+taWJuWIjTn2txVMOwA+YCg3Eana5O72FJNdS1FsJ48Hg1Gp3AADIqORy8m1Qxz0461ZtLG9mwI42X6iolJIUYu+pGybec1FBDPdS+TFGx98V1GmeHB5iS3UmVx93PetOa2srUD7Oo3+tYzrG3szM0PRobAb5QDJ1we1aVzIpTC8CljUcySNkmo7tTjKcCuedS5pGNipuXzQTUjvGowMVWkGDjvSmL5AayZRFPtU81EFDdDS3CEruqt5jBflouirD5U4Lds4qlIP3gUDknAFWHkfliOT91a6Lw14bkN1FfXy5XO4KfxxXPUqqJUY3Njwdo6WtutxKPnfp/n8q1L2LaGINSu+xVXoE6AVUnkdgxzkV51SfMzqhGyKiuS5zUnlNgSNzVZ5AOR1qR7glFGeMVmAkihumM1Rut3TGKt71XnNQXUkZXPekxozXPPIqCdsnABxUzyfNU7CMxdATikMy5QfLO007wTf/2V48068csY3PlsoOM//X7fjRLt3EcgVSvB5OqWV0rKvkusigngEHqf89qAPUfi3bTvrljdx5SA8MV/i46fnk12HhLQY9K0ZdkeZ7mIMS38OQTz9M1jfEZre48G2N5DucR7SjY5Zdoy38vzrqPBtw134ctXkbczodx9PWgLFTwFdRyaS1vGoVbdivPXGTyR+v41zPi+8/s3WribT5iN6nzQpPJ/P1p2v33/AAjd/e2tpg/aACSB0Hc/0rA06Cd9Tg1C8Tfalx5jMCdwzzTASztLhTBrE0RW0Wddwbq3zdK9E8XRLf8AhhWjC7CAyrjg8fyxmpvE2n29x4Zkgt49qwjzEHYEc/4/jWfoVw1x4Hg+3MI3dShycbcdF+uMUAeffAaH+zvFGs6bJMN8nzqM8AA9B9SSfwFevXTqm1erH0rwjw1qkGl/F11Vi0FwADgZ/r6D9a92O95G88BO6CmIihLecrEYLrjntXGaxc/Zdee3eUn0Fdqzr5qggg+tcX8QdN23kN35hCqwJwcZ9qBE4nkVsrISDUc3zOGwCaqWDhohls1Z27T8pzUlCZ6qo615z+0bawXHwh1nzrTzXhizGwXJjGeSPfHH/Aq9GOVbK1T8Q2v9o6BqNjJGkglt2URtjDtj5Qc9s0AfmW2SzODtUdjwT7UnzYyQQD0zW1430u40PxTqGnXNuY5IZjsUgj5eo/TB/GsaT77fNu5zmqJEooooA1fGP/I361/2Ebj/ANGNWVWr4x/5G/Wv+wjcf+jWrKoYBRRRQAqnDDJIHfHXFBAaHYFClTwc9RTe9OFAH1Z+wF4pjtNc1Pw/dak0cEgEkUcj4VTg8AE45yxP+4K+0UZ0h3IokYE5z6V+TPhDX77w14gtdUs550kgmVysUhXcAehwRmv1H8EawuteG9K1WOf7Yb2zHmMp4zjkke5/SpKOijXliG3ZOc06M7mKk4qukmGClkjI42k1KxjMg2uN3cUATUdqbmlHPU4oAejGnhsmo+QOxpqyc42t9RQBPmlzUef9oGl3c+lAElFMpc0AOopM0uaACiiigAooooAD0qnqKN9kKxg1cNRXIPl0AcpqMsVrrOnXTMIwSVdicZPYfzNdSPmdu4cZFcj4yjl/s8ywRGWaNwVHYDuar+IPGcGjaJbIZln1CSPJwchDgZ6fWgVix428XWPh1Y1dg9w6lQg7DP8A+uvD9f1W81e7kuLltsTNkD0puuarPq2oNqF82WyWCZ4B5P8AWsS5uvMG3dnJ6elAx11cMz7dxPue9Vt26YYGKU7vMAIzUoVQwOOaAF+y7uRk09IQFyWxjmpVmAUAU27wId7DcCcEetAHS/BySS38fwxwqxaZev1P/wCs/hX0h8287q+X/CWotp3iuyvo0UE4BB7DH+H86+nbZ/Ot4pAQdyAkj1oAkBNIxpaY9AEUh5qE9Kkbk1G44oAgc81C54qWToaryE0ARPVO5NW2IqlcmgClL3qEjmppOtRNQAUUgpaAGtyDXT+DLfbDNOf4iEH8z/Sua6ceprtvD0Ih02FR1OWb6n/62KANOmSMo705uhNc5qWp+Td7ck+wNAFb4o4/4QrUJGLBVXjHf/8AWcD8a+YrSLdOAS0hz90ck19K+IIzr+g3FjJIYIZGGXzyMdP1rn/BvgHQPDqm4nm+1zxcK0i4x05z+HUY60AeXaP4Y1XVruO3tbGRYZCMSMOBnH+Neiad8KbW0eC51G7aeVRzAucHjofX6EV1GteKdD0mAOZLdGA4WMAEnHf16V5x4o+JWoXMrDSBshU8y4yTjPr+HaqA3PiSmlaN4K1RbOKGCWS3eNwB82CMNj04zX54Ri6XUbq0t1lmuWlYqqJubOSelfXWs6hf6rePc3knmoyfMjHqOvevILnwF4i0vxzH4m0W8tG8ufzEhU7iile+CCD1oTEzh7/wV4q0HT9J8Qa7bizgubjbCrth32kZOPrgdc19C6Mry6RayMzT7Yshj0Ye2fek8Q6VP42lhu/F9/8Aa50Jlgt4wBHGQQSTxz9evStq2hWKFIY12oihVHoBUtO4+bQrvZy3EJSOT7O7oMggge3Nanhf4SLaxPLLdGdJm3Ngggcf/r9KROF5q5barq9khS3um8s/wtyK6KeIcEc06HtHqaPi7T7HSLa0tNMiRHjwGcL9Bn8ga+f/AI46h4mtLn7Mvmw6XIwAm2HY39M/dr2eV7m5lE1zNukY4Bz0OOtc74+0Ea7ocNisUcrQSo0nmcq4HIHT15/CsZVHJm8YKCPMv2e9ee2km0e4Z2SRsrnoD2x+n517nt/emPndjPSud0/Q9Htbe1RdOtrKS1I2OqrufgdW6npWlqOvQ28wFunmyEYOO1TsO7Oi0Nra3v45byETQAjIxnvn+lb3w4+znx9JcyMkMBLSfM2AW7Dn3I/KvLp9S1Ev5gwFPRR2po1bUwQVkdW9jincLn1l9ohWQq9/Ep6que30ppuLXdgXcZb0Dc/lXy1F4k1uOPb50jD0zmkTxVeM4WX7SD2KHIz9KBn1Ot7ZyMIxexkqDkrJkj61h+OWt7nwvOY5onHPKMDnjH9a+fF8RFpN08l2jH+LcWx+PUU+PxDHJEYW1Ofbnnc2f160wNnw1r8mihrdYB5EjMXHJIz/APqFXdU8WfaojBaQuhJwHxwPxrkX1Gx/hvFYD1NPF5azRFVuURj0OetBNyWL5wUkY49aQoq5VfzpQyCJGVkKngtUoUbMjkdj60h3IQpzSEDd833uxApztt7UjCQxhx0pDLmleKLrQWYJYvKp6lR/WugtPiBaMiPcabPCCOG2YH5jI/lWbYR5shIUVm9xVwRxeTuEQDfSgDbt/GuiyFWkmeEHoZF4/McVqWviTSJ8yf2gnln8vzrjDDC8W1raMjv8tVn0zT5G3C3MbesZ2n9OKVwPSo9X0dhuj1KEj3bH/wBarEd9ZPgJcRhj0DNXlTaBYTN+7eeJ++GIJ/Lg0Dwm6nMOsXEf+yWK5/ofypgeuQzktt3KT2GeaV5ZQ+DG6/UV5Euka1A/7rWJBjoCcD8uladvqXjTTyNuoRzR91bv+ByP5UAenLK23DIfxFI8+SMArXCw+K/EmCJNNtrkAciOTY6n6HII/Gm/8Jxfwkx3WizH2HBH58H86LgegiQAA+bzTluFPHyk+1edj4jWceY5tNnXB4DDDY+h/wAasW3xD8PvIFkWSPPZl5H4U7gd8G3HjBHsefyp4Zunykehrk7Txf4euWWNdTgZscD7rD8DzW1Zahp10dsOoWzt7vhgfp1NF2Bq+ZtOAWA9M8U2SVFYfeU+o5FVgGdiRcQvjuh/p1pp3PwqliOpQ07isW0mAmB3nFZfi/VdW022N1ptuLllx8mM8d+Mj371NK0gx+7Le9RvO/RmwMcr6inGbT1JlBNaHM6P8RobmY299bG1uBwy8gZ+h/xroI/EdvKuEjLAg5PYVyHi3wrY6g/2qxDQXQ5yO/5YrnbK+vtGufsGqCQKR8rkEZH4/wCNdkrVKbUdzjV4VE5bHO/td+NltfB1v4bsp2jk1KRRLg9EJyfrwpH41842HhiOwsEmibzzNhmbPOf8mvq74i+GtC8VeD7jUvsy3V5bRN5QIDc447HHOOnvXx6dV1KGa6s/t0UfludiHKnHb2PHrXA+eG52pxmtDpbe1ms4pPNM1qGHDo5Q/wD16+lP2PvDF5J4b1LXdfmN7bSzeTB5gViQoyx6ergfhXkHwx+HF78TvCpE15JbGPqQRkjjPH0IHXvX1D4K0xvDPhmx0C2dm8jdn6sSx/U0pVLjUHc7Gfwf4buWeRbPaZOW29v6/rW1pOnWul2aW9tGFiQAKo6cDFcpbXWoRliJ884Kkf1q7bapexTr5nzJ3qPaGvJobfii6ltPDd9cQhvNWFvLx13EYH6mvmj98+rz3XzrOWOSev8AnpX09b3cF4nyyLkjBBNc14p8BaXqcTy26LDcnJDADk/p/OtISujJo808P+J5rdlivG/dZxk12ltcwakge0nVvUA1wPiPw/qOiT+RdW5dRyJApxVXTL260u5Fxb7QD1FW7E6o9GclW2su0g8+9XrC68lsqnB71naDrWnatbqlwmJ+jEH/ABrVNs8B+7+7PRs1Ps+qGptl4yLMobajqeqsARVDUvDWj6hEXEUUMp6gcA/zFPtYmyWV+tWI1bd8/AraEnETVzz7XPBl1ZMXs0do/RTkVkWQnspg0bPBKD7Yr152UcH5lqjd6HYajknAb3FdCrxkrMyVxfCvjKO9Zbe+2xyYABH/AOuuyRlcZV8j1ryzU/BN1HmS0bOORiq2na54o8PTBbhDPbDg7lPA/DI/SsakINXRpFs9fX/ezTsVieHPEFlrEIaNlWTAyuea3B0rnaNBpXIwRkVl6npEFwm5RtcdMVrU09aQHHz289opWeMlexqujSbSYmyvcGu0nhSaMpIoZT2Nc5qWlyQfvIgcew4rSFRxIcEzkvEPhrTNcRvMjVZiOpH+PNcLqfgPUrBjtCtEPuken+fevVfl57N7U/CyIVkyw967KeNcWYVMOmeMx+HZm4aQLzzRJ4R3fMLoD8a9I1jQ43BmtGYPnkdq5y6t7hcgoxI9K9GOMujnjQ1OVfwuEdT9oyM9jWrBoNjHEGkAdvpU0zNjDRPx3p0DNs5DY96r2t9blSp2Im02yjYOsIBqWNkAEcYwKSWbKlS20j1FV4n+b7wzWcqkiLMtsp3fMx/Oql1hTypPuKmEu4bqr3U+flAp3KQwndhc0lw7LFtFRRyfOWNP85GP7wEg8cUuUsqu3emtNhfm6UXTbTgrt9Dng0Qxm4QRwrvfPQDpUzkkJJkU8oClHUgHoar2Qke48uOLfnvXR2XhS/vowbh/LT0710WmaNZ6TGyR4uGYg7yOntXPKpoaxjdmP4f8OpHL9ovvn7oMdDXTJA7xhgwCrwFqKWRmwDhVpFuWjGwcgVw1KlzZRsPnwFwRzVGYPsOF4NWJJg3IbFRS3A2YwDWBoZrFckEc00kPDtXr2pZHXec0sDRgEmgCJYyI/maoJvLxgtVmUq3TpTJYY2jzu5oAy5lAziol3YOGqW5XaduahjBzjdxQBBJvweQPeszVFlns2ZI/nQ8t7VrzxquBkkZyabLpuoXFvJNHGyQqOw6jigD1LQbhda+EUXlsXKhlIznlT0HPQHA/CqXhXX20jw5cQq7Pdc7YyOVGcZ/LJ/GrPwMjEPg+80y5xHLE7Abv4EbOPxJ3Gufs7Oe8159Jjj2NLIySOB0BxhRQA+x+2eIdbSK+ZUW5Ub3PAAz0H869E8Q6OkHhQQ2sO8wLuGB3Bzn8/wCVV/Euiw6fpUFxahY2gdd7Dg4z0/kK6HVAZtDn3NtZ7dgzdgMc/wBaAG6PKG0W3mf/AFRtx1PUAdfxrxzxN4mvLKC60OzcPM9w4i284ByS36Vo614qnXw6NH05Wa6GUVVH+H0q78MPAS26JrWts897InyiQY2cDP49RQBN8N/AlnpATV9SCz3sygneN2Dx69Old8+xR5rSF5DgDPYUbY42wYyQBgVVmOOowaALIcbc8Fu1c/44j8/SvN5+Q5b/AD+dX2l96ZeKlzp8kLHLYJxQFjjNEkDW/vWmOlY+kyLDcS25wWBOK2f4c0AFOiIRkdow4lYrk9sU1eegz7UoGVYBsFeUHpTQmfCP7Uun3Wn/ABXv2uIdgnyxIHGTyen1x/wGvKPugfTP0r67/bc8OxSeHrTxInMwYI3AOf6jjefxr5GD/OWVc7hTEIQQBkdenvRQdxVCx6DAHpRQBq+Mf+Rv1r/sI3H/AKNasqtXxj/yN+tf9hG4/wDRrVlUMAooooAKCeKKKABcjG3gkY/H1r6Q+B/7R0/grwamialFJL9nbajbs/Qc7sAAAdu9fN9HalYdz7hsP2s/D0kPmXVlnkYJ+X9DkfqK6vSP2nvh5cxRtct5G48/Ntx+fy/+PV+eZLbNoOBS/Tge1IZ+oOl/Gf4c6gqNDrsMe/oJDt/U8fka6SLxh4XuNvlavatnGAJOTnpj1/CvycheSE7oGkRv70bkGrlrrOrW0hkt9QuoH7mOQjP1HQ0AfrDF4g0OZ9kWq25f+6X5/LrVyC+tZl/cXkMmOoDA4/rX5V2vj3xVAm1NXkZR/C4x+nT9Kt6f8UPGFqnlpqs+0D5Rv6fQHIH4YoEz9T1k8z7siN9DmpOduCN4+nSvzO0X9oL4kachjbWZJo8/L5oD49snJH4EV2miftbePLRkW6ijuEB5zhwR/wAC+b/x6gD79Xd3UhaVGGepxXxvpf7YT70N5pOCfvlDuH/fJwf/AB410tl+11oTyjfZnaeoPBz+OP600I+ptw55GKFdSODXzva/tS+C7iQB02gDlXJDHntwD+lb2mftI/Du4UCW4khfoQBvH6c+vUDpQO57XmlzXAaR8X/h3qwV7TxJaHJ2n5/un3x0/HFdTaeItEu0ElrqdrPGRnfHIGXH1FFgua+aXNUxe2e0P9rgKnowcEH8akE8bL+7lQ+h3DFIZOaZKQVI70zc2PmIHvTXdijK3PHBU80AY1/Iy2s4QgHaQc9TXgfiGTy75xIzFFYkZP6V9D3se2CRpGLBEOQR2718weJr2S/8QXZVXeLzTkpztPcEfWgDOvbnzpCqcDPamR2zY61PHYmM71IYH14qdQAD7daAII43XnbmpQpZSTwTVqDDdMGmvGzZIHFADFhUR5PJpI2ADeYucjgVKgO3BpuAOjUAQM0qSJMoO9WG0fjX1F4XZ38M2DbskQoufXjr/X8a+Ypg3lMwPQZr6E+F+pi88H2cjgDbhNo9MDB/LFAHWkYj+U896QjjmkjUjf16/pSk8UARFQDmmSVI3WopTQBXlqtIKst3qvJ1oAqzVQn61dnPWqUoJNAFd6ic4NTt1qvJ9+gApGOBS0h5470APgTzLiKP+8RXoFqnl2qKvHy1xWhxrJqcYbtXcnGV/lQAkv8Aqj7DmvO9T1COPUnZ5liO/aNx/M813uoz+RYTTbeVU8V8seN9WutU1+6mWZkjSYoiqeSBgZ/HFAHovi/xta6HaRPbytM8koyo6YHHQj1rmvE/jfWtaWNYVW1VVCkIMfj1/lXBeIN1x4xtdJjc+TZRqZc93C7j+pFayMp+UdqaAW6Z7idco88x5O7of8attZypcwxAp/pTBSB0UnjFQxbsgqxAB5FWADsO1mL7tysTyp9qYGb8SdQ0fwF4s0i1WRr64mIyqjO0ENzjnsCfxFdnBF4G0vSpp7Oxd9Zu4tymRi4jJXp+Ge+a5S/0fS9UvPtl7bmaaJRtkfqp6cfhWgq54hUSMo5YjoKAKyqsTqxIUyZ3ALx7AelTqhBBZSufWrHlBUD8MCeM9jWjocNpJM66kx4HyU7isZbRrgc0rKxUAnAqDUNWsbK7kQgt85AxWTf6tc3EgWFdsRHBxSaQzXupILdDvmAPXFZlxq8s0O21hwOjNiqK2n2hPMmkLSA8A96vrC8Ma7mWNSBwT1pCvcoy29xdIJLqZ2CfdIb9DUqQw/6wKFY8YFIdUs4p2tnt5GTP3hyP0q9b+W6FbXDcZwe1IRQZZCOAcULHJg454rSFuhHmlue4qaOM9cDGOKAMeJXHGKcjfMVMeGHRhWsltySwqK4s2x+7kAY9KEwMyR3bJaRAR3IwfzrOvbizibM7wlzzycE/jXMeKdSu7fVHt5OApwQDyP8AOaxdQuJCysAWU9CTzitErik9Ds577QkYO/Xvhv8AJpItR0lruFLeGUicbVcZxnPqK4C58yRfk2jHUHpXX6BLBcaPBar806MNsgTGB/8Aqq+REo6yLSvLjx9reME7uanFpdBy0d4fzxVtI2lht/MZWIQA7Vx+dTxwsp6cVjLQuJQEeqoQVdXye9Kx1pAFwCM8/Lx/hWiqrv5yPpVy1VlXduz9aRRe03zPsC+bgOMdB1rTtVLYEgXb61Qt8sBmrmSoAFJgPnTbIVBG3HFNihfdkYNI3zAFutPjbaeCRSAvpEogLlQGpoYstEUw2bXyfenoATx0oAjdGkTB5FVXjVQVPI9DWqZI1QqOtZ8ke5i2eKYEMSHP7lSD9amWN8Fpun0p1qNr1dcA4IpAZ08FvMvzRRS49v6VRNhYM2xrVRjp8vStoLiTdgUXoUoGVQD3IFMDm30PTTITJCjA9mFTjR9P27MOFxwAxIH51fERYbjirFpErDlaYGYukyL81vqt3Ce2WLD9eRUdxD4jhQfZ9cLAcDPPH48j8DWzIuxsL0pssDSFSnakwOdnv/Gsa/LqCzKD65P68/rSR+K/GUWBJarOB3wG/wDsq2bpBnayjj0qvCrZJVsY7U0gGW/jrUwQt5o3mL3x1H5ciprzxNo+oRbL/SZ4T0D5LAfiOf0pnlzPOjnkA9COppbmPzG8udUX0q4ydN6ETpqa1OQuNWh0i6ZLW8aa0kPMbHOB+IzWRcfCzwL4n1Uan5aQTS/fEeUBP0Bx+YrsL6zhZm8yzSXbwH28j8etZd3btbhZbEFXB6Z/xrpjVhP4jjlTqU37p7R8J/B2keGNHSPToyYgMYzn/PWupvdIhmdpbdAkhB5NeP8AgXx5LptyLXUkcMMdBwR+tew6XrFlq8ayWtwQ+PumsKtDW8djoo1m/jVjDa3MJ8uRSWydx96eY1210htfMGJNpPes+801xkwuM+lcUlY7XLQyYk8rd5bFHYZXrWtpOr7kkjueEiBzIx464rPk2JFIsgGY1LPJ6DPSvnv49/Fax1S2HhHwtfeTd+YVZo+Gdsnoeo5A54oUraESR9Kyro3ibS1eCWK4gcECVMHpweR/jXnHiPwNeadK9xbBpoAMnGT/AI1Z+GGiy/D7wXDZ3Fy9wscBeaSUhiAqjOT36H864O0/aDkHjqW3ktM6GkjRGRQp6YGecHrk9a7acHJaHNKSRZCeU+5TLE69GGf5iui0XxjNbiO11CN5oweHY54/H/Gtm4XQfFdn9r8P3hkuWG4jBGePxz+B7Vx+paZc2bGK6RlPU4OQKlc9N2ZpTaZ6jpM9tfW4nsmUqeq+lX4YllYjI3Dqprx7RdVu9JnWSBi6Z+6f/r16ToPirT9SiQuqw3PQjp/jQ5XKbNGdVRinRvTNS2CnccjBqHURJLiTCkdiDmlsrpY2Ct1pE2NUs2doqGZRNiGS3jlU9cgE0R3SJJuPOelVklIvQ2OM07jVieLRbCGQSRJ5D5zx/wDXrWiuEjURs2TTDcZwDhqraiU3qwP5VLGawOQCOaWqUE+IxzVpG/d5pAO4xSEZG0rkUvXHag0AZmo6Tbzjcq7Xrnry1ktXIZjtrs8d/wCdV72ziukKyL+NUmS0cZkf3s0jLbsvMILVo6lo81vmSFdy+1Zm5/4l2kVamybDTa2bL88C5+lRDT9PfIEIH0qxuFLVqclsxuJUk0XTJ/leNQe3FcT4j0wafeYt42KE16DgDkConWN33SQq36VrGvK+pDpo81RW2/cb8qr3C4BOCMdeK9MNnZ7t32cD8KjOm6YZebXOe2OP8K19uT7I8tiWa4k8qGFznocVr6f4b1e9iKwx+WCdpY468V6DDZWMGY3t1BHKYFTLIygfLt46DtSeJ0GqRyukfD1YcyaremULjAyeP8/jW5baTpVjGjW1sG9yK0FuDmopWbB29/asJ1mylCxDdwKwEiPsX+6KpTRyxL935auJuGQV3elQ3c00gKbDn6Vz8zZokY0xG7qetM8ztwakuFlTOYyTUNqfnJdSKTVxgwznHFV5AVq1cMMEqMVAqq6/M3NICjcFQtQAFkLZqa8VVJzyPWqabmyqtxQBJFKcFetQzTNuI6VYjj8kZbmq1xiRvlXmgCncFvMOTzioVlKnrUtyrMirIQpH3jVnwvpU2t6lDY2akx8s8mOgA/8A1UAaPhbw9ea/dRhUZIc8sR9P8a9G1mwtdOsksIYV2Lje2Pf/APVW9YWdvpdkllaRqgC/M3U5+v4Vk66DJZt8vGevrQBkoZDInlOyJ32nGaW3AhneeP5Z92Q46g9zTYsukax9O5qTAAYj1xQA6W7vLuGS1uJjJFgMq46uDkZ9qtXWrXU+mCyztwNpPqKpJ8h96RR82aAM/wANaTY6TrkmsTqLglGWNW5G7GP6muxj8RKuY5YQMHgDjArn37fpRxjkZoA6E69DkZjytNk1C2mJI4B6c1gAfhSbSPcUAbDSx7vlYVH5qqW+f5iMZrMUc8E0pJXvQBhtpk0GtyXKSApJ2HatqHhPmo6tupTyKAEKn+GhsL9aACOhpG4GepoA81/aS0WXX/hVewpCZXhYSIucYxzxyOpAH418GbPLKJuwRuU+xFfp5JHb3FvNHdHEEkRAH+12r83PH9jJp/jLVLOWDyAt0zpH/dQnKj8ARQBgj8fxpaKKok1fGP8AyN+tf9hG4/8ARrVlVq+Mf+Rv1r/sI3H/AKNasqhgFFFFABRRRQAUUUUAFFFFABR3z3oooACSTyeKTnPqKWilYYnQjavy96Q7g/8As06kxRYQpABO2iiigAPPXkelKuAw25UemcikopgP3ybw7SklejDgitOx8Ta/YsJLXV7lCvAYSHcPbPX9ayaKAO6tfiz48gKFdZlfaMZJ+Y/iMN+tbFt8dvHNuhVr6QE91bBPbqME/jmvLTyOlIAf75/HmgD2nRv2kPiBpsbYvGYE52sAV/Lp+YNdJYftbeNre2jjmtLeU7hvdflYgdexXn/dr5zPzffbb7ilXcOU5I6hhSGfdF5+1B4X1P4c3bJcPb61LCUMbID16kY9gew6ivjtfHXin7e94dSczMxZscc/Xr+tc26rgOBznkZ4pKLBc7q2+K3jKKUN9qWUDqsgzkfUYP8AOuk0r46atbnbfafb3I7Hbgj8Rj+teQ0HJGMmiwXPfLX47ab9+TTZopMfd+8re2RyPyrZi+NnhyWHcbdo27qef1H9RXzWMAfM7n6DkUHYf9r6jmkM+nIfi94VlUBpHQscdMgfiM/0rSg+InhCYhf7VhjLdDIcA/j0/Wvk8heu0YpSqnlt350AfY1nr2izOu6+tfJZCcmQbW44wele1fAK8aTQ71DOXVJfkCncAox/Mk/lX5qW80kMo+yzyx4BOVYjP5V9Dfsd/FC18J65ex67ebLWfAZmIB7YOTgcDd1PegD74hlWQZDq5PpxTiAT8qlT7ivlvVP2ufD9jrt3a2+nyXFpC5EdwVDBhj0BB65HfpXR6F+1d4Ev7cNcLJbyAA7Qc5Ppg4P6GgD31l+fbuAPvUMqvk7gOOcg5rzmx+PXw41CJXh1iASE/wCrdtrfl1/StK2+KXge6AddTiEmegbOPrjP6imI6xuV3DOKgPJrEt/HHhO63KmtQehIkBA+pGQPxq9aaro91F5llq9nMvOSZBj8xx2osFx8461VK9a0HRZFDK8eD0IcFT9DUDwsriMr8x6Uhme64Uk1RLfMa1dRR4YvnRl+orKUDG7dkUAKKUYyPWkEkWcCQKffikf1OD70AaGgXUdrdNNMOM10qa5Yb/3km3PTNcYm1lwwyPrimuis+fLP4GgDf8a6tBD4WvDaSeZL5bMqDqx6gfnivn/QdNe3hudV1C1kadDmNG5AbIx/I9a9ij+UEhfnU5FEnlSMoNvGxPXI/rQB4x8MNLXUr7WNc1OFxPdOzjcuAuTu47Y+6KivIRa6jIvbJwccGvZo7e3jaVBaogb+6Ov41SbQNJclpIgCfagDyuIrgVciAxXoSeFdHYHaMHOc4/w/wpk3hGwbhcr6FDincDgisZPEZZh+FStGsSbmXyc9c110/g0lD9jvcHH8XB/OuV1bwB4ilkx/aCyRZ6A44+nSgDNn1O2th8i+a3TI6VnPdXl28hLCND932rUXwfrttmPyCy9mPT/D9aQeG9ejBEtuSntTAxhHbO37xCzdQx9aljVsEMoAHT3rSXQ70kD7OwPpilOn30Tsz2c+I+u1efy61GtxMpp5VtDJcz4AAzivN/GPii8uLpoYNwjUgZXg8f8A6q6Txdqc1wzWdvazKwOGBU8fh+dcRfwMpKmVVf8AiXqfxFdNOCIZr+DvF0NpdBNTQuh/iK8j+Vdhqmr2wMN/pcwkhdgsq4OcH/63NeRyqIyU8yMt1x/9auw8Iww6Rp8t7qbqWnA8iEjPG3Of1FTUjYEdvqGtWsL2sUDBnnAJTuDjOP5V0tjAxQb1INcD4N0i61jUU1u4HkxCRmjBP8IPH8q9BgmZPlywJrB6liXUeBharxwedHiQYK5IHtVufzFw3BHf1rgNS1fWJvErQacQVVcHPQev8wKErBY5Pxoi3d3eEfJMpx/U1W0LRba9toXvrrYVA3AHmtDxNo+tNBLqFzCd+4/6sk7j9OtYdnNHb2Q328zSE4KspH6Vanyolo1ZpvDtvO1slo13IB8rZIz069vwNWbfU2tYkW1soodxGFwf8isi0QzXkawwKjt0Pf6V3Phrwpdl1uNTGADlRj6VLm2NI6fSEkk0eKR49jMQWH4f41bI3IBWrbwwpEsPAUKM+5qCWONX2qv5VNiipbxBT8wzmr9tGjHGMUQQbioBHvWzDaxrEHAzgc8UrAVobUA9akEe1sE/nUxVSwZTgVYktRIgbPIpgUZlHUUsQU9aeVwStLEpLFdv0pgOC56U8blFPigdD83SpygIwKLAVmU7c1XkaQjA6Zq0+4fKVIqByynjBFIAiDYzU0T4HJpqt8vzLU9vAsgyRigBrycVFubncOKsywf3e1RkBlODigCqWEnyYxVm3mWFvL6iq4Vt3yr3qV4wAG70ATSjLblGQacGWAHceTVffJj6Uh3t94VSYFebd5u/GQaqfemOPlq67Nlh0FUX8xstGPzoA0I2YBdmCBXkvxE8WXFn4lRYZAQvOPT/ACMV21/rNvY2lwBeRNMFPyK2Tn8K8g1HTY9dvpr6WdYiW+Xc2P51pG/VCcTr9K+Iv7xYryMKjd//ANf+NdfZXNnqMHm28oJYZHNeFajourW5G6IyRKOGUZGPqOKfbahdWKB7W7likXouc81p7NNXIcmj2640xbo7ZpAh7OAM/wD16taJqV3oN0tvO8s0OcK4BwP54rmfCniO/uI7W0u0EzPyWPPP411t1byHzC6q0LgcY9K0hXS0Zzzw068bp2PW/DPiy31FEjMiBsdM4NdJPKkUbMTjjOa+bEkudLnW6sWb5TkoWO38q9G8IeNkv9kV7t3cAIX/AM/yp1aEKi5kY0asqT9nNjPjANduPBd3beFh/pl0/wC8Y9cct/MCvjXw58OfFH/CY2uivZv9uMhkEwUPtwM/zI6+tfoPYRrOkkvkJ5TtwgIyB61V0Xwzptlq9xrEcGLh12ruAyo3Z/oK86pTcXqepCrOS96zOG8eeHddtfhS+g6XcTS3zQBJWU5ULkA9fYH86+e/hxo81jf3WmaukZMZ+ePgFsnr396+1NQjkhtbiayH+kPGcE55Pb9a/O3xr4q1m3+Ier3q3Jadbk5jfKkIvC/oM9O9epl2IjGd5LY4sXTbj7rPWZm1XwTqSa54VYxpvy8HA3D0wCM17x8OvEWjfFDw8DNCYb1OJ12nIYHkc59u9fKJ8U3XiKyikW3uCgTOUQtg49v8O9fTXwB0f/hD/BUN5fW6Qz3aLJM23GzILHP4t+lXjJQnrFE4fmWjMj4tw2ngXT21ISAKQyxqT2yB/X+dcF4V8a6V4ks7ae3mSC4YZKFgG9uuDXlf7RXxTm8ZeOpre1uANMgfCAEkMBuP/s2Pwrz/AE+f/SYrzTJZ47vcFES7lB6+n1rzEdjPuTwj4smtnWzvgZoScKxY5ArvI1t7qMT27BvYHmvB/BVnrcPhq2bXLV43ZARlfmB75HUc5rqdL1q/0uRJI5GkiH8JJqhHqAk+bbg5FRCR/NwxxWbovibTdXVRJtgn6Y6E/lWhLGQ29mLL2OalgaVtclQcnPpSXFxvAyaitDGy7mz09KhuhvY7M4oA0La4JAyx24qWa+kjx5TZA7VmwSLhY/QYqSRhGCetBRsWWrRy4WTAPrWmrKwypriYsNI2G245NWtJ1meTUEsodrIvU/kKAOuoqNZPmH3juPHHSlL+oxzigBXUMCK5jxFZeSwmUHk+tdM33sKRn0rK8Urush600I5RWyuaUmo0G2PmndsmquId5mKQbmb5elRSg0yFyrfeIouBd+zzYytQyx3W0rtPvirdncHcoyK1I5Vf7wGfWi4HPKJSgjkibI6NyaUswOCK6YbFYGRFYdjUMlvbyPny6B3OcduOmKZ9oCDkZrqk021Kn5etV5dEtX6KPw4ouO5ziTROfl4NSkrjnmtYaBD03EHPWo7nRWQfI2aQGUdmfuhl96ikt7dznZj2FaP9k3B4XNQyafeRn7maAKL2MDLgCq0mlwydG2mtFrfUscxEgUItznDQnPuKkDHfw8kuf3lVW8MMrfJLj3zXRlWU/PGyVGWUN3oA5i40K/UEK4kFZr6ZqEb/AOpOfp0ruDKP71PSQkFcqfY0AcFY6Hc6tfpZtEUGfmYkYIr1/wAMeH9M0C0EVnsMxBDNnnt/hXPqMSjyyqOe9IzTqzL9oLMDzzQB016wDMqt85rOvctZFdwOBWUk8yn5pG/nQssoB+YsD6mgCC2di5jxgZqbpwOlJt/iXGe9LQAfxbjQaKKACiiigAopC3PSlzQAY5zSNyaWigAooooAKQkKMnpS0jDKnoT2BoAANjNHIo25GBivh79q3wze6P8AE661KZV8rUCXBzk5P1OeTn8BX3C+1JGdmLsRkHHQ187ftv2tzd+HNI1TyMeQ5yQPUf0A/wDHqAPkYZxnBPODjtR3I9KcY9mYdwy4yT700ElRkYwMVRJq+Mf+Rv1r/sI3H/o1qyq1fGP/ACOGt/8AYRuP/RrVlUMAooooAKKKKACiiigAooooAKKKKACiiigAooooAKKKKACiiigAooooAKKKKACj+Ld3oooAQBRnjn1paKKACiiigAooooADyMGkOduFJFLRSGGMEFevelGc5iJQj0OM0lFFguKysy4xgZJY+tIfmBfjBPA9hQvDZJJHcZo7nHAzwPSiwDhJIBt3tj0zU8eoX0ahY7yZQv3fnPH0qtRTEaUfiDXEIYalcEjuXJP59RV6Dxr4pt5vNi1q4R+Pn8xs/mOa5+igD0DRvjH8QNIGI/EFxLGfWQnP4gg/nmu10D9pnxnZqReGO6xgAkFT19sfqDXhS/L0A/KgnJXgcHNAH2d+z18edT8aePrfRdUjljEx2oCQyg459OwY/d7V9UjSNPEbfuVJ7EcHJr85f2S9jfHHSHnmSMOxQbmwAMfMfrsDD8a/SsghzjhQcmkxox5/DNhI4PIxUD+Fof8AlnMR9a6JfvFs9cYp/FIZyTeFpQx2z4Haov7BvFYqTn3xXY5o4oA4ibQdQT515HoKryWF9GMvAcfSvQMUhHGMAj6UAeePBcR43W7DPIyKiKyBsPE30xXojxRsMNGpH0qJrG2Yf6lQfpQB56ZF37dm0ipGY9MGu6k0qyl/1kKk/Sm/2RZDOIVbjHIzQBw4UYyHIowTnDg118nh6zf7u+M/XIqlceF93+rlFAHNwcE5cgexpS7ITgBl+la0vhe6jO5JN30NMbQLwYA/lTTAy08ncW8lMntigpbyY8y2UbuMAVoHQ75T/q8/SopLDUI8hrc8e1JgZjaZo7Fln0+GYnoJIww/WsXVPA/hO9ObnR40cdCoB/nyPwrpWjuFbJt2J9cVSk1BUl2yLJ/wIVXO1sQ4s4W5+D/hQ3X2pGZTjgMM4/Pn9apa38G7LUtQjujdAon+rTPKjj6Ht616UlwJMHAyOgdeKnBVnDHC+2eKHJsEjjtK8Cpp+nrbrdFvLQIgz096nfwvPxskVj711TtmThdvvnOaAGzndUlo4250HUlbCRqcjGRz/KsaDwzcWmoSzPZ7pG6sBmvTiWHUcetNJy24nJ9+tAHlN7p0jQyLNbsyIPQ4zXL2Oh2d/qszzWREcK7RleCTyfavenhhZMeWHyfmJHJqKDTbCMt5dqgMhLOQMZP1oA+dfEnhS5sZINU01crG25o8cH8q7PQ9ctdWskEz+VcRgBoypHPtXq/9n2JkJW1QDoV45rMufB3h2S5W8j08Wrhv4U2hvy4P5ULQDj0VplVg2F7VaWNOB3rqZvDNiABbyFfbNQP4dweJAR2IoAwkj2tkVo20hZSntVxNFkTvmnf2VJtLDg+1AFYIO44p7SBU2r3p5s7pR0JqN7WcDlakCuF2ksealgbawcrxUbpPGeUP5VKpZlxtPFNAW5jvQEUiL93a31qGJyvynNP3YHHB9aYE13HtTJGazSATVhmmc4J3L7VDj5qTAs2kYkZVbp3qZQPMKqCKrI5jwwqwZN4DKMUgHbMkr1qrcRtb9e9Wo5Ah3EZz3qC8mEzD2oAgjIbGeKnFvuwwOahySR90e1aVr5ZTBIBoAqPGQfu8VBOkm4Mv3e4xWk6NnDdKl+zjyC3BPpVAYE4aTIxjNZ+sLMNPdLMfvNpwfeta7+SXbjbVWRSWGWOG7DvQB474o8Ktp+gDWJbqWa8j++Py71ytjqFvdJHsJjZjyrjv+FfQurw2drEzak0cMGAACfvGvJfGtnod9dbdC08u8YLO0a9G+o6fjVKYGPaTapDdY+WSJegU8Y/CtOWy0bUUSa6jEDE87cdR65rNsNF8RXGlnU9JgeZYm2yJkE8fX+npVqGw1TULNkawltVjxI7FSpZsc/596rnYjv8AwDpduI2vCpCxABc854//AFV18NvK2VZfkxyDWB8LxcX2nNb/AGd41i4YsOuOP8/Su1MS21uQZBvPaokuYWqejOXvrBgzGPG30rJmt1gYnc9vMOVOSN1dddGCYpEkio5OOSBmsbVdV0hXmtWY3N0gwFTnB/pTjUlBqxnVw9Kory3NTwr8Q73TStlqcCvESAr9Cf1FetaDrVnqNtHLGwjyoGCetfOOiSXmrLcC+0u4hSMlowRtOOeefwrX0LUL/SpN8dxL9nU8r6V1+7UWpwWrYd+5qj6KJcyDaxKNwVPIryD4kfs9+FfFWpS6nCqWVzMCJCi7Ac/Tj0/hNdf4W8U2t9GpW45AAKnjmu0ikE0QYc5rlnBwfundRxSqL3lZnnfgn4SeEfCmiLptrZLPs+YPMgZi3tx/LFV/jlp+vXXwv1a08OW7SXrwOqooYnlSOwPrn8K9Mb7u3mmyRsVDBiSPU1jKcjoSXQ+HPBHwg8FeKPhtfHU7t9K8SWCHck8qBiVGeA2GzgDjPVqxv2UfAK+KPia4vP8ASLHR95kcD5WYOEHfv83r0r6w+Mfw+0PxFoN5eXX2i1uPJ+Z4JeGGc42kHk9PxrC+Amg+H9F8JtbeF7eaP51W8nMZVnZS3rzjJb2pKQONz1+90azv9OW0miUIowmAOK8u8YeEbnS5y9urSwn+6Ofyr02yuPJxHMzOOxrRl8q5typjEqEdDWkZJi5WfOc26HMkSskinnNdT4Y8YeVElrqCZBIXdmuv8T+A7K+JudPdYpOrRgZUn8P8K8v1rTLqxd7XUI1BVjj5cZ/SnYVj1e3vIJ1Vrd0IPboamvBGIt4+Vh2rxiw1O+0t1aOVzEp+7nivQNA8RW+q24V22t93nHJpWA6Oy2FGfhjU7YeEbiQc/pVKzb7OxVh16ZqaSdI4WLnGcn6CgZl6vceRbuqZMsrBFAHJya6LwdpJsbTz7hR58ihiW6r/AJzWR4WsW1TVJL+4XNvGwEWRxwP8TXckZGFAA/pQB578Wviv4b+HNgkut3BNxKGaFEz82MDjt36HFY3wH+L1p8SdCur1o1tJklKpCQdwwATnrzyB19a8n/bg8H69qFxZ67Z2hubK2A80hWwqjcckgEDq3cfdrxP9lv8Ati6+NOm2ulyXkenG4KylIyYyMgEkjpxk/hQB+jsLMYUZlAYgbjVPXovNsH24BTnNX1ztG7rVXVwTp0yr3XJNAHDMSzkfwjvSFjSBh5e0c80maAsOY/IfWotwHUVJUZ5oFYmgbnK1qW0xAFZMS4AxV63zigDTRwwGanjbjt+NU42GBU6GqEWgx6hh9KeH/vCq6tT93FAEjPilBDDmowaepXucelAEiEUhIJyQDUffhhTiDSGO+XsoqNo0znYv5U7mikMgnt4pF+aMAfSq76fZsvMX44q8zHHBpnbg/gaBXMqXR7Rj8rFfrTP7CjCja2T61qnaThlH1FAx2agZgz6Synvx3z0oOlysMrg/St7bnqcilAVelAHNTadeqPlj31UeO8jbb5DZ9MV2FNY5GGAYe4zQBx8YmZm3xMuOvFSBeMjrXTtEjfwrj6VBJaQZz5f5UAc9v5wRil3L61vPY220fJ+NRNpdq6/e2mgDGDA9DS1qvpcYy0Z6VQNm+9hzQBXxznNKCfSpn0+ZV+XNMS1ueeOlADcjuuKD04p5guMfdqJ1kUgMuKAHDmioyWXnFNNym7acg0ATUfLjnrSMfkypFCneBtFACjAPNcP8d/Da+I/hpqkNvB513AgZQc/J6duOQD+FduW2ts4JPSo9RFw+lXMMbhFniMcrj7wJBGR/SmhM/MN12lowvzAHaxPPFNre8eabNpXi7VLK6hMMqXL7UwRhc9OQOnT8KwjTEanjH/kcNb/7CNx/6NasqtXxnlfGOtqwII1G4yD1/wBa1ZVDBBRRRQAUUUUAFFFFABRRRQAUUUUAFFFFABRRRQAUUUUAFFFFABRRRQAUUUUAFFFFABRRRQAUUUUAFFFFABRRRQAUUUUAFFFFABRRRQAUUUUAFC9aKBxQB6F+z5q9poPxd0LUrxXkjWYLsUZJOeB+JwPxr9QIpmmhjnX7sgHBFfkp4PupLLxXpN3EitNHeRmMHpvz8p/A4P4V+r+gzRzaFYOD8hgTafXgY6+2Kko0880uaiDUFuKAJM0oaodxpd9AE4anA1XEnrUiuMUASUVEX9KcrcUAPpKMiloATmloPSgGgAooooAQg560EZ7ClooAiaONz88a59cVVn0qwmOZLdSfXFX6DQBmNounsPliCn2qJ9Bsccrj6Vrge+aDn2IoAw28OWrDG5sdjnmqlx4WPPk3AI7BhiunOKO/WgDhLjwrqsZJhuA656ZqIaFqcaguua9BooA4B9L1FeRDxVZ7W9jkz5JJ9MV6PimNDGxyVXP0oA85MdwTzbsPakwYxhkl29xyQD9K9GMaYx5KsPTFRm0t2XBgXB7YoA86DLuyRkUoeNs7W59M13c2j6fKMNCAfaqNx4XsZeUJBoA5RWPY0pPOdwrpl8LwqQBKwH502bwupbKTED86AOa3EHpRIydoyRXQN4YmH3ZFz2NU5tC1SPPyh19Rz/KgDIKxkZMWRSeRbnkJj2Iq7Lp2oRZbytw9qg8m5By0JFAFf7LA56YphsIulWnWQEZibHrSFWXqjCgClJpaEfK+DVVtMbd9/Nau4ZyHH0NBCmkBlfYJVG3ORSGznCkLj6VsDFBbAPSkBhNb3G0KFOKilt5VGSma6PtkYpy+WV+ZQaAOVUPn51IqVSYyGycZroTBE/8ACKiNrbZIYbTTAzkuFK80jSyEfu2IFaBsYs5HSkFnGowDTAx5xvzuwTVO53QW8kmMDblT710EmmiReGwaYNKBjMUkmVIxQB5foelXHjbU7qTW714obFuFBxu4J/qOtdl/ZOn2Vuf7JsVt7VPvbh8z89fatG30OPT55Hg6SZ3ADrVm6tZY7YNs3sR+VPQDzjQdQh0nxreaNIdtpd/Mq9BkjoMnsOPqa7e0tlDYRYymMbcda4nx3p8tvq2m61Bbu91C4QoOBgHI789T+VdjpFzI4heaFkLAE0ITJ4JFtZjBbQpbBzzhOP0q9dWVtDNHdST+YwH3Rzk1Q1aRWmwqn8ulVoJ2GQzFj2FMR5v421iaTxeY4WkhtUAEmOPb/Gnanr1volrusbeLzZF+WdiCQSOxrJ+I/lWOrSRz8PcYOQTkYH/6vzrI8LMNT0q702fDlT+6DjOP0/zmqilcmVzT0Hx3rMN559xKmxmIkUDAI+nI/SvUtCt7fXLA6lYDAIzJGQOa8VXS5tn2eQnzYztPy4/L2r0T4W+JJtFuDps7ZD4XAH+f8mtp0uZaGUW7mxPbzwTedYyG3K84bj+Vdr4M8ZygLaXbKkg4DE4B/GpNZ0i3vRuSLBYZDDua5S7t3szJb3EHl4+7IARmphNWszKpQkpcx7hp+oRzwqxwRjk1c3I6/Ka8G0rxPqGkyJHNKZIM9c54/GvU/DWvWd/HHJDKM4yQelEqUZLRjp13F2kjpHjSVGjkiR45BtZWwePoeteHeIfGWteDfiTa+FdJ8PgaVdy4Z0QBcnoBkY5LKOD617gVSZV2lCo5Ht+NQvp9i92ly9tDJOhyJCMMD/WuWULHdGalsVrddjOrAFdu4cUbbm3HnPKVjDfMAOgrQMaqGZQGY/yrlfiS+sr4Zu30W3M1yVYSDjgEY45GeM9PSstmU2ecfET482/hH4kWHh2ayVrKZvmuVOOcAAfmT27V6VqdpovjDRk1GxYSJIP3ciqVB+ucV8MeJdKhTV7my8W28lyblyyzkrmFiTxhunP6V2fwe+MGp/DXUz4Q1e0GoaTKytFOcFlA6Hhse/Q8mulbEHs/iPwvqelykeUZIj0yP8a5xhNBNm3laB1PKcjmvd9I1Sz1zT7fUoZjPDcpuIOQozyMAjrXM+NvA1vdA32lKAepUED/AAqb3E1c43SvGZt2SC+G/HGa2rnVptZ1WPTNH3yI64lbB+UHGf515xqkEkN0bOSBxO5CJkdSTgV7r8LPCY8P6UZ7lVM0yA5I5UZz/hRYErHW6ZaR2dlHbRLtXFWwu3jkg9aVeTTqBmX4j0i11rRLrSLyMSW1zGYpFKg5U9RWD4E8AeF/BsUY0nTYI5uR5wUbhkknnr/Ee9dlTQihQoUAA5xQAiDrmq+qhjYybfSrWOveopUZrd1b0oA86K7ZGHQZ4FLipb4ZuG29zxURBAFAC9KVVzTc81OnSgBNuDVmFu1RA5NTwLyTQBPGasJUSLUg4oAlU1KpqGOpR1FO4iQGpFA67ct2qA/Kwyevai7uo7WF7iRgFReB64FFxXLKiRl3+WCVp0pmZ9xTGfSvLr/xfqhvXe3YLFk4z1FNTx1qqsA/JHfv/jQxXPUSwH3lINMZs9K85i8f324+ZCDgdcVYg+IigHzLfr0x/n+lILnfDBFA21haBry6vbNIIvLAOM+takcyMp5Jx3zTQm9SZl5GKDiM0yB0kBKP06k07zIn4DgtTKTEooNFSO4vammg02gLiimvSFiDSE0DCkYcYpaQ0AC/KhXmmhU25I5paQ9aAFB+XimBsjladTWoAaSv92q9xbCRyxXrVjdzigtQBWhtY0PK5H1pJ7G3kbOwCrG7mloApSafEq7lPTtWXqImt1/0dMn0roONwXGc1AYRLldmNh+ZvxoAwNJe8vbtYjBsbu5/hFaH2FlBZSPLTJkkPTpmtCBV3Ek+XCpJkkbjYoHUmvlz9p3473Wm6jceDfCs8ZhU7J54znJwuR/6EO4piPJv2q4dMT4oXH9mzxyEofO2HIDbiP55P415IwxjJ5qS6nnurlp7iZpZpGLOzHkk9aibazYbtTEfoz4s8KeGfEgkt9e0HT9RTc2DNACy9ejfeH4GvLPFn7NvgPVt8ujyX+gznoIZPOi/74fn8mFe2zj9/J/vH+dMxXsunGS1RwKclsz5B8WfszeMtPZpPD+oWGtw5+VGb7PN17hjt/8AHq8u8TeBvGHhuVo9b8N6lZhQSZDAWjIHUh1ypH41+h+KOxHY9R61zywcHs7GiryW5+Z1Fff/AIm+Fvw+8RvJLqnhXT2ncYaaBDDJ9cpjnjqa8r8S/st6HcGSTw74lvrEkfJDdxLOgP8AvDacfgawlhJrbU1VeL3PlSivWfE/7PfxJ0aN5rewtNZhUnmwn3Pgd9jBW/AZrzPVtJ1XSJvJ1bTL2wkyQFuYGjJwcHG4DNc8oSjujVST2ZSoooqRhRRRQAUUUUAFFFFABRRRQAUUUUAFFFFABRRRQAUUUUAFFFFABRRRQAUUUUAFFFFABRRRQAUUUUAFFFFABRRRQAUUUH7uQec4pAaXhdjH4l0/DYAuFLP/AHRnlvwHP4V+rvhu7jv/AAzp16sZj3wKyqf4QQOK/JKGVrefzlzhWGR6jvX6jfBTUzqPwp0K4lWQM9vty3OSvDHPoW3YpDO3Em9fl7Uu7I61AhKL06jIoVsCgET7qQuKh30xnNAycuKb52PpVYyUxpOKALJn680v2lo49xYGqJYDO6qku7J+figDXi1RSwDrgetWDqdkoDNdRKCxUZbuKwrKJ5LO5YsNyfdHtj/GvMvGDzqYlaRh8xwR+p/lQB7lHcwuMpNGw9QwNSghhkYP0NeBaTcXULB476Tf6hzmty11zWopN0d2T9f8RQB7D3649qUg9jivN7Hxdqq8SukoP94cj8RVz/hMryP79ujemDSA7vdgc9aC2OxNcPH44faBJbHPrir9r4vjlIDQ8Y5oA6uisKLxNpxbaxKVch1iwmIVZwCenNFwNGiqp1CzX706D6mpFurdhlZkP40wJqO9MSWN/uyKT6Zp3fqKAFoopvHYmgB1FMyc9eacD69aAFooBzRQAmKOnQUtFACD3FLmiigAFFJ0HFLkUAIVU9VBpjQxEcxqfwqSigCB7W3brCufpUbWNr3gBNW6KAM2XRtPmJJtVQnrgY/lVKbwxYt9zdG3Yg1v03GPcUAcu/hhl+7Jmoh4buPm+YEdq62jBoA4S58Nanu/dbWHscGoU0XVY2w0bfQ16F83tRSsB59LaXcX37dh74qtLHIB81u/1xXpO0EYwMHtUZtYCu0xrj6UAecCTjbtYe2KQ+Woz830r0KTTLJx80CfXFRSaPYsOYxTA4OKRD/ERUnyfwnNdi/h/T2Odu01Vk8M2xPyyYoA5cjPJ6UM0hI44rdm8KzdY7rkdB1qFvD9+qHkN9KAMdo42Y+ZapJkdx0pWhRlCrGqD0ArROk6hCudueKpvZ3PmYZH5OOBQBEbeLHzRq361XbT7N23eXtbtV6W1uYzhrd+O4Gf5VFllBypPsaAON8X/DzRfElx9ouJSJgODtyO3+HrWBbfCW3sJhNp94ZG3fvB3UZ64P8AjXqAVSd20r+FODsjEqxHHPvVXYPU821P4b39xqMtxHdIkRH7tMdPT9PrWS3w48SicXFvdASRHcB1yB+v6V7AZA3zSH5u1IGdcMrK7Hqc44q4zezIUbGd4X/tJfD4h1XakqHg/wCR9Ks3tnb3kX7+FW44OepqxIPMmXzMlMdM0ieWCQqsF7ZqHDsac3McNr+jyxRt5MJdPTNZukXd5p8yvbxSDB+YZr075WG0qGHuKry2FmW8w2659QKIVHB6nPUoc2w3QfF1tMyRSM0M3fdkV39hOs1uh3B2IzkHNedS6Nplwd/lqrjuODWtYy3FmR5UxZQMAE5rac4yREITgdvtU9c1h+MNQk0fwvqGoLiRoI2Zl254HJHp0FQx+Ipx8rQgnHWqupX1vqml3Om3cWI7lDvOeOvT864ZQSeh1Rm5LU+Abjxhqd/4ou7nUpGmtJ5dssZIwnYleD35ra1O1RIYEdkucthZM7yVPQE+tdj4z/Zy1r/hIJ5PDt9iCX73mZ2rnvxn+nWu+8JfAyLTvDtnHfaoJ7iKTMidfYcfrwa1i3awy5+zFp+v6RoE9zdTyGyMgMKSgKASM8D0xtH4V7tpeqx3J2Fgjdxng1zsVvb28KWtpGY7eIBEU+gAH9KSGJ0dijbazaaZSsdPP4d0O7vor6eyj8+NtwdR1/KtxJI1Rh/COAPauL0nVpLVxFK29cnORXR211HcL5quM/3afMyWa46DmlyKrQM8nU1OFGOtaCH5opBRz6UALTJv9U/bg07n2pk2TE3HagDz++Df2g+71qJicc9as6ttW+bHUmq70AMXrVmP7tVV61btF8wewoAei81MhwcUgX0p6Kc0ASoTipVNNRalRKAHqMDNSZ2qCetMK7VozxubtQOws8ixoJpThQa888Y67NeTPbWshEY4OPr/APWrpvFH229tkitMhVJzj1rjJ/D2oxxs235m6nHNBm0YwRljU9aictWg2k6lCv3GIHYiq0lndf8APJ8/SmQ4lYtkHzCcAcfWtXQNJm1J43aMKgI/EVnw2k0t0kLoRzzxXoukx2tpBHDEyrgcmgNTSs7aGzhS3gTAxk0qs+9o05z6U5ZGmkMcLrJuHY06aSDT7YwrzOeijrTCxHd3KW0TW8B3SOeasaVpRjthczSsrnnFM0HTJGZr+7BUDkZ/z71q3lx5oG0AJ2oLRG7ZpFY03tQPu1IxS1ITxTaDQNCd6DSGigYUvFJSUAOxTTSg0jUAJTWpwpjUANHWlpucUoOaAEPWnEgU37x4pRgA7qAGzOUEbL95mCoO5NRTrCkHnXV2tvAGBkJOOM81X1e+ttK0i41q6Iihs4zKzMccjsPzr4s+Pn7QWp+MLm50jw7C+n6XE5jZ1f5pMFgTx2PHcjjpQBq/tH/tAajq2rXWg+D53ttNj2q0ycGQ7Tk8j/aI7HivnK5nnuJ5bieVpriRjI8jHJJJyTUYOCT1z196QcKFHpz71RIVo+F9Jl13xLpmiwNtlv7uO3Vv7u9gM/hnNZ1ew/si6Cur/FuK/lXMWkWsl1043nCJ/wChE/hVU480khSdk2fac/8Ar5P94/zplSTj9/J/vH+dMxXtLY89iUUuKMUAJRS4oxQAlQajZWepWrWuo2dveW7DDRXESyIfwYEVYxRigDy/xR8BvhpriHZojaTN2l06UxHr/dOVP5V5d4s/ZavEZpfCviaGZc8QajGUYDP99AQf++RX1DijFZSoU5dC1Vkup8E+K/g/8RfDch+2eGbu6hzgT2K/aUP/AHxkj8QK4WVJIZWimR45FOGR1KsD7g1+mIyOhxWPr/hfw34gVl1zQdN1Eldpa4tldsezEZH4GueWDX2WarEd0fnJRX2R4m/Zq8Aak0kuly6nosrD5Vhm82JT/uvk/wDj1eV+Jf2Y/Glj5smialpesRLyiFjBK34Nlc/8CrnlhqkehqqsWeF0V0XifwL4x8Mrv17w1qdjFkjzXgJj4/2xlex71zgIPTmsGmtzRO4tFFFABRRRQAUUUUAFFFFABRRRQAUUUUAFFFFABRRRQAUUUUAFFFFABRRRQAUUUUAFFFFABSfdIcngHgUtFIAAZlY98giv0o/ZaDSfA3SUeQMqIQCDnCjI9OpIY/8AAq/NY5x3z7V+h37HmpNffBm0h3KFtxg46t6A8n+EL+dFgPZEkygyxPYCl3VFuXCqFxgfrSFqQ0SlqYzkUxnqJ3oGPkk4qMyVDI/zGoHmwaALEsvQVHI44WqzTDOT0pjTLuJ3dBQB0FmFOkXO37xGB/n615L4wT99AyuNpBVR9D1/H+leo6Ww/sG7bPLAgH8P/wBdebeLEjkNptyOrE+w6f1oAxIhGX2rw31rSg8xeoJqOCGDYGXlqvxZJX3oAIGZxt6VIAwHXJFWxZ7kDhsGo3RVbA696kCOIOWq3DI0LfdBB61HCjZyKtRwyS9V4oAfiP720EU9JIozuRSBUghVY9vekeFo+UXIoArXM/mNxIy/jUUb3Kk+XcMB6ZqWT5v4QPwqJVbdkYFAGjaXlwo5uTkdATUq6vqkeNs7EDseRWcVU46h808F14yQfegDctPEOo7sMFz6npU03iq4gH72JG91Nc8S7/IWxVKdZInIdtwNUB1sPjSJl5iIYeorV0HxBDqkpjCbWFeb7hjaFAya7TwtAsFujxoA7CgDsRRTIQVjVTycc0+gAooooAKD0oooAQdOKPrg1Hct5cEj5xgE5rz2/wDFGow3jiNg6KSOD/jQB6MCfSjvXnCeM74/wEe1XbbxhebcSQ9ehx/n+dAHdZGaWuRi8YRhP30DZ9hmrkXizTGI3F1JoA6KkNZkev6W+Nt0nTvxUy6rp7HAuU/OgC7Siq0d7ayDcs6MPUGpUmhYZR1YexoAeRRikyp6GnUANNGaQtTC9AEhNKDUW4Ypu8etAExIpCR6Cod1AfmmBOMdgKQtjgqwqIu3pQsnPPFFgJdyt8pwfrTfs8ec7BkdKaGXORTlLcnNFgF8tM5Kg0yW0tpWDNBGW9cc/nTyxoU+9ICpLpdm2f3IX6VVm0Gzdfl+U1rhqWmBiP4dtWjCNUTeF7YLiOQ/jXQUfhQwOYl8Myf8sp/1qjPouoxnbtBHriu0wCfSjke9IDhf7J1BFLeWT9KiW1vU6wsfYjmvQF+lIY4z1QflQO557JDN/wA8GDe4puHXh43H4V6H5UeCCikehFMa1t26wofbFPRol3PPS+0Erk0guFCgHHPUEV3UukWMn/LEL9KpXXhuym9RSsg1OZ8xZOd5Tb3Q4qMSFlOzAHc9TXTQ+G7dAV3nFRy+GYsfupcHPNAXOeLFpASS3uRikfY5IBxituXw7N/A+PxqrLoGpKSE2sPU1VkO5lsqEfdp9tNJE/7uQrUsun6lGSDbM2P7vNVvKuASwgbjg8dKlxQ7mnBq95D/AB7vepj4iutnQBgetY3lSY3FHUeuOKGZRgS7gOzdqBG7F4pkOPMtwfXHFW4/FFtuAZHXjnIrllK/wMD9aUtgdEIoA7KPXrFzy2PerMeo2cgfbOOBXCfK3Pl496jKsJQysV+lAFvWCkuosFYYz1qv04ocZYcEn1ooATFW9PPzbarL1q1pilrjigC4QVyuOafEDUrxtvYnk0sSk9uaAHKM1KvFIitj7vOecdqU9cDnnAx3oAHIxk1BNLvG1cjFPlZguUUt61GimQZ24oAfGFVQBUigAguAR6U1Ad3X8xTpMcZwp7HPFAMRordlIaJee2KrCzs8keSPbirTcDOM+4OaaS3DAUw0M6bSbOSQN5YBHQ4qKXQbYHzFZhuOGBbjFa0jZXIxVK4kGz94xQCmJooRINMmdo97MRhe4q9otqXdtV1AFcdFPfqak0iyN5O1xOSsCDIz3rSuZYrgGBFxEvAoEkRtqP2uZoYxtgAwPekQgoMDgdKiESQnCU4GkyrDyKO1N3UhNIBaUsKaDTT1oAcaSg0UABpKDSZoAM0hNMZuabuoAlzxTGozQ3SgBB0pVxnGcUz6CmDcd+5TwOPrQBKHhWNUyRg8Y7isjxjr1h4W8Mza9q8whhjRnwTgk4JVfxxWZ8SPH2g/D3w+NW1baZGQeVHkbmyTzj/gLflXxB8ePjHq3xH1JohcPDpETHy4k+Xd8oHPt9786YjU+O3x18QeOpbnQ7GYWuhtL/q48/PtYYyemMrnp3614u5O4r6UjZ8uJvuxA8DueaTGCfrQAUUUUxBX1n+xRoYtfBeseIJIiJNQvBBG57xxL2/4E7fl7V8lnpX6E/CHQT4b+GXh7RniEU0NkjTqP+erje+ffcxrqwkbzv2Ma7tGx10/+vk/3j/OmU+f/XP/ALx/nTK9JbHIwooooAKKKKACiiigAooooAKKKKACiiigAOGUqwBU9QehrjfFPwt+H/iWMrqnhbT/ADO01tH5Eg/4EmM/jmuyopOKe6Gm1sfPPif9lvQrgB/DfiS+sH7x3sazofxXaR+teWeKv2efiRoshNlYW+uQZwHsZhu/FHwfyzX2zRWEsLTfkaKtJH5s6zpOq6Ldm01jTbzT7gdY7mFo2/IiqVfpZf2NlqEPk6hZW15F/cniWRfyYGvOfEvwI+GeuGST+wP7Nncf6zT5WhCn1Ccp/wCO1zywb+yzVV11R8M0V9I+Jf2V75PNk8N+KoJx1jgv4Cjd+C6ZHp/CPwryvxN8HfiR4fWWS88LXc8EZ5ns8XCEevyZOPqK55UZx3RqqkXszgqKdIjxOY5EaNx1Vhg/kabWZQUUUUAFFFFABRRRQAUUUUAFFFFABRRRQAUUUUAFFFFABRRRQAUUUUAKM7T/ALXy/nX2r+wdd3TeAtWjmbKpchYxznav3m/EkAf7lfFUf3gVB35AFfZ/7Ac5PhHWoGbez3C8HoqLnGOOpZnPX+EUAfTcm0NkdSBn60wmkXLZAB4phbr6ipKBm5NQu1KxqGVvlNAEUknBNU5ZuanlPBqhcNxQA2e5KjrVR7tj8oPJpk5ODWbcyMq/L1YHFAHaaRPv8I3RBOACM59eP5ZNcb4hQSJZhcbvLy/9B+VdXoCf8UTcYbIbOSPp/gP1rk9XRvLiVc78DNAFW1tivrV+CM7cKctmoreKYRgA81aVHQZ280mBKjXCjac4pGUls96sJK3lhWTk96YFyetIB8CkCr0M7qMbBg+1Q2ijd844xWnCICmBwaAIY2VvvLg+tSrNGVK9/cULGC+GwBSzxRqcqaAM+5A38CkgVe9TzhWPNRxxnsadgJEhiI3FhnPFJKGJHRgKd9mbbndUa+YuRQAk8AYb1+XjoKz7pMjB61O5nQHcTVSYs2fWmAtnbmS4jTqTzXoeiQgBeOAK4zw9HmeSduicD8P/ANddnpc3lxfN0xQBtq2aWqQuFC5qQXC/SgCzRUaTK3pTwymgBaDRTSTQBleLbo2ujTOpAJGBXlkok2AtyTya7z4hsWtUhVxzziuDYv8Adc80ANiV88VbinkUbSePSq8eQRg5p7Ryls44oAn+0YUjIOexFP8AtUMcIVkVj7jNVzECvPWo5IW69RQAkxVm3bCqnpg8UkbAMP3z/nTJO3tTE680AaschIHl3LAj3pHuL2Nsrctn1DHNUA+wgKpOfSpQGlmWDa29iAAOeTQB6N4KkvJdMEl1K0mTkFuv5/lW4X5xiqtlGtpp8MCjGAAKkL8k+goAcz4PNRswqN5cmoJJOetOwFgv70x5MLmqcsh9arvM/TNFhMvPfLnHTFVv7YgEnlhgW7VmXZcwuy5zXJaTLMPE7ee/7vgKP8+9Mm56I2qopGQeaeb9GI7cVSljhZQAATjjFSW1msuA/FJspMuJcI3RqnSQYyJKiewhROuabDbKzYyRRcZdDZH3hRuLDoAajWxKsCsp+lI1vODw2RRcCZWYdTTg1QLHJ3p6q1FwJ1bmnhqg2mnrupAS0Ui9KWgAooooABRRSUALRQM0UAFIVFLRQAmD9aTmnUUCsMIz6fiKDHGw+ZFP4U+igCA21v8A88l/KmyWNq8exrdMfSrNFAzKk0HTXJPk7T6qcVBN4asnbK5X6cVuUUAcw/hZdx2XJC+hGKrz+F5yhEc3PauvpAAOlAHDDw3qkeSsg4/X+lKdD1Bh80YJ9uK7jn60mB2OKAOAl068tWHmQyNu4Ud80umi5gnKTwNHJuxjBrtr24jtrKa6uJVWGGNpXYjoqjJP6V8f/GL9qe607xpeaT4ZtUltbSURmX5SGZSNxww9dw7UAfUSvhjv6+lIrHcWUYxXyTp/7W9xCiG40oOw+9wOfwOf0YV2mj/tdeFbiNP7Q0oxEnDbTt49cNx/49TsK59DOzBtwztkQZHpWV4w1pdB09gqK1wQCgz0/wA5ry3Xv2hPB0PgXUta0u6D3oRhaW8gIO7GBnjH3iO5r5avfj942utTmubidJ4nclF6FQfY5U8Y7DpSsM+wLbx9qJ3yNbcsf8+9WYvH91GVaSNQfpzXydpX7Qd8kIjvdJjl4/gbYc/kQf0rZtPj/orIWfT5AT1WUAEH8Mg/mKAPqO3+IsDPia3A+h/z/KrsPj3RpWxMhH49P8/Svl5Pjd4WmCu9u0Y79/8A6361et/i/wCCZpFUXAGeqnII/wC+sZ/AmgGfVFp4o8P3Me5Lgofc/wCFXYtU0uZNyXyNj3r5is/iH4Ku7tYoNYiikOMI77Sfzwfyro7HVNPvA5stYhYgElRKN2PoeaCT3WW8tWP7u4XPbmm2+nS6iyXEjAWy9xxnB/8ArVw3gfR7rVVW5W6zbq481t/Qd/613kurWiRRaVppZvKA3Nz0A/8Ar0AWZrlJVFlaptWP5Sc9e1LGzCMx4+Yd6ghaN5NyDHZjVj/lqNpGKLjuA4X1pKDncVC5pF44JOfegdxaKOfTj2pAQaAF6UgNDUg6UADHmjNNooACaTNITTT9aAFY0zvTqQ0ALmgttXcQducZ96SmttcDeWKIxO0euKAFAMh+U1xfxX+I2i/DrRTfanOsly3EMAPJO5R/XOOOlV/ix8WvCfw+tZnv7oSag4xBaI3zDKjDEdT1B79a+Cvip431Px54ru9d1KZmEkjeTFnCxpuO0Y+mKaEzU+MvxS1z4l639r1HMdmCBb24bhAM4/VjXAAbT2yKEPDhflBA5PUY7UUxAO+7J7jnpRRRQAUUUUAdT8JNDPiT4meHtGMYkjnvo2mU9PKQ73/8dU1+hR68DA9K+SP2KtBa88c6p4hdT5Wm2fkoexklOP0VW/MV9b16WEjaF+5yV3eViWf/AFz/AO8f50ynz/6+T/eP86ZXStjEKKKKYBRRRQAUUUUAFFFFABRRRQAUUUUAFFFFABRRRQAUUUUAFA4NFFAGP4k8L+HPEkHk69oen6kmMAzwKzL9G6j8DXlnir9mvwDqkZbRpNQ0KfHBilM0ZPur5P5MK9roqJU4S3RSnJbM+QPE/wCzD40sSG0LU9M1qPurMbaQfg2V/wDHq8r8U+BfGPheXy9e8N6lZDOBI0JaNvo65U/nX6J0diOx6iueWEg9nY1VeXU/MkHPTmlr9AvFPwt+H3iaVptW8K6e87ZzNApgkJ9SYyM9e+a8t8Tfst+H7jzZPDviK/09zzHFdRrPGPbI2tjp6/jWEsJNbamirxe58n0V614l/Z5+JWjiSS10611iFDw1jcAuw9djYb8BmvMdW0rVNInaDVdNvLCVTtKXMDRkH0+YVzyhKO6NVJPYp0UUVIwooooAKKKKACiiigAooooAKKKKACiiigAGdpYtjpn6V9LfsK67a6d4n1K1vL+KGGVV2I/XOGOfwAb/AL6r5oDYNW7W/urQlrWZomOQxHcUDP1SGpaYZDMt9CR6o2af9ot5MTQ30MiHj7wP8q/MTT/HXiqxj8u31m6CdlZ9wH0ByB+FakPxX8brsV9VZwnQnr+fX8jUjP0mlYsu5HjYfX+tQ3CuiB2Q7fUcivz1svjh48tXDR6lISP9rOfx6/rW7p/7Sfjq2m3uyT9MjBB/TH65oA+4Z/u5GSD7VSlyGIZSBjgkda+VdE/av1uKQG909Cw6nbkZ/DB/Q10Vn+05pl5GZbq1mt5epHDr+gB/SgD3i5zk4rLuTEJeGJJXFeXWn7Q/hq6RmKISOMp398f/AFhViL42+D7gcbASMFlbG3+Y/lQB9CacqxeAnEZALZZvf2/LA/GuLuftDXG/lT2BAIroNG1qz1v4aW1xpbExSnG7gcgZPr6gV8ffFH4xeMfDfjy+tbKUPaxuVQOvH6exHUUAfUiSOjjcu0nvjirizqGUSDHuRXyDY/tK+LreNBcafazdz8+0ke3BH6V2Gk/tURmJEvtBVufnz8p/AjI/QUmK59MSSrImFA471FGMvXitl+0p4HmVVubS6gVuuOqn8Mg/pW5afHj4esQY72RlOOSNrfr8p/OkFz1+1jUDLdKveXCq7lwa8w0340/D+6YIdVCDOPnG0/rwfwNb2jfEzwFqDlLbxNZK46xTP5cn4BvvfhmnYZ2SRCYhTtiH94tTby38nCswIPRgRiq1jqmj6khXTNYsbkf3ROA/PTg896utAvlbUkRiOqEgn8qAMyUDOKdDGf4aEtW3MVUcdQD/AEqWJSiF4433Drjn9KYBiZT8w4qCQyFmCLyBmpftU0ikFVOPbBqLzucnKeuRQBTmuHb5XXHvVK4O3ay/NzWnczRuu3AP0rKlR1lCp0z0oEdJpcPk6ZH03ORn+dX7u78uZYRxtAB+vesjQrqS41COCVfkTk4/M/yptxN9o1F5D2JNAXN5LzOBmri3PHWuct5vmGeeeK0IZd1AXNqOUGrUcme9Y8THtVuGQ4oGaayc08S5JCjpWeJTmi5ufJs5JemBQBxHjC5mm1ZwGJVeKwJOeT1q3d3zXFzIzZwxOCapvw2SeKTAkhGRu9DVxboiPay5qtbAZ3buPSrkU1uw5XNICIYk52n65pfOj27SpPuKcF/ecN8hpJYIUyyPz6VQFKfqTTIwMjPA706Yc8GmxruyrHHHFAFwiCMBlbpWp4Ls5LzWUuGAKRnfn6f/AFyK5/ynVD5hBycCvQfBtsLHSHnY/wCswB/P/CgDdnk3SKo6Co5ZMEgVX8w/eqKSXjNCAe8oBNQNJz1qF5eahaYetUBYZ6hkbnFReePWjzFLbyeKExMg1efybMxg8tXIXkbrrFvIPlGRz6/55rU1m7E1ztU5C8motQVJZrKVsKm4ZPt/+qhma3OmtZWeYeVkrt79q0Y5ZFwMHNMXyVVFhAHyjJ96u2/zrsYAH1qTRIli3MmWzU9sPmqIQzRr8zbuePpU1rnPSlYZbFLQOlFMApCBS0UAGBSYpaKACg9KKDQA09KaHOcdaV6aMAAmgbIby7W2I3d/SnQ3QlUMKxtRuEk1dLfdkCtGPaJzgYHagls0FORS0xDxin0AmFFFFAwooooAKKKKACiiigAooooAKKKRztFACmmMQASeg60MTnqAvvXiP7WHxWk+Hfg0wWCj+1L2JhEpIwFLBSfyLH8KAOL/AGtvjpa6FpV94M0Mh7y7iaGeVW+4CwDAfhuFfDUsjSEySYLuxZjjkknJqzrmo32t6zc6pqNw091czF3Zjk/MST17c1SbG9ivIzxQDA/7LEe3ajOORwMfNkdaKKokXGQ67jGpHCjgGkz8qgdAMCjNFABQDjpRRQAcZ6AUdfv80UUrDGqowTyFz+VWYLu5jLCO5nRAOAG4P4VBQeQBkjHpRYD6V/Z6+Pdj4R8GXWj+JJpbgEkxg5J/A5/3j0716DoX7TXgeFZJLixlBYjJVu34DP5gV8UBVBzt5+tIwzztC+2aQH6NeH/jx8MdSgjNvq4iLgbllGNp9MjIHXviupXx/wCDrqJJLXVoXU91YEfmMj9a/L1duAVXke+DVqDUNQt3WS2u7qGQfdYOc/mOaBH6iR+LPDDkEapGD6lgAf6frVuHU9JumBt9Siz6Fh/WvzAi8T+II3Ei6lMkn97cQT+I5NW18ceK0LGPVp0LLtLI2Dj8Ov45oA/UCOSGZwqyRE44IbBNP8mXftVN341+aGkfFzx5pamO31yYqf4Wxj/vn7v6V1nh/wDaO+I+lwGF79ZkyCDjB+mDlfyAoA/QFkk6eQQf9k/0ph3bTlW9+K+NtM/az8QhEW+0+KQg/MQNpI/UfyrpbP8Aa1gdkW4sZI0K4bcM4P68fiKYz6hBO3djijdkV87xftRaGXUSIuw/57//ABVblj+0j4NlYpdxsi54dT1/A4/QmiwXPaieaDnuuR615vonxy+G2pv5UerLDLn/AFcvyk/QHBP4Zrr9O8Y+EtRgE2n+ILWdCAdocZH/AAE/N+lFgubQ6fdzSHH3s5A6qByKqR6rpMwPk6lDvHYnv6etSC6t8StHfW6ysuWYPlQMevakMmGcjkHccDA/nXmHxt+Nei/DvSJbSzaC91dgVWMcqjENyfoQOOOtYv7QXxw0TwfoF3pHh+8Fxrsu1FYDKpluT6dFPr9K+Gda1DUNWuzcahfPdTMcnceB9B2/CgC14t8Q3/ijX7vW9Uk86WZ8sW7cAD68KKySVH3aRiGII+7jAFJimhMOc+1LRRTEFFFFABRRT7eGS4njt4RmSVxGg/2icD+dAH2f+yFoDaP8JI9QmUrLrF091g/88x8if+gk/jXsdZnhTR4fD3hfS9Cg/wBXp9pHbg5znaoBP4nJrTr2aceWKRwSd22ST/6+T/eP86ZT5/8AXyf7x/nTKa2AKKKKYgooooAKKKKACiiigAooooAKKKKACiiigAooooAKKKKACiiigAooooAKKKKACiiigAqDULOz1G1a11C0t7y3b70U8YkQ/gcip6KAPMfFXwH+GevRnboI0ifGBLprmHH/AADlD+VeVeLf2V7yJGm8K+Jo7kgcW+oxeWx47OmR+aivqOisZUKct0aKpJdT4I8U/Br4keHXP2vwxd3cI/5bWH+kJ0/2MkfiBXBTxSwTNDPG8UqnDI6lWB9wea/TQVj+IvC3hrxEuNe0DTdSIBAa5tldhn0YjI6nvWEsGvss0Vd9UfnDRX2X4n/Zp+H+qSPNpc2p6HI2cJBKJYge3yvk49gw/CvLPE37L/jKxEsuh6tperxqfkjYm3lYfRsrn/gVYSw1SPQ0VWLPB6K6LxL4F8ZeGw7a54Z1SyjQ4Mr27GP/AL7GVPUd65wEHpWDTW5pcWiiigAooooAKKKKAEAHeloooAKKKKACjvnvRRQAfXJPY5o3HaQxJoopWHcaAAoOc8+nNPCgFvvHkfl3pKPmZsgnceKLDPvr4FXLv8BdDaJWXz5HBLddq53H/vskD6V8ifH1/wDi5upqW3BSE56Ank/lnH4V9hfBuL7H8AdBa5IGIyiqo/gT5Sf+BMGaviX4qXRvPiJrUsihSLl1x/tAnd+uaQHMYAb196MnPbFFFOxImMn5iB6ECnc7gFUA/wB4DFJR2xSsA6MsNx3Mp9VOKRGO1l3uQeoPQ0n8OKB0xVAXbLVtUsl2WmoXMKZ4VZDt/LpXR2nxN8dWkMcMXiS+McZyqSSF1H/AWyK48daD1pDPS7f43eP4gpGryCRRgHcSD+Bzj8MVsWf7RXxAjZHuJ45mUYDBjkevfP6145RRYLnvWnftQeOIGAu0guEzxv8AmwP94YYfiTXQ6T+1df5ePVNIt3HO0lM4/EYb8818x0u5sYJ3D3osB9j6L+054PuEP9p6dNbtjOY/nB/kR+Rr0D4f+OdE8cQve6PIDFEcNng5/Hnse1fnueh3DK98DpX21+y9odrpnwvhMcMb3F0+5iVwfTr9S1IR7rosYg0y4vnyDIu1cj1P+ArJidvMchWJJ9Kh+NHie18AfDn7YykEKFRSc84/+JVvWvm/Rf2qFg2w3Wlh0/ibpn8Rn+QoGfUkOSBkYIq7bhq8B039qDwizFbm1liU9GcAg/lkfniuisP2g/B9yvmI8QHfbIMZ/PH60CPaosY+arcJJ/h3D/ZPNeR6Z8dvAdwcyXnknOCWYAfrx+RNdRpvxS+H9+yrD4gtkc9jIAf++Tgn8KYHdI/ylFVtw/vjrWX4u1CGy0vY7YkcYwB0NOtvEXhy8wLXxBas3ZN43Ef7p5rxL9pf40WngrWLTTYLWHUd6b3PYdPX6+o6UDOwNzEyABQKZuDcV4Zo/wC0l4XmjH2/R5beT/pmQV/InH611Fh8cfAN3CG+3NExPC4CsPwbAP4E0rBc9RtNu/DdKtlIuQpP4V5xF8XfAYRPM1QB24ByB/46cH8s1sQfEPwVKVx4ggidgCAefzH3v0pWGdkqBlwrbh7jmiS3VV3c5xWJZ+JfDd8CLPXLOWQdfKlDY+oHI6+laFrdx3KEQ30NyF4JSQMR9aYENwo3cNUaAlvXFPnyGyrq9RRPNHIxSNsdT3FAF7TLaa91OG2wcEj/AAr0W+aO1gis4+FUVxnw3dp9XlnlA2Revbt/M/pXUXyeZM1x5ysgPGKAJZJOAvpVaaXnrSmROm4EkZFVZTyaAElmxmqU09JcM2CQelUJHZs8807gSS3B2kbsCrOm+ZcxPjJUDrWO24ts6kmuy0C0EOmN8oyw9KQmjh7iMfbpFLcd6brPn/Z7dlU7Fb+v/wCqrGooBeynkjcfxqzLh9H2uVBH3QT71asQlqdHoyO2lwzFskjrmtWJHZV2scmsfw+ZjpUe5uCBjPpWxbySRPkrkYqDQsxiUfKWzVu3GCPWqyTh1LFantGDA+tAFyikHSloAKKKKACiiigAoopG4oADWTrN6YYn2MFKjJPoK0buTyoS34CuD8WamRcvZ4I8xQWJ4+XNBDZY8OH7drUs7E7QTgn/AD9a6a3YNdtzWH4ajjjt3mXj5cfiavW0hV2bNAkbMb/MSasKwIrISc7qsxTHtQWi/RUUUmRz1qWgYUUUUAFFFFABRRRQAUUUGgBM0kmCpUntQKp6tqFrptnLe3sqwW0QG52OOScD+dAHLfFzx3pPgTw5NqOoXCpIy7YEP8TZAz+G4V+bHxb8f6v8QvFlxreqTExFv3MfZVyxA/8AHjXTftLfFK6+I/jRZIpJP7KtAUt4txxyxOfrgqPwryngn5hkelUAgLE+m8j8qX6UnP68fSloEwooooEFFFFABRRRQAUUUUAFFFFABRRRQAUDcOjMB6ZoopAGN33mNJyPuiloosAmM/Wl570GigApCARzS0UwE2qfvLmhVCn5SQPY0tFAAwHA5I+vFWLa/v7VdtvdXMS5zhHOPyqvSgmgDoLTxr4rt41S31y5ZV6I7kgfgeO1an/Cz/GTW7Q/2pKflK5Ehz+v1PSuLJz65pDtDAqpz3oAmvby6vrqS6u5mmmkYs7Ockn61Eu0FNq7cfeIPWkopDD6UUUUxBRRRQAUUUUAFei/s3aAviH4yaFbyJugtJDfSgjIxENw/wDHtorzqvpr9h7QFJ8Q+KJE+YeXYQEr0z88mD/3xWlGPNNIio7RZ9OUUUV65xEk/wDr5P8AeP8AOmYqSf8A18n+8f50ykhiYoxS0UCExRilooATFGKWigBMUYpaKAExRilooATFGKWigBMUYpaKAExRilooATFGKWigBMUYpaKAExRilooATFGKWigBMUYpaKAExRilooATFGKWigBMUYpaKAExRilooAQgFSp5B6g9DXG+KPhZ8PfEkbrqfhXThI5JM9tH5EuT33Jgn8c12dFJpPdDTa2PnjxZ+y1oFyrSeF/EF7p0uOIbxRPGTj+8MMP1rynxd+zz8SNBDS2lhb67br/Hp8u5/wDv22G/LNfbtFYSw1N9LGiqyR+aut6Pq2h3ZtNZ0u906cdY7mFoz+o5qjX6Y31naX8Bt760t7uEggxzxK6kEYPBGOleceKPgP8ADLXpXmbQTps7g5k06UwjJ77OUz+FYSwj+yzRV11R8K0V9KeJv2Vb1XeTw14qgljwSkOoQlGz6b0yD35wK8r8T/Bn4leHo5JrzwvdXFuhwZrIrcLj1whLAfUCsJUZx3RqpxfU8/opZFaORo5FZHU4KsMEH3FJWZQUUUUAFFFFABRRRQMKWPeJF8sZfI2j3pKRs4GOuRj60DP0B8Dz+T8BtFXIldISAeuQq7V/PBb8a+GfHMcsPi7U0nbfJ9obLepycn8Tmvsb4Yakf+FJaPaKyyGKP5Dg9Sny59cLt/M18c+OYzH4v1JDIJSsxG4dDjjP49fxoAxaKO1FBIUUUUAFFFFABRRRQAUUUUAFFFFAEtqiy3MMTdHkGfpX6K/s+6NGmh6XGqAxwxjII6kDr+f86/PjwnH53iWwjKF/3wOAOTjkD88V+lnwkji0/QkXGPs8HIJ/uj/HFAHzx+3/AOKM3un+G7echRG0kqKeOWCr+iP+dfJA+Vyy/Kcdq9K/aW8QL4j+Lmr3EcjSQxzmJCT2QBP/AGUn8a80z196QAp67ic/pSrnPQA9mU4IpKKLASRySKx/fuD6qxFJHcTx7vLmk5PK5ODUeBnkU4npimBpWuva5aqqRatdxxKciPzSU/75PHak1vXNV1idJtRvJLhkXau9icD8azHG4jJ4peB93pQAvDdlU/SkK84OCfVelFFACtuZAuxio7A/0pySzeX5YklVR0G7I/KmZNBznrQBPFeXcZHl30ysv3SHOR9PStjT/Gnimxk3w63eFs5zJIWIPsTyPwNc+etLQB3un/GDx/ZZ8vXHmUgjFwPMx7hj8w/Ote3+O3jeFRsuRuGMk5YHH6/qa8ropWHc+wv2T/i5qPiHxPeWviG4tLaGODcXkkCiR2OAO3+0ec19Qi40+K1aT7dCYn5UiQFfwPQ1+Udnd3VnKJrS5mt5B0aJyp/Sug07x74ssceRrNyvuHIJ/Lr+NFgufptcSR+UhWWA5GRjgkVnyMzPjcM+gPNfnvD8ZvHMU6yf2kWGACPuk4/3cD8xWqPj341hnSSG63IvJRsYP9P0pDPui63qSCWPsOtZdwXBO1ZG/Dmvj+1/aQ8Vw4Zdw5yQ2GX8jkflit7Qv2mtWkuIY9Q0+OUlgAUG0k9uOR6dxQB9X+GrZru63FTxzyOa7WyRgGUD5VFedfDDVH1LWFvGk/4+YPM2r0UZ5P54r1K1jEco8r7jZ59TQDPN/EEbLqzLENq54FUNTVlsHPmFX4AxWH+0Hd3+i6zbyWMxRZPvHd3+n4j8q5bwb4k1jUmmhvF81VxhsdB3P6igg9q8HXDXGli3SJiyAMzenNbsN15Zy8ZwxOB6Cvlf41fFzxD8O9Rs9P01AUuYxKzYHbnHPpx0PeuTh/a18SQRiP7BFKuQfnQNn168j8G7UDR9wfaofLG0Hn2q5byLsU7cA96+QNJ/bKhSKNdS8M5YHDGI5GPXBwR+ZrvNC/a0+HWoyql5HeWLEckjcuf0P5A0FH0emMcU6vJNK/aA+GWoBhDrcQKgnHfA/wBk4b17Vsad8Z/h5ex5j1+BW4+U5J/Icj8QKLBc9DpBu9q5O2+JHgu4h85NftBHkDfvyuT6kZA/HFbEWv6JPEssOrWrxt0kSUMn/fQ4oA1N2OpFLVeOWOaNZoZklQ9HjwwP4ipNyn7r/hQBIeRTWYDPtUTNjGFYsc7Qaz9VvHgttqbTKTgg00Al1cfaLlYc8bq5bx/s/tO2tlPTkj/PsP1rb0tjJfRZGTyT9a5jxCxu/FcrZ+RDgEn/AD2FMhm3oxaHSm3H7xJp8M54z39KfEoj0dT/AHulVYx39KQomhHPlvarkLnIrMt6vxHpRY0ehpxH3qUMc1Rikap1kwaQFtWp1Vg+7oakVjj5qAJaKYG96cGFAC0UUmRQAtRsW3KvHOc/Sn5FQv8AMx+faMdaAHPNHGjySNtRepr4S/ar+PWoa5qV14U0G4kisIpCszo2N4y2MEdRjaev4V6/+2F8XrTw14Kl8OaHd51W7kVWZP8AlmgyTz65C/ga+B5pJJpnmnYtI5ySaaEMGEd1ByKKOwophcKKKKACiiigQUUUUAFFFFABRRRQAUUUUAFFFFABRRRQAUUUUAFFFFABRRRQAUUUUAFFFFABRRRQAUUUUAFFFFABRRRQAUUUUAFfd/7M+g/2D8GdDjeERz3yNfTcYJMhypP/AADZXxD4Y0mfXvEmmaJbKDNf3cduoP8AtsB/Wv0jtoIrW2itbdQkMKLHGo6BVGAPyFdmEjq5GFd6JD8UYpaK7jmJJx+/k/3j/OmYp8/+vk/3j/OmUkxhijFFFO4gxRiiii4BijFFFFwDFGKKKLgGKMUUUXAMUYooouAYoxRRRcAxRiiii4BijFFFFwDFGKKKLgGKMUUUXAMUYooouAYoxRRRcAxRiiii4BijFFFFwDFGKKKLgGKMUUUXAMUYooouAYoxRRRcAxRiiii4BigUUUXAx/EXhbw34jtzBr2hadqKHP8Ar7dWYZ6kNjIP0NeV+Kf2aPh/qcTto8mo6HcHJUxTGaPJ9UfnH0YV7ZRUShGW6KUmtmfH/i79mDxhp4eXw7qen63EOkbn7PMfwYlf/Hq8p8W+BPGPhNyviDw7qFigP+uaLdEfpIuVP51+i1B+ZSrAFT1B6GsJYWL20NFWl1PzGor9CPFPwu+H/iZ3l1fwrp0k7g5nhQwyHPfcmCT9c15T4n/ZX8P3Ujy+HfEl/puQdsN1ELhAf94FWA6+tYSws1tqaqtF7nybRXrnib9nb4maO0jWun2mswIM+ZY3A3H/AIA+1s/QGvMdY0bWNGm8nV9KvtPkyV23Nu0fI6j5hWEoSjujRST2KNIeVYUtJgbBuzjdhjUlXPs/4TxD/hUWj7eGaFmGR/Ewz+g2j8K+RvFzpL4q1Fo2JR53ZSf7ueP0xX174cKWfwfsdzFGFiUJDcxll+fH0JP5V8a6nMs+p3lygOx5W2A9QueP0xQBXU5+gooZdu1fbJ/GigQUUUUAFFFFABRRRQAUUUUAFFFKvvQB2vwOsTffEPTv3e8Rv5hHpt5H/j22vuvWNcj8I/CTWdckZd0UJ8vJ6soyB+LbB+NfIf7K2ntJ4pur9lHlRQkEkdMc/wA9ter/ALVPiptL+FFnoAk/f6hMNyn+4Dvb9RGKAPkm9me5vpZ3OWdySfWoBnvQdx6UtABRRRQAUUUUAFFFFABRRRQAUUUUAFFFFABRRRQAUo6UlFABRRRQAU6NjG6zDAKMCpxnB7U2j+HJ5GRge9JjPv79lC9huvD2lXJLvI9qImLc88bV/LBr6IRVTaqj5uce1fK37Gs72fhHTMgMJJW3Ediep/AHH4V9VgEkMBxSA+ff2q0QS2UkjEBf59v/AGb8qX4aaNHYeCBNJEDdXYRgSOQvLf1H5V2Xxj8O/wDCQXNrBJFvy4AbP3R6/ln864z4peI4fC/hm6uhtEdvavGgA6s3yg/qKCbHyp+0/wCLIvEXjhLO0YGLT4/KLDux+Zv/AGUfhXkfpVrVb19Q1C4vJCd08zSe+Ow/AVWoKQjZbqSfrSjGMMoNFFNAwAZSGC4x05qQTTYGJ5BjoN9R0frTETi9vl27by5TBBBDngjpzVuLX9fgdZYdYvFdekiTFXH4jms3/dJX6GgZ/vUDO20j4r+PtMmjmtfEl8JIxhX8wq+PQsuCfxzXaWP7TvxYt2Qya1Hc7QBmSFQx+rKBn8Qa8VopAfRth+1p48+3Brq3ilL4UBMLyeB0GP8Ax2vqDwt4uk1bQ7DUNShZLi4Bc56YzgHj/Cvzr8G2bX3ivTrVULsZlIX1P8P64r7/AIYY7e2traNQsUECRKo6YVQKLjPSPD1xDdXbvBJ91CevT/PNYTR7r6aVyrb5On8qzfCc0sdjqtyG8uNIzhgMkdR/LJrzfwh4i1jWNeuJJrjZZQMzkn1AyB+ooIaZ7veNttIoIxnkAAelQsrCR/3RjTHABzXivxo+Kz+D/AsE1tMP7Qef5Mn5mUAkkAnPUqPxrx61/as8TQTo01lHdQso3ZPOfbv/AOPUxwR9o23bg1ejyK+SdL/a8hSZVvtIcx9+N2P5EfrXc6F+1X4JuTi9tXh6/MMsMevQMPyNJje59CxmplKnjvXjmk/tD/D69QyJdRbQMlS5DD8CA36VuW3xq8ATIrxapHyQCjNyP8+4FIR6SDtPWpGbB4LA9xXD2vxR8CXJUjXIYzkcMcj8xkD8cVvWPibw7fHNtrVo/TlJVI59+lNAbhlAHIOfpShuATkfWoIri3li3C6gmiI4bIGfx6VIx2xAhwFPTLUDuS7qCwqvIWVB83U8DNBclvlViAOQOtFguTtJ5Y3Hkd68e/aY+Llt8OPCreVtOqXaKIEDcruDEHH/AAH2613Xj3xdpvg3wrda7qj7Y44yUU8EnBI/lX5u/HL4gah8RvGNxq17KxQS7LeLPCoqhQfT+HP4mkM4/X9Uvtb1efUtRuJZ55WBLSOScAAD9BVL+8TyTQeetFMQGiiimIKKKKACiiigAooooAKKKKACiiigAooooAKKKKACiiigAooooAKKKKACiiigAooooAKKKKACiiigAooooAKKKKACiiigAooooA9j/Y/0JtW+MEOoPHug0i0lumJ6B2Hlp+OXJ/CvtbFfP37Enh9rPwXrHiSVWV9Tu1giz3jhB5/76dh/wGvoGvTw0eWmjkqu8gxRiiit7mRJOP3z/wC8f50zFSTf65/94/zplJDExRilooATFGKWigBMUYpaKAExRilooATFGKWigBMUYpaKAExRilooATFGKWigBMUYpaKAExRilooATFGKWigBMUYpaKAExRilooATFGKWigBMUYpaKAExRilooATFGKWigBMUYpaKAExRilooATFGKWigBMUYpaKAExRilooATFGKWigBMUYpaKAExUOoWdnqFq1pqFrBd27jDRTxiRCPoeKnooA8w8T/AAG+GWuIxXQf7KnOSJtOlMRBP+zyn6V5V4n/AGVr2GLzPC/imG5ZSWEGoQmPPP8AfTI9Oq/4V9SUVlKjCXQtVJLqeRf8IvrGhfCGXStStvtN5BaGJvsmZN3y4JXHPJLGvie/jmgu7iG4heCbzG3xyIVZTnkEHkV+mtY3iTwr4Z8SIE8QaDp2p46NcW6sw+jdR09awlhF9lmir90fm82S2T1pK+0fE/7NPw81R3l0ttS0OQjhbebzIgf92TJ/Jh1ryjxP+y740sWkk0LVdL1iFRlVdjbzN7YOV/8AHqwlh6i6GiqxZ4LRXReJvAvjLw07jXfDOqWSp1la3LRf99rlT0PeucBB6HNYtNbmlxaKKKACiiigAooooAKQ9vTPJpadGVPlR46sWYH9KAPo79mbT2tfDFxePkfaZBGPp95v/Zfyri/2o/EL6v41t9MVv3NhbjjP8T8n9AleofC6L+yfh1aeasiNtMjFuiluev4j8q+Z/FepSaz4k1TVHJLT3DMo6/LnCj8ABQBln7yj05ooHf8AKigAooooAKKKKACiiigAooooAKKKKACiiigAooooAKKKKACiiigAPSmgnZ6d6U9KD8zeYeFxgUmB9ifse6l53h+1tgNy2zjcc5J+bkfid1fYsbfJg8EcHNfBn7Fl/cJc3sSDMcUkYUH+JiePwAB7fxV94RNuj8xmypUEe/vSA5jxzM1pH5zOASp2fXFfEP7UvjOe4eLw3aTFo0I88+pxuP8A6Ev5V9MftBeNINK0me684BY4Xih5/jYhc/hkV+e/iHVbrWNZuL+7meR5ZWZcnsTwPyxTQGfxgfLgjiilbrSUwCiiigAooooAKKKKACgDLCijOOfakxnov7OtidR+KWnJt3FW8zGOmOn/AI8Vr7Zm2m4IU5VBjP6V8o/sh2Lf8JnPqhYjy4sAfp/UflX1U7YEq9CR/OkM3dJspJPBWovHlfOBXI9Dx/LP51wnh7R4raD7LwkQMktxJ0BJI4/kK7291aCx8HQaXZsDPKcY9yQP5Zr55/aP+Ji+GNAtvDGjyE39wvmXMyOMoSzcfoKaEzxH9oHxVH4n8f3S2k7PY2krw247YBwSPrtFeckD8qc5Jl3Mcnb19T3pKYCHPsfYijGOQoB9B0paKQg3twxzgdhTxcThcLcSbf7pPSmUhXnPIosBZjv70EMl9OpByDuJxV2HxJr8Moli1a4SQdHWQhvzHNZWTQfm6gGgDtdI+Kvj/S5Q9t4kvMj/AG+v1x1/HNdZY/tFfEK3iEb33nDuS21j+I4PfqDXjwopge/2f7T3i1UxKG34H8WB+nH/AI7Wpp/7WPiaNcyW4OD/ABAcj9R09hXzZRQB6d8Z/jF4k+I8yJeSNbWWB+6RjtOAMfyJ/GvMhnBGMBemepoDEAg8j37UH5gGYkt+mKAEooooAKKKKACiiigAooooAKKKKACiiigAooooAKKKKACiiigAooooAKKKKACiiigAooooAKKKKACiiigAooooAKKKKACiiigAooooAKOewJPoKK6n4S6Avij4l+H9DkXdDc3qeeMf8s1+Z/8Ax1TQld2Bux9zfB/w6fCvwx0DQ5F2zQWavOP+mr/O/X/aYj8K6vFL9BgelFewlZWOBu7ExRilopgPm/1z/wC8f50ypJv9c/8AvH+dNoQxtFOooENop1FADaKdRQA2inUUANop1FADaKdRQA2inUUANop1FADaKdRQA2inUUANop1FADaKdRQA2inUUANop1FADaKdRQA2inUUANop1FADaKdRQA2inUUANop1FADaKdRQA2inUUANop1FADaKdRQA2inUUANop1FADaKdRQA2inUUANPKlTypGCD0Ncd4p+F3w/8AEyN/a3hXTWlbP7+3i8iXJzzuTBJ5PXNdnRSaT3Gm0fOvij9lfw9cRs/hrxFf6fL2jvFWeM/iNrDt69K8p8Ufs6/EvRV8y1sLTW4u50+fLD/gDhW/LNfcFFYyw0GaKrJH5o65ousaFdtaa1pd7p04OClzC0Z/DI5qhX6a39nZ6hb/AGfULO3vIevlzxLIv5MCK838VfAT4Y6+/m/2EdKm7vpsphB/4Byn6VhLCP7LNFXXVHwlRX0x4n/ZSulLyeGfFkUq/wAEOowFW+m9Mj/x0V5R4o+C/wAS/D3nPd+Fru5t4uTPZEXCEc8/L83buOKwlRnHdGinF9Tz6kP3QcncO4p80ckMrQzRvFIpwyOpVlPoQelNrMo7GH4j+IYdAfRVmDQbNuQCD+hx39K44hhIr/3juIopVO1w3WgBP4iQc80UgGBiloAKKKKACiiigAooooAKKKKACiiigAooooAKKKKACiiigAooooATvSgcUUvagD6E/Y7mZb/VQZSFCqEUddxIy36KPxr7X1TWm0zwbbzSAm4kjGMfwnGR/SvgL9ly+Fr45MHmA+co2qfrj+ZH5V9P/ETxdPb+G71pTsjtocISf4mIA/x/CkB85ftVeLp9T1e18PwXGY7ZQ0oDZ+YjPP5j8q8O4xn0IUVoeItTm1fXr3UrhtzTyM34Z4/TFZ4/1aL+J/GmAUUUUAFFFFABRRRQAUUUUAFKnznB4Xac0lDL8p5xhcmgD6S/Y6s91rqV9Iqnbnac84HA/Vj+VfQtx8lu8jsp55INeS/sm2Edt4DlnXkyttJxxx/9ctXo+u3kNvFJE7YRAWdj7ClYdzm/HfiePwx4eu9cmcl4UbyB6sFJH64/OvizXtUvNav5tQvpnknkIxubOAABXo37QHjaLxDrsen2MzNa2iuj4Y7WYkDp3xt/WvLE6lnJLUAIP5cUtHXmimIKKKKACiiigAooooAKKKKACiiigAooooAKKKKACiiigAooooAKKKKACiiigAooooAKKKKACiiigAooooAKKKKACiiigAooooAKKKKACiiigAooooAKKKKACiiigAooooAKKKKACvoD9iTQVvfHWreIZUyumWQiiJXgSTHHX12q3518/wBfa/7HmgrpPwgj1JkKz6xdyXLEjBKKfLQfT5Sf+BVvh4800Z1XaJ7JRTqK9I5BtFOooAdN/rn/AN4/zptSTf65/wDeP86ZSTGJRS0U7gJRS0UXASiloouAlFLRRcBKKWii4CUUtFFwEopaKLgJRS0UXASiloouAlFLRRcBKKWii4CUUtFFwEopaKLgJRS0UXASiloouAlFLRRcBKKWii4CUUtFFwEopaKLgJRS0UXASiloouAlFLRRcBKKWii4CUUtFFwEopaKLgJRS0UXASiloouAlFLRRcBKKWii4CUUtFFwEopaKLgJQODS0UXAxfEXhbw14iiaPXdA03UQ3U3FsrN0xw2MjqehryzxT+zR8PdURm0ltR0KfsYJvOjz7pJk/kwr22iolCMt0NSa2PjvxV+y74z0+NptB1XTdbUD/VnNtKfoGyp/76rynxT4C8aeFyP7e8M6nYocYkaEtGf+Brle/rX6NUdqwlhYPY0VaXU/MGiv0M8V/C34feKGaTWPCunyTk5M8KGCQn3aPBP45ryjxV+yr4fupGl8NeI73TM5/c3cYuE+gYFWHbrnvWEsNNbamirRe58lUV6/4o/Zy+JejmR7OxtNbgTo9jcDeRz/AAPtbt0Geo615brOj6to1y9tq+l3unzIdrJcwNGQfxFYyhKO6NFJPYpUUUVIwooooAKKKKACiiigAooooAKKKKACiiigAooooAKNwUjNFHQjjNAHW/CbX7fwx43ttavNxgtkLFAcbieB/M13nxv+LNr4o0xdP0ONoIZX3zAknoCB1A9Rx7V4u3MhzyGA6U0f7u32oGOONjeuABSDoKKKBBRRRQAUUUUAFFFFABRRRQAAgEZprfLG2OrNj8KdxkZ7Zp0X+viGMjeKBn2f8DIW0v4VafAh2SyhpBuGMqOM/nk/jXnv7QHj86Wg0Szk33kyBpCrcKC3Q/8AfJ/Ou30bxZ4f0vwLbXMOqW80drabRErc4VemDzzj9a+S/Emq3Gt6vc6ncHMsj4+gFAjOckuXYlmY5JPrTT1paKACiiigAooooAKKKKACiiigAooooAKKKKACiiigAooooAKKKKACiiigAooooAKKKKACiiigAooooAKKKKACiiigAooooAKKKKACiiigAooooAKKKKACiiigAooooAKKKKACiiigAooooAfbwy3M8dvAheaVxHGo6licAfma/SbwjpEfh/wrpOhwqqpYWcVvhemVUAn8Tk18O/s06C3iD40aBCUDQ2Upvps9AsQ3D/x7aPxr73rtwkdHIwrPZCUUtFdlzASiloouA+b/AFz/AO8f50ypJv8AXP8A7xptSgG0U6imA2inUUANop1FADaKdRQA2inUUANop1FADaKdRQA2inUUANop1FADaKdRQA2inUUANop1FADaKdRQA2inUUANop1FADaKdRQA2inUUANop1FADaKdRQA2inUUANop1FADaKdRQA2inUUANop1FADaKdRQA2inUUANop1FADaKdRQA2inUUANop1FADaKdRQA2inUUANop1FADaKdRQA2inUUANqG/tLXULVrW/tYLu3cYaKeMSIfqrZFWKKQHlvif4CfDDXRI/wDYH9lzuc+bp0zRYP8Aucp/47XlXir9lK6jRpfC3iqOcgcQajDsJPs6ZHr/AA19T0VnKjCXQtVJLqfAHi34MfEnwzG8194Zubm2QZaexIuEAx1OzJH4gdDXAzxS28zQzxSRSr1SRSrD6g1+no4PHFY/iLwv4b8RoF1/QdN1PHQ3VsrsPoSMisJYVfZZoq3dH5r0V9p+Kf2Zvh7qrNLpT6loUpydtvN5sWecfLJk46dCOleUeKv2W/GljI7+H9U0zWYACVWRjbyn0GGyuf8AgVYyw810NFVizwOium8UfD/xt4ZMn9ueF9Us44zhpjAWi/77XK/rXMVi01uXcWiiigAooooAKKKKACiiigAooooAKKKKACiiigAooooAKKKKACiiigAooooAKKKKAHiaUJsEj7M5254/KmcYAwOKKKACiiigAooooAKKKKACiiigAooooAKKKKACiiigAooooAKKKKACiiigAooooAKKKKACiiigAooooAKKKKACiiigAooooAKKKKACiiigAooooAKKKKACiiigAooooAKKKKACiiigAooooAKKKKAPp/8AYX0Fs+I/FEkY24jsIGI6/wAcmD/37r6frzb9mXw6fDfwZ0WGWMpc36tqE4PXMvK/+OBK9Lr06MeWCRyTd5MbRTqK1IG0U6igB8w/ev8A7xpmKkm/1r/7xplJAJijFLRTATFGKWigBMUYpaKAExRilooATFGKWigBMUYpaKAExRilooATFGKWigBMUYpaKAExRilooATFGKWigBMUYpaKAExRilooATFGKWigBMUYpaKAExRilooATFGKWigBMUYpaKAExRilooATFGKWigBMUYpaKAExRilooATFGKWigBMUYpaKAExRilooATFGKWigBMUYpaKAExRilooATFGKWigBMUYpaKAExRilooATFGKWigBMUYpaKAExRilooATFGKWigBMUYpaKAExRilooATFGKWigBMUYpaKADsR2PUVxnij4V/D3xIsn9q+E9MaWQ7mngi8iXPrvjwfzrs6KTSe402j508Ufsp+H7hHk8N+JL/T5eSsV5Gs8fsMjaw7889a8p8Wfs5fErQ1aazsrTXYFGS2nzZf/AL4cKx/DNfcNFYyw8GWqskfmbrmi6xoV0bXWtKvtNnH/ACzuoGjP/jwqhX6c6lY2Op2jWepWVte2zjDRXESyIfwYEV5x4q+Avww8QO0raB/Zk7Z/eadKYeTnnZynf0rCWFfRmirLqfBtFfTXin9lC7V2k8L+K4ZUwSsOowlG9hvTIP8A3yK8m8U/Bb4meHXk+1eFby7gTJ8+wAuEI9fkyR17gVjKlOO6NFOL6nn1FLKjxSGKVGjkHVHGCPwNJWZQUUUUAFFFFABRRRQAUUUUAFFFFABRRRQAUUUUAFFFFABRRRQAUUUUAFFFFABRRRQAUUUUAFFFFABRRRQAUUUUAFFFFABRRRQAUUUUAFFFFABRRRQAUUUUAFFFFABRRRQAUUUUAFFFFABRRRQAUUUUAFFFFABRRRQAUUUUAFFFFABRRRQAUUUUAFFFFABWn4U0afxF4n0vQbbPm6hdx2yn03sAT+AJP4VmV7H+x9oCaz8YoL6aPfDpFrJecrkeZwifjl8j/dqoR5pJCk7K59sWNpDY2VvY2qhILeJYYlAwAqgAD8gKlxS0V6pxCYoxS0UwExRilooAfN/rn/3jTKfMP3z/AO8abiktg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paMUYoAyPEXhjw54jgMOvaFp2pIef9It1cg+obGR0HQ15R4o/Zl+HeqIzaS2paHMckGCfzYx/wABkycfQivbsUYqZQjLdFKTWx8c+Kf2W/GmnxvNoOq6ZrSLkiIk28pHbAbK5/4FXlPi3wB408Jsf+Eg8NajYxj/AJbGLfEf+2i5Xse9fo5igjKlSAVIwQehrCWGi9jRVn1Py9FFfof4u+Ffw/8AFReTWfCtg87nLXECeRMT7umCfxzXlPin9lPw5dO8vhvxFqGmE5IhuoxcRg9hkbWA/OsZYaa21LVaJ8jUV7B4o/Zx+JujuzWVhaa3ABnfY3A3f98PtbP0z0ry3WdH1bRbprXWNLvdOnXrHcwNG35MKxlCUd0aKSexRoooqRhRRRQAUUUUAFFFFABRRRQAUUUUAFFFFABRRRQAUUUUAFFFFABRRRQAUUUUAFFFFABRRRQAUUUUAFFFFABRRRQAUUUUAFFFFABRRRQAUUUUAFFFFABRRRQAUUUUAFFFFABRRRQAUUUUAFFFFABRRRQAUUUUAFFFFABRRRQAV9efsO6Ctp4I1nxHIhEuo3ot4yR/yziXt/wJ2/75r5CJwCa/Rb4OaAvhn4XeHdGEZSSKxjeYHr5rje//AI8xrow0bzuZVn7tjrKKXFGK7zmEopcUYoASilxRigCSb/XP/vGmU+YfvX/3jTcUkOwlFLijFAr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oL+ztNQtntb+1gu4HGGinjDqR7g8VYxRigZ5d4p+Anwv15GP/AAjw0qdskTabIYSD/u8p+G2vJ/FP7J90iNJ4X8WRTnJIg1GAocdhvTIz0/hH4V9U4oxWcqMJdClOSPz98VfBb4meG42mvvC11c265zNYsLlQOeSEyR07gdq4G5hmtp3t7mGSCZDho5EKsp9CDyK/UAcHg1j+JfCvhrxLF5fiDQdO1MAYBubdXZfo3UfgaxlhV0Zoqz6o/NOivtbxZ+zL8PdXZptJk1HQJmOcW8nmxf8AfD5I/BhXlHij9ljxpYs8mgavpesRDlUkY20p6cYOV9f4u34VjKhNdDRVIs8AorpvE/w/8beGXYa54W1WzVRkym3LxY/31yv61zAIPTmsWmty7i0UUUAFFFFABRRRQAUUUUAFFFFABRRRQAUUUUAFFFFABRRRQAUUUUAFFFFABRRRQAUUUUAFFFFABRRRQAUUUUAFFFFABRRRQAUUUUAFFFFABRRRQAUUUUAFFFFABRRRQAUUUUAFFFFABRRRQAUUUUAdT8I9AfxP8TfD2iLH5iT30bTAjI8pDvfPttU1+jR6ntXx/wDsPaA15491bxE6DydMsfJQlf8AlrMccH1Co35+9fYOK7sNG0bnPWd2JRS4oxXQY2EopcUYoCwlFLijFAWHzf65/wDeNNp83+tf/eNNxQh2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7Fex6j1ri/FXwr+HnibzW1bwnprTS/euII/Ilz67kwc89812uKMUmk9wV0fOfiv9lPw3dI0nhnxFqGmy5JEV4ouI++BkbWA6eteTeKv2cPiZoqtLZ2NprkIzzYT5fHP8D7T+Az1r7lxRispYeDNFUkj8yNa0XWNEnEOs6TfabKei3Vu0RP03AZqhX6f6hZWeoWxtdQs7e8gPWK4iWRD+DAivNvFnwD+F/iKRpn0D+y52OTLpkpgz/wHlP/AB3uaxlhX0Zoqq6nwTRX054r/ZOu1YyeFfFcMq54h1KEoQP99Mg/98ivJ/FPwT+J3h3zHuvC11dwRjJnsCLhMeuE+YfiBWEqU47otTi+p53RT54pbeZoZ43ilU4ZJFKsD7g8imVBQUUUUAFFFFABRRRQAUUUUAFFFFABRRRQAUUUUAFFFFABRRRQAUUUUAFFFFABRRRQAUUUUAFFFFABRRRQAUUUUAFFFFABRRRQAUUUUAFFFFABRRRQAUUUUAFFFFABRRUlpbzXd1DaW6F5p5FijUd2Y4A/M0AfbH7G/h9tH+D6ajMm2bWLuS65HPlriNO3T5WI/wB73r2msrwbocHhvwnpPh+3UCPT7SO347lVAY/icn8a1sV6kI8sUjjlq7iUUuKMVQrCUUuKMUBYSilxRigLD5h+9f8A3jTcU+b/AFr/AO8abST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c0tFFwMbxF4W8N+Iomj17QNN1IMME3Fsrtjno2MjqehryfxT+zF8O9UEkmkyanoU7HK+RN50Snn+B8nHPQMOle40VMoRluhqTWx8b+K/wBlfxnp6NL4f1fTNbQZPlPm2l/DdlT2/iFeSeKvAHjXwsN3iDwxqdhF/wA9XhLR/wDfa5X071+kdB5UqeVPUHoaxlh4vYtVX1Py2BB6c0tfor4r+Ffw88UHdrHhPTZJeP30CeRJx/tR7SenevJfFf7KPh26dpfDXiS/0sk8Q3cYuEH0I2sPxzWMsPJbGiqo+RKK9h8V/s4fE7RXLWWn2uuwc4ksJxuxz1R9rdu2e1eWa1o2saJdPa6zpV9p06HDR3MDRkfmPY1i4yjui009ijRRRSGFFFFABRRRQAUUUUAFFFFABRRRQAUUUUAFFFFABRRRQAUUUUAFFFFABRRRQAUUUUAFFFFABRRRQAUUUUgCiiimAUUUUAFFFFABRRRQAV6R+zR4cXxN8Z9CtpVDW9nIb+YHGCsQ3Ac+rbB+Neb19Q/sIaArTeJfFEsfzIIrCByPX55MH8I/zq6UbzRM3aLPqbmjFLRXpXOUTFGKWii4CYoxS0UXATFGKWii4Hz/AKh8VfF8d/cRrc2u1ZWUf6OvQE1B/wALY8Y/8/Nr/wCA60UVx80u50WXYP8AhbHjH/n5tf8AwHWj/hbHjH/n5tf/AAHWiijnl3F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qG++Jvie/tWtb7+zru3cYaKezR0I9weKKKOaXcLI858QeGvDuuPJK+h2WnzNyZLBDD/wCOg7e/pXjfiOxh03VpbSBpGRQCC5BPP0AoorCe5pHYzqKKKkYUUUUAFFFFABRRRQAUUUUAFFFFABRRRQAUUUUAFFFFABRRRQAUUUUAFFFFABRRRQAUUUUAFFFFSNBQaKKBsKKKKokKKKKACiiigAr6K+CHjTXPC/w8tNP0iS3jhllknffEGLOzYJyfZQPwooq6baYpbHb/APC2PGP/AD82v/gOtH/C2PGP/Pza/wDgOtFFbc8u5nZdg/4Wx4x/5+bX/wAB1o/4Wx4x/wCfm1/8B1ooo55dwsuwf8LY8Y/8/Nr/AOA60f8AC2PGP/Pza/8AgOtFFHPLuFl2D/hbHjH/AJ+bX/wHWj/hbHjH/n5tf/AdaKKOeXcLLsf/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976"/>
              </a:solidFill>
              <a:effectLst/>
              <a:uLnTx/>
              <a:uFillTx/>
              <a:latin typeface="Arial"/>
              <a:ea typeface="+mn-ea"/>
              <a:cs typeface="+mn-cs"/>
            </a:endParaRPr>
          </a:p>
        </p:txBody>
      </p:sp>
      <p:sp>
        <p:nvSpPr>
          <p:cNvPr id="11" name="AutoShape 14" descr="data:image/jpg;base64,%20/9j/4AAQSkZJRgABAQEAYABgAAD/2wBDAAUDBAQEAwUEBAQFBQUGBwwIBwcHBw8LCwkMEQ8SEhEPERETFhwXExQaFRERGCEYGh0dHx8fExciJCIeJBweHx7/2wBDAQUFBQcGBw4ICA4eFBEUHh4eHh4eHh4eHh4eHh4eHh4eHh4eHh4eHh4eHh4eHh4eHh4eHh4eHh4eHh4eHh4eHh7/wAARCAL0BU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PWkpD1pK0sSOoptFFgHVDf3lvp1hcaheSCO2tYnnmc9FRAWY/kDUleSfte+Ij4f+AevCKYxXWqeXpsGDyTK3zj/AL9h6GB+e3jLWLjXtdvtau5GkuNSvJr2Rm6kyOSP07ViH7w9hVi+YPdMFxtXCDHoOKrDnLepqQFooooAKKKKACiiigAooooAKKKKACijtn3xQaACiiigAooooAKKKKACiiigAooooAKKKMUDQUCiloGJilFFKKQCUopx6UBaLgApaVRS4oAaKdilApwFMCMilC0/FOC0AM20mKkxSYoAbik21JigCgBm2lxTsUmKQCYppGKfSEZouA2kwKXBopgN20mDT6KAGUYp9JigBmKKcRSUANbpTaeaTFADaKXFFACUUUUCEooooEFFFFABRRRQAUUUUAFFFFABRRRQAUUUUAFFFFABRRRQAUqkqwZSQQcgjqDSUUAeh+Dvjd8VPCksbaX401SSFAFFteyfaYdo7bZM469sV7X4O/bQ12GVI/F3hCwvYeA02mytDIPU7XLKfpla+UaKAP0Y8G/tP/CHxHKsE2t3GhTnGF1W3MSE8f8ALRSyD8SOletaDrejeILFb7QtWsdUtWGRLaXCyr+ak1+RtXdG1bVdFvBeaNqd7ptyOk1pO0T/AJqQaLgfrpRX5y+CP2m/i34YjWCTWodetlGFj1aHziOP+egKufxY17P4Q/bQ0iWKOPxb4NvLWXIDzabOsqY7nY+0jtxk07oD6zorzfwf8c/hR4pWIab4002CeQ7Rb3z/AGaXPpiTAP4E16KjLJGskbB0YZVlOQR7GmA+im0UWAdRTaKLAOoptFFgHUU2iiwDqKbRRYB1FNoosA6im0UWAdRTaKLAOoptFFgHUU2iiwDqKbRRYB1FNoosA6im0UWAdRTaKLAOoptFFgHUU2iiwDqKbRRYB1FNoosA6im0UWAdRTaKLAOoptFFgHUU2iiwDqKbRRYB1FNoosA6im0UWAdRTaKLAOoptFFgHUU2iiwDqKbRRYB1FNoosA6im0UWAdRTaKLAOoptFFgHUU2iiwDqKbRRYB1FNoosA6im0UWAQ9TRTSeTRmqsIdRTc0ZosA6vkP8A4KC+Jo21Dwv4TiZSbWOXVbkdwT+7iH6SfpX10Mk4r83P2pvE6eKfjP4m1GB1e2huV023YYwUgG1jnvlwxqZAjydj1bvj9TSDgAUN29zmipGFFFFABRRRQAUUUUAFFFFABRRRQAjA7Nz4CZ4pSw83bww9+CK2fBGjt4g8W6Xo0ce9Z5wGH+z1b/x0Gvtm6+Afw9udMtra6tpopgg3tFzg4GflbI6+mKBnwYCPpS19d61+ytoUoZtN1p1GTghSpH1Vsg/gRXHax+yx4ht136brlnc9cKYyjj25OP1oEfOo56UV7Hq/7O/jyzfCW6SY/iQjB/M4/InrXOXfwh8cWkpW40aQkZwR8pP4NjP4ZoA8/orpL3wP4rtXYSaJcgqMlQuG/wC+Tg/lWJcWF7buUntJ4nHVHjIYfgaAK1FJnnHQ+hpaBhSZpaePmH976UBYZS0qkHIGWx1AXkUi4YnDA/hg0gClFHU8c0oGKBhtpQppwHFORaTAbilAqSnbRQBGBTgKdtxQKAGgU4CnAU4CgBm2nBacBSkU7gMK0m2pQKNtAEQWl21LtpMUwI9tIVPpUm2nYpMCDFG2piue1IRSAh20FalxzRimgICo+lIVNTMOabimBCaKkI5pCPalcBmKTFPxSEcUARminYoxTAbSHpTsUmKAI6KcRTc0AFIaWkNABRRRQKwUUUUAFFFFAgooooAKKKKACiiigAooooAKKKKACiiigAooooAKKKKACiiigBDz1rpPCnjzxp4VeNvDnirWNMWNtyxQXbiLPumdp/EVzlFAH0R4O/a7+JWkzIuv2uleIrYABhJD9nm47h4+Mn3U17V4O/a++HWqyrD4g07VvDznH710FzD2zkp8w7/w18G0UXA/Vnwj4+8E+Lsr4Z8VaTqjjrFBcqZB/wAAPzfpXSnjrX5BIzI4dGZHHRlOCPxr0HwV8a/il4PjWHRfGOofZlGFtrsi5iUY7LIDj8Mdqdwsfp5RXxZ4L/bM1y1iEPjDwlZ6kQP+PjT5jbuT7o25fyI+lezeEf2ofhHryRLdazdaFcSHBi1G1ZQp95E3Jj3JFVdCPbaKoaNq2l61ZJe6PqVlqVs4ys1rOsqH8VJFXc07AOopuaM0WAdRTc0ZosA6im5ozRYB1FNzRmiwDqKbmjNFgHUU3NGaLAOopuaM0WAdRTc0ZosA6im5ozRYB1FNzRmiwDqKbmjNFgHUU3NGaLAOopuaM0WAdRTc0ZosA6im5ozRYB1FNzRmiwDqKbmjNFgHUU3NGaLAOopuaM0WAdRTc0ZosA6im5ozRYB1FNzRmiwDqKbmjNFgHUU3NGaLAOopuaM0WAdRTc0ZosA6im5ozRYB1FNzRmiwDqKbmjNFgHUU3NGaLAOopuaM0WAdRTc0ZosA6im5ozRYBrdTRTWPJozTsIdRTc0ZosBj+OteTwv4K1vxJIu5dMsJrrb/AHiiEgfiQK/KzVp5pp/MuG3TPmaU+rudxP6195ftx+Im0r4OR6JC5EuvahFathufKT96/wCHyqPxr4FuZPNuHfsWJ/AdKiW40RH7x9hiikXpn15pakYUUUUAFFFFABRRRQAUUUUAFHYk9hRVjS7KXUtRgsYVLNK4XAGaAPoT9jHwal5r7+Kr2ItHbRMIMrxuJ25/IPX1uxLP5jdTXIfCDwvD4T8B6fpwTbIYwG4weBz+u4/jXX//AKqTGhe1A6UjUopDFVpF+65FJJIxByFJPUFQQfwpaGGDup3FYb9ns5ICktlbsGGCuwYP4dKoXfhzw7eQGG80a1miIxsaMFf++TxU11dJHgtjrUsF3HKuCRRcLHC698GPhpq8TrJ4faFycgwMePopyB+GK4HWP2VvCFx8+k6xd2rd0YEj8mz+hFe/h48cO2e1OD+YPm3Ej86Yz5R1f9la+Wf/AIletRyp6Yw34q3H5NXMah+zH41glKxzQOf4T939CcfkT1r7YDKWAIk6cMO34U7bIrZ++n0oA+A7z4F/Eaz8wS6a52H5Wjblh6gHBP4Zrn734ceN7Vn87Q7mbZ1Ea5cf8B4b9K/SFGOdqhVHYHmkmjt5AY57WBs9QUBB/Ciwj8v5dL1C3kZJLG5Rx1RoiGH4HmqecSbTwfRuD+tfp5qWhaHqEItr/RbSeIDADRhgPwPSuX1v4P8Aw+1mDybnRoY17YUED8Gzj8MUrCPzsVw5xwKlXAIXPPavtrXf2YfAF8paylltX/6Z9P8Avls/oRXH6l+yTEzl9J8RK684jkG1ge3BP/s3anYZ8rhGxml+lfQV5+yp4qSVlS6VyB8pUg5/AkfoTXOal+zr8QrIt5dmsm04B5G78Dg/lmlYLnkK5pwHPSu41T4T/ELTIzJdeGrooM5Maljx32/e/SubvdG1qxmMVzpF5G46qYju/wC+etFguZ21SPShVXO0tz70GUeYY2VldeqspBH4UqyRsMedGfYHkfhSGOCepA+ppduKEZSdm9Wz2NPCPv4Rf+AnNADAtKVp7K2RuUr754pUUlTnOaaAi20hWrCxtjcVwKCtMCuF5pcVLtoK0mMixSFaeRSUgsRsvNN21NimlaYiMimlalIpCOKYEGKMVIVpMVIEeKa44qRhTSM0ICLFIakI9qaRzVANzQcUuKQ0ANIphFONJQA3FFONJQAhpKU0lABRRRQIKKKKBBRRRQAUUUUAFFFFABRRRQAUUUUAFFFFABRRRQAUUUUAFFFFABRRRQAUUUUAFFFFABRRRQBa0rUtS0m8S80rULuwuUOUltpmjdT7FSDXrnhH9pv4veH/ACY5teh1u2j48rU7dZCw46yLh+397vXjNFFwPsvwd+2ZpM8oh8XeD7qxU4/0jTZxMB9UfafXoTXtHgz45fCrxZMLfSvGVjHcscLBe7rV2PsJAAfwJr8zKDT5mFj9eUZXQOjB1PRlOR+dLX5TeEvHHjHwi5bwz4n1XSgc7kt7llQ/VPunr6V7L4N/a4+JGjxCDXbTSvEUYGA80Zgmz7tHwf8Avn8armFY+9KK+c/Bv7Xfw71SJV8RWGreHrjvmP7TDn2ZPm/NR0r2Twp8QfA/iuONvDvizR9RaT7kUd0olP8A2zbDjqO1PQR1FFNOQcHINGadgHUU3NGaLAOopuaM0WAdRTc0ZosA6im5ozRYB1FNzRmiwDqKbmjNFgHUU3NGaLAOopuaM0WAdRTc0ZosA6im5ozRYB1FNzRmiwDqKbmjNFgHUU3NGaLAOopuaM0WAdRTc0ZosA6im5ozRYB1FNzRmiwDqKbmjNFgHUU3NGaLAOopuaM0WAdRTc0ZosA6im5ozRYB1FNzRmiwDqKbmjNFgHUU3NGaLAOopuaM0WAdRTc0ZosA6im5ozRYB1FNzRmiwDWPzH60ZpG+8frRTELmjNJQOvJwPU0AfE37efiV774laf4fSQfZ9F0zzSA2cT3B7jsdip78+9fMbfdP5V3Hxq8R/wDCU/EjxHrwmMsd9qkrQMf+eEZ2R/htUVw56r+dYt6lhRRRQAUUUUAFFFFABRRRQAUUUUmNBXuf7Ivgj/hIfF/9q3EW6C0G8bh8v3v8A1eHwxtJKsaKWYngDvX6CfAXwivg7wNaW7QiO8ngXzseu0Z/Xd+dFwsd4MbUPZQABQKbtO0c8A05mAHFIYd6dTFYE+lOoADUd5IFjqYLuqlqKtuCrQBz/iSaZIVZD0qjY30yxgbjk1e1yMyR49Kw4WAfA6igDoIru44O/wDCtC31KZcb1zXNQzMG5z+FaENwSvXn3qgOhj1iPhZISPcUsmpZP7vOPXNZEThh8wBNSqwxtFAGzZ3kRXbNuJ9ana6jHCjI7GsaOplppkm1BIJO9TAZPrWNEXUfKxFWYJpVP3s07AaSIqc05drnLZzVHzJnPoKcJJFPNOwGkoA+7Iw9s8VP5r7BGXJT6VQhkJHzZFW4pFIxQkBMDtj2sUkjPVWXcv5GqupaLo2p2/lXmkWN3GBwskSsB9M9Pwq1EFwcnAp3+qQt1osSzhtb+EvgLWCGvPDlquGBGFDL16YbOB9MVxuufswfD6+m8+2jksweqod6/gGyR+BFe2RFZCGzj2NSuABwAR/smjlJUrHzNqX7JOgzFmtdUYJg42Z3A9uD/wDFVzV1+yLrMW9rPWo5xn5AxIb9cfzNfX8QUZEbMrGplSQL8zZpOBSmfCt/+zL8QLYuIj5+DwpXd/gfyzXMap8FPiRpqn/iQvcKBnEIJOP90gN69u1fomrTAYySKVtzD51DD0IzS5SuY/LnVPDniPSZvK1bQdUt3/uiFunuuMisk3FurlDHdAj7wCE7fqOor9Vr2xsNQthb6hp9rdwjpHPCHA+melcrrnwx+H+rPuu/C9iW9RGOOvr069sUWY+ZH5pCa1IysxI+n+TUihZFLQyRy4GSFYZ/KvvTWP2b/hzdO8sNrJbO3QA71H5/N/49XJar+yd4buMyWd5tbPBHX8jg/wDj1FgufHCrv+6Dn0prR19S3v7JFw0X+jaswlBOMNn9Dg/qa5fWP2WvG9kxksr6C49EkBOfxIB9OgNKw7ngBSmlTXquufAf4m6cTIuhSXcXrbqX/wDHfv8A6VxGreE/FWmTmG88Oagrg4wsRZgfdfvD8qVh3OfK+tCx7ujj6GlkeaNmWS1mBX7wMZBH1HUVC11bsAY2z9O1IBzbVbaxAPvSEdadHJG/G9G9m5pxV24+TjujZFAiuRSYqZlVB8wJ9xzUX0OR9KaAbimsKk+UjhgaaaAIyKawqQimEUwI8UmKeeKaTQAw9aKU0lADTRiiigBKKWg0CsJRRRQAUUUUCCiiigAooooAKKKKACiiigAooooAKKKKACiiigAooooAKKKKACiiigAooooAKKKKACiiigAooooAKKKKAChSVcOpKspyGHBB9jRRQB6D4Q+NXxS8K+SmleNNTa3h4W2u5PtMWPTbJnjjtjFe0eEv2ytdgaKLxV4RsL6MDEk+nzNBIffa25fwyP6V8rUUXYWP0N8GftO/CbxFKIJ9WutBnJwq6pB5an/gallH4kV63ous6PrlsbnRdVsNTgBwZLO4SZQfqpNfkvVzRdV1TRb5L7RtSvNOukOVmtZmicfipFUpisfrVmjNfnX4P/aW+Lnh1PKfX49bh7JqsAmYc/3wQ/5k17N4P/bK0qWIR+L/AAfd2svGZtMmEqH32SFSO/8AEelVzIVj6uzRmvOPB3xw+FfiqJDp3jHTreZiB9nv3+yygnoMSYBP0Jr0SJ0liWaJ1kjYZV0OVYeoI61Qh+aM0lFAC5ozSUUALmjNJRQAuaM0lFAC5ozSUUALmjNJRQAuaM0lFAC5ozSUUALmjNJRQAuaM0lFAC5ozSUUALmjNJRQAuaM0lFAC5ozSUUALmjNJRQAuaM0lFAC5ozSUUALmjNJRQAuaM0lFAC5ozSUUALmjNJRQAuaM0lFAC5ozSUUALmjNJRQAuaM0lFAC5ozSUUANY/MfrSZpGPzH60madhDs1xHx58Rjwr8HfFGtCZoZo9Pkht2XqJpf3ceP+BOK7XNfNP7e/iBbfwl4c8LpKQ99ftezqD/AMsoF4zx0LOO/wDDSloho+Lb75ZFhH/LNFT8e9V/4ifwp8rl5GkPUksajHCisSxaKKKACiiigAooooAKKKKADtTUy1DlhjA68U5lJZY06mkxo9O/Zp8LN4o+JdkjRB7a2lSSXcOMA7z+in86+9mZUdQvA2hF/rXgf7G3hGXRfB0mvXCfvtQLtHkdFJCjH4Ifzr3v7z7j2PH1pDEZwufTNZ2rXhgi3J1q+6sFNY2qrlGzyoBoApW+tOx5rQi1PdXGxyMsxU9c1q2txwM0AdTBqKA/N2pwuFn3P6CsCGZGU561d0qQb2Vj8uOPrTAh1Jd6MBXMrGUnYn1rqL9fmO09awr2MpIc9TQAQ4Jq5H2qjB0zVyLoDQFy9CeKnRjVVDxU6VSQmXIzU6NzVVGxUqNVqIi7G3FTx4JqnG3NWYTzxQwLqKKlCHrmqwcgU9Zz0qkBeh2uNnAPY4qVIzG/zVUt5QmH6nPSrzS+cA3TFDFcfGuc81PFGHU7ulRruZTtXr3qRJI4CsM0yoW6Ank0hNEqWoIBHAqU2TMvBpYGDyeWjxtgcYbnH0q5GGXuD9DU3YmkU4rZ06HNTiNh7+1WRQoJNPmFylY5x71XEr+aFxWkQO60jRRsM46elRcuxVaQKv3aQMjDpVry1Yfd/OkECY4FPmFYrFV9KXouAMVY8rFMdDytPmTFytEIX5c5/AmkEkqqcE/Q8iq8sFysmVPFIXmXqpzT0YXaLHnSImc7c9iuRVe+t7K8H+m2Frc8Y/fQhhz161Ek0zS7WXAq1GSDu3f4UuUfOcxqfw/8HaqrfavDto4Ix90Mv5HJH4VxGq/s+/DO+kbbo5tXY5BjbIU+2eR+devvsLFyoB9RxVW4uI4sfKWJ9DzS5R3Pn/Xv2VfB91hbe6aNecEgk+3TB/8AHq5jUv2RIxCG0/Vt7AcjfuP67T/OvqZQHAkVmAPYjBpxTjcjn6UrBc+M9V/ZR8Shf+JbfoZRxtf5wT9eCPyNcfr37OfxP02Urb6Wl8oycwnJx/unDfpX36ryYweKGmk4DMWHbPNKwz8wtc8DeM9Jdvt3hfUY2T722Ik9/wCH73b0rnpY7xciTT5gV4PyHI+vcV+q07C4Xy7q3gnXoFljDjH41zWu+DfCeqowvvDtlJkc/uwfyzyPwpWA/MUTA5wM46+opVkR/utX6Han8D/h7foXOmCJic4+8B+fP61ymr/sx+A7xVZXkhPPzITnOOPfjjvSGfDZKZxnBppWvr7Wf2UdJZh9h1hzH6MPmH8j/OuY1L9k3WI3kaz1lAmPkVl3gn68EfkaYXPmZhTcc17Nq/7OPxGs2k+z2IvFUEgwkPn8OG/8drgdV+HvjbTndZ/D14Sn3hGhZv8Avn736UxnLGk/ED61PJaX0RYSWc6lPvAoQV+o7VBvGOVyPbtQAEqP4hSE805WH8OGHowzSZLNt3Y9mXFACUUpUbtu7J9AKTK7evzelAmFFB4NFAgooooAKKKKACiiigAooooAKKKKACiiigAooooAKKKKACiiigAooooAKKKKACiiigAooooAKKKKACiiigAooooAKKKKACiiigAooooAQ89a6Dwv418X+F5o5fDvibVtMMZ+VYLpgnqcpnaRx0IrAooA+hPCX7W/xI0too9cs9I1+BRhjJCbeZvfenGf+A17N4R/a6+HeqSRwa7pusaBIw+aR0FxCp/3k+bHTnb3r4VopqTCx+pnhD4g+CPF+R4Z8U6VqbjrFFOBKP8AgDYb9K6c5BwQR9a/I2N3jlWWN2SRDlWU4Kn1B7V3/gj40fE3weyLpHi2/e3U5+y3j/aYTznG184/DFUpi5T9Ms0Zr4x8H/tja/axLD4s8KWWpEYHn2Mxt3x3JVgyk9emK9k8IftOfCbXok+16xcaDcEgGHUrdlGT6Om5ce5Iq1JMmzPas0ZqhouraXrdkt7o2pWepWrDImtZ1lT81Jq7mmIdmjNNzRmnYB2aM03NGaLAOzRmm5ozRYB2aM03NGaLAOzRmm5ozRYB2aM03NGaLAOzRmm5ozRYB2aM03NGaLAOzRmm5ozRYB2aM03NGaLAOzRmm5ozRYB2aM03NGaLAOzRmm5ozRYB2aM03NGaLAOzRmm5ozRYB2aM03NGaLAOzRmm5ozRYB2aM03NGaLAOzRmm5ozRYB2aM03NGaLAOzRmm5ozRYB2aM03NGaLAI5+c/WkzSN94/WkpgOzXwV+2j4mXW/jNqFrC4aDRbSLTEIwcyHMkn5F8fhX3Xqd9a6Zpt1qV7II7W0heeZycBURSzH8ga/LjxprM+v6/f65dcTapeTX0g9DI5IH4Cs6j0KiYTdPqcUUH7w9hRWRQUUUUAFFFFABRRRQAUUUUAJuPpwK3fAGhXfiHxXZadbRly86FhjPA5x+lYeCygE9DyBX1F+x14G3I3i+8jIAfdADxyW4/RP1qSj6T8O6XHoei2mjwgbbWFIhjplVAzV1/lC4PfmnM2Jix5JqNuv40ALI/y81j6gcA5rUYZPNZWor+89hQBx14hjuWfoCalhc/KPWpdbXDBgvFVYnyoIGOKANKOUK22r1lPtudpxtrGU87qvRMMq+e9UBrXrKWAAP1rJvkO7JBrYuMG3jK96o3C70akxMzkXirMZ6VXiGCwyanWmhFqM9Kso6mqkTc1Ou0+1UBaQg1MlVE+Wp0arQFyPpViBsGqSdqsR9KbQXL6sCKXbUCH3qePkimguTRNtxVyFs4Hb2rNZtrVdsm3GnYzua8LDy2ye/Arxb9sP+3NM8LWur6NetAiusRCnqzHrg5HTce3SvY1zuGGwa8m/bEsbu8+Eglh3s1vcKQqHk5+8cf7oI/GlYLnjfw91Xxk0EUl7r80pK5jjzkdOmCTj8K9Jt/F3xCtQBb3DhVbowDAjnjDZ/Q15n8M9bhutLtJbG3klntiDJH5fI7n+v5V7A/ifSZbD7Vdg2spGSD1P4HHpVcqMZSZLb/F7xbYqq3ujRzkfeKcZH0PP61tW/wAfNJgEZ1TQ76JG4docFlP+42OOnQmuatNatbq0ae0NveJ3U5Rh9QRWVLomn61dteSFLdCDuhGM/lU+zuVGoz1fTPjd8P8AUJvKTWoo3OMJLmNvphsZP0zXSQeOvC0xXydWgctwATj9Dyfwr4N8W6da2Pie7sVjfaMnc64+v68fhXpPgS3tLrwtaRmTdhtufQd/14/CpdMftj7Ah1rSpoxJHfwEEZ+8P5damtru3uOYZoZM90fP6V4DpHhPTkDQvqdxEVHmEbsr054J/ka2P+Edkv4hHpWuSqV6FjnH59PwNT7MPbo9r3rv2YyT70vykfLivm7XtW+InhlGih1iSZ05RZ1Dq49t3P5GuTh/aO8ZaTdG11LSYndCQ6qcjr/dbn16NUuLLUz68wSe4/lULqGJ44FfPfh79qHR57y3tdU0G4tzJgNJDJjnv8jfh/FXa/8AC/vAEd79lnvJYGPTemCfwOP0JoSZXMj0xo1OMCgw/LXFWHxd8CXshWHWombHIBGcZ/unB/Ktm18beFpvkh1aB1Hct835Hn9KNR6GtJEdpqpPaeawp1rrWk3qf6LqlnMCcDZKCfxHUVcZd+FiIc99pzgVakK5Ra3dTxmkG9T05q/5cnpTXh3AhlP4U7oZULqR8xwfemNIijnmp2RVGMnHuM1XkiUg9D9DUjK81xzxSJMrD5uDStGgXBViajaBXyd20gdD1NKwCTSLnhqQfvFGDiq5gaQ7kbj3pQskY65pWAmdTt+YZqJnkA+VuPTNIbkjhhVKaZweKVhourLKDwxH1GaS72XL7Z4Y7jj5lmiDD8M1ViuDtO5adFeBCRtzn3oGZuq+G/D9+hjudFsZoz95ZIQ/5Z6Vyup/B/4daiMT6NBu7EKQw59ev5Gu8T7pIlJz/CaWPB+9+opMDyDU/wBnrwJcyK8dsEUH7pBP65DfrXO6p+y54XnO+1u5ovbdux9Oh/PNe/zOqjGAPpSKCV3BuKVwPlrUf2T71vNm07XQ8cSGTa684AJPIwR09DXzf4r0q40TX7vTLplYwOU3A5yQcH9Qa/S2+maLS751i85jCQqDg+uPx6V+efxF0PXrjxpqUzaXdBfNb53Q4ODyc9OuT1qhHEnOBls0VZutPv7Vys9jcRY/vRkD8+lV3VkxvVlz0yKAEoopQC3AoENBpaOhwaQ5X+ID6igBaKUKxHAB+hpucHB4PpQAtFJkUtABRRRQAUUUUAFFFFABRRRQAUUUUAFFFFABRRRQAUUUUAFFFFABRRRQAUUUUAFKKSloAKKWigaExQRSikagYlFFFAgooooEFFFFABRRRQAUUUUAWtL1LUdKuBcaXqF3YTAhhJbTtEwI6HKkGvVfCX7SXxb8PvEsniFNZt4xt8nU4FlyPdxh8/8AAq8gooTaA+xfCX7Y+kzSRw+KvB91ZAgBrjT7gTLnufLcKQOn8RNey+D/AI3fCzxVMlvpfjCxS5cDEF5utnyew8wAE+wJr81aQ89eatTYuVH62QyxzRLNDIksTfddGDKfoRxT81+WPhDxt4v8ITibwz4k1PSznJSCciNvqh+U/iK9i8E/tY/ETR9kPiC203xJbjq0qfZ5/wDvtBt/NTVKohcp92ZozXzr4Q/a48AalEi+ItN1bQbg4DFYxcw89SGXDYH+7XsfhLx94J8WQLN4d8UaVqG4gCNLhRKCegKNhgfwq00ybHT5ozSHjrxSUwHZozTaKAHZozTaKAHZozTaKAHZozTaKAHZozTaKAHZozTaKAHZozTaKAHZozTaKAHZozTaKAHZozTaKAHZozTaKAHZozTaKAHZozTaKAHZozTaKAHZozTaKAHZozTaKAHZozTaKAHZozTaKAEc/OfrSZof77fWm07CueXftW+IpPDvwN11rdgtzqQTTYjn/nsdr/8Ajm+vzvviGumVfuqQi/QV9Y/t7eI2/tHwz4VjkHlwQy6pcKG/iP7uLI/B+vr9a+SGPBY9cfqawqPU0jsNHOT6mloHAAoqBhRRRQAUUUUAFFFFABSNnGRS0ckbfWkM2PBejza74pstKgXcXO5/oBk1+h3gLw9beF/B2naRbLgqgL/gAo/ln8a+af2LPBcV9rV/4mvFDpbBYoc+pO5j/wCOgfjX1kuSu4jGKQxXboKQevc00DJz2oHJoAG4U1lXKlieOK1pvu8VnzghSBQBz2tw74TtrFQhRt7101+ha2cYycVzAXbIzHPWgCeDnk1YHy4JPFVQ3cfhVgjfEOapAdBBIGsF6E1WnXEJNSaRte02nrTLjlip6U7CZkk7XqVHptyVExx60oj6GqURE6PU6PVQKaljzkUkgLivUyPVQU9c1ogLySe9TRy1nqzVLHKRkd6oRqRTAVbjmUcmsaN8j3qa3dmVtwI20gNh/wB+oKnFWbNduOayobjanynIq3DcbSAapEs24cMw5rm/jLpserfDnULdlUyoC0ZGckAZ559QBWzDKOzDNQ+IWkl8K6lZw5Nw9u6q46rlSM/hnP4UpIg+AtI1PUNJukeymEUYkIdojgkdvzrtrL4ga5cILe6sY7+HABWVdxI/Hn9a85neJb+7tfMEJSY4Vjj6D8q6/wAOX0c0aQxxxR7eCx6//XqXdG9CnGbO9sfiH9j08Ivh1IkX7wUEj8iQRz7mtbwH8QNIs/E66lrAMcQyyxg555PAJHtWHZWdu1u8l9GAuzAkCnBzXK+JNKtyDNaoZseo4pKq0zrng0onQfHDX9D8TeMEvPDcPylQG4wSe/Yeh6+tbvwHSFhdjViYoAwEKkE4OeP5H868itpfstwrIFVjxkdF4r0D4eRXOoaVqNmLgxsSNjjsT/gB+tbLVHkVocrPoC6jiktXSbULRYsYCpIC2O+R1FNsW8qx+zaZIgI53Bs561wHg7wDfahYytHqU9xPu2M7MeMHOBn6+tXZvh94ttLsG3vHlCYOPMIb9f8AGqUVY5bu51Gq2tzqVzb26xNLc7dofsOnP5187/FvGn+Orm1tYIndf3cjgdgcdRx1DV6V4k1D4geF4fMhZ2IGS0uWIGemeG7djXh+tXtxe3kt1dSSNdSH9+7cfNk5/Wk4G8GyC3uIY9UimuIQTEy7ScknJ6e9M8awmTxSYdmQWVQR6nk/qf0qWC1hk1C281sNHIrbT3YdM/jVrx1Yzf20TBhl2BlYnGeMfzzWfKdB31l4H8O6D4Vtbi9k+0Xl3CJBHEwfbkEgEeoyPQ1x39kyfazE19dRWjPlY1JPHbg5q94H1BG08abqEkxvcZ86XJC8dM11HlJO0EI+ygIp3TBidw7D2570uUZxvjDT/FnhiBdR0XWpZtLfjdIW+Q9eMggfTIrN0r4r/ErSGjih8QXUxTDDe28AY6fNk/ka3fiHraroC+HYpknjd9zBQD3z1/AV50OY44o8iQE5yMHA9aHED2Lw5+098RrBg2o29rfQrgFSvJ/Pn9a9T8K/tJ6prEG5vCEwf/npESVHr8h+bH0Y18z+CvDsniXXUtfL326N87AEY7f1r2KCNdMto9N0ePIUEMx59T/WocbFRParH41WM8Aa80mZHAy2xSf0OCP1qVvjP4BchbqaS3lB53rjj17N+leEyQ6xb3SmOZZM9Udc/l3qjfxWt/P9h1rTIyj8eYyg4z9elIs+mrT4g+Bb8p5GtRAsePnB/T736VoRaxomoSBrHWrOc4yPLlBOPcdR+VfA3xJ8Ef8ACL3C3em3U72MnOzeSqZ9OTXJHU9dt3ilXU7lSqZT5ycAdOvSgD9K2SHas0V4lxuOGCMCB+VM3fMVUECvCf2J9R1fVfDWoyarrE96M8pNL5jDBwOuSBnd+Qr3+UZ+6mOMjjrQBny/eIPWomVcdKtyqd3I5qCRaTGQgjH3aY6qTzUhXAqJ6i4XGSHC/K1QSXEka9c02RuarztkHFAxtxeMcDdWxZg/ZgxOciudePMsSjkk10oXybZBSAFdVkHlJtLdSeKpXFhpdzvS5sbZpAQd7KMn0561p27I5G5aurYwXCYOMVQHGXPhHwfcSM93otv5jdWVdufxGM/jXO6n8HfhtqTOZNF8st1aP5CPfK4H5g16nJokLjGeKiXRXjbakg29xQB8+6/+y/4FuYy2m6hPbuST8/H6r0/FTXB63+yfqceG0rxDE/GQko3Aj/eUcf8AfNfXjaRcqx2cj1qGTTrtGG0FWPUAcUAfC+r/ALOHj6xBaGKC6Qckq2QPxAJ/MCuZvvg94+swjSaPKobPYkfmMj88V+hj2t1HlnQ8dxWfNdFZAskJb0JXmkKx+dGpeAvFdihkuNDuggBO9EJGB7jj9axbvS9UtCftVjdRD/prEQPzr9L92n5LNBCWI5BTDH8aovo/hu9kZZtKtW3feygyfx6mi4WPzUdXUZeMp/vLikOP4XyPpX6Gax8J/hzqT7ZvD0MJAPzwL5f/AKDwfxBrhPEX7NPgi8GbGaa3YjhlwhB+q/L+a0AfF345HoBzSKd3SvqDWP2V5ISzaZ4gkdSBsSYAEevzqOfxUVymq/s0+NreY/ZpUmT+91GPquf1ApiPC6K9SvvgR8RLcFV0pJ15JZOvp1HH54rnrr4Y+NbSJ3m0aYKvcgj9en60AcdRWpqPh3XtOXdfaNfW6/35ISFP0bp2rOmhmhI86GSPPTepGaAGUUUAEnCkA+9ABRSnPR1XPtxSNx6ge4oGFFBxj7wH1oPHcH3FAWCiiigQUUUUAFFFFABRRRQAUYpRRQMBRSjpSAc0BYUUtLtoxQMSkIp4xjijHNAEVFSsvpUZGDQSJRS8UhoAKKKKACiiigAooooAKKKKACiiigAooooAKB8rBlyGHQjqKKKAO/8ACXxo+KHheOOHSvGWpG3jOVgumFxH9MSA4HPQYr2Lwl+2H4ggljj8VeFNPv4cAPLYSNBL7na25T244r5eopqTQWR+gvhH9pn4T6/KkE+rXWhzsB8up25RMnt5ill49SRXrGj6xpOswfaNH1Sx1GLAO+1uElABGRnaTjivyiq3pGp6lo96t7pOoXen3S/dmtZmicfipBq1UZPKfq/mjNfnn4K/aP8Ait4ZCQvria5bKMeTqsfnH/v4CH/8er2TwX+2FpcqLD4y8K3VpIBzcaZIJUJx/wA83II/76PWqU0xcrPqjNGa838JfHH4WeJo4/sPjHT7WZyB9nv2+yyAnth8A/gSK9FikWWJZonWSNhlXQgqR7EVa1JH5ozTaKdguOzRmm0UWC47NGabRRYLjs0ZptFFguOzRmm0UWC47NGabRRYLjs0ZptFFguOzRmm0UWC47NGabRRYLjs0ZptFFguOzRmm0UWC47NGabRRYLjs0ZptFFguOzRmm0UWC47NGabRRYLg/3z9aTmkc/O31rH8Z63D4b8Iax4guG2x6dZS3JPuqEgficD8aYj4G/ae8RN4i+Mfii783fDb3Y022w2QI4BtOPq24/U15U3OPc5q5qk0s0iyTuzzuDLKzHlnc7iT+dUz94+wxXI3dmwUUUUAFFFFABRRRQAUUUUAFKEkklSGMHe7AAUlej/ALOnhUeK/iVp0MiFoIGM0hxxhBu/mFH40mNH2L8B/DEPhH4cafZhcTXCmSQnqxPAP5KK7lT8hXqabIsa7Fi4jhVY4x6ADFNhG0k5PPrSGDDMRyKSBaerZ3A/hQOKAGTMKoykZOauPzyaqXBUdqAM+dWcsijtXLXhCXDLjvXVyhifM2YX1rmNYUrelv4D7UAVg9WYXFUA2TU8TdKtAdBo0y7tnSprnBdh096ydMk23IGa17vBG4cU0SZV2gB3U1HyASeKTUJB5eBVPJ2qOner6AaG8Z4alE2COM1lsz5+U8U4TmP77qPQE9aEJmyJMDIqSOYMOeKyEuXI61bhmVgPWqJNNTUkWNxzVKOTGKsBxnPrQO5es1UzAMcZOK9FOn6bcaOXhjU7U+8OvArzSJd0EqiPdlfyr0HwTuk8PtDIxLEYGe3H/wBf9KUgucjJGVkaMY2ButPCvnOa1Do2byaPezf3cDiqN5BJZOUkVh9auLJYsbMWGSa0Vk8yKeGbBWaMx59ARisqGRcbvU1eiYMAc1oo3JOF1X4E+A9SvBdGORXLGRypGCfpgj9KyZP2dfD4neW0vmSJ+ig45/UflivWrZgdznIVOvPUVoQZlUtDCxUjgbsEVFSJVOo4M8fX4IajBAYbXWV2KMLG3HH6g/pXNeIfg143W1kTTVtbvrlFcIx+m75T+dfSMEUm7a8gGKtblXB81TjqMc1idU8W5Kx8Iaz8KviJp2JJNDkeEnlANjZ9t3B79DXoPwX8CeKjeu11p0lpGygFZkK8Dvz9V6Zr6wMrTBoxnH+7/MU2GEwgMY0VR2VQAfypxm0crSluea6d4d1nR78GzYC3AO/Zk5Oe2Px6ijSdUFvq8txNcOmXwUYkDPpg/SvTYVVdxMeQe1ZV/wCGdL1K486aEqe+OOf5VSqPqY+yRwfjjVLXU4HjSxjjcDCucfN/jXzD8S9Fgs71ZoxF5h5MSYXnPXH5V9h6r8O9KvYTDHcSRp14P+RXB+Kv2fdO1xlmbUporhBhWU8Y7ZU5z+YqvaqxShZnyR5KpqCTMzmVnywz710/iaBdQ12GNpPKi8hGfdwRnGB+X869O1r9mHxHBun0nWYrl852P8px9G4/8erM1H4U+MrDWILm+smubcw4coMZbvwfQDHBNCmWcsPBNrO6/YNZhKyR9228455PFQT+C9Wt4Av9pBAgLBDJz9Aeh/A1o6l4burNDFPpN/ZS7yBt3Rknt7Gsa4hv7EI0z35X+7gg4+nQ0SkBHDo9nMnlzQst5k/vH53Y/nXF6vF9n1OdEHzAcmu8OqW8skcflShgOS0e1h+BriPE01qupyOpcM5O4dqVwPUfgjFHD4Yvb1NrzKOccnP/AOs/pXSWDKr/AMSOfvYrxz4beKU8N6yiSjzbabKspPA9+h9/zr297a0v4Y9S0m8ikVhkqrA4P4UmUiO4zHIjJIDz361W1VI5sB8gEdfQ0zUJWicC4yrL0x3qnqF1JcRBLUSB8dQKmxVyhNYDxJpd/oE0Zby18yAkZPHBI49Dj8a8F1uxn03UJrOVgzwsVIHscV9IeE9P1Szun1K5kWJFUk7lHI+leBfEa5trvxlqd5buj+ZI2NvQY4H8s/jUjPqP9hTT4R8OtWvlLb5rjk84AGVUfo5/GvfsKSd3QKFFeVfsh29vZfA+3WKJo5ZZmkkyOWJO1f8Ax1c/jXqqkHdkED3oGVZVxIFOcVFOqg/Kc1NeyA5YCqsDs2S1NoQx1qvIODVyTFQOKzaGZ8qVVlTg1pSrVV1+bFAyvaw5njHvmtmdui9ccCqVmv74sR0q9GocqD170Ax8S4AatC1ZgBiolTGBirUMfNArlpGyPmGKlTBpiJ0FTxxjNAx8fFSKoznAz60qpxT1WgA2K3WNc+uKjk0+zl+/bR59lqygxThSYGVc+H9NmO4wqjeq/wCHSqreFrAncrY+ldGoGKNq+gpAc2fC8eDslyO1Qv4ZfadsnzV1YAHQUjfSgDibrw/qUcfyFXHpnBH51Rex1KAfvLeT2I4Neh7fTNJ8p44PtigDzeRp4pf3lu8cnq4IJpkvlu+bi1jYnq2wE16PJbwyDlFI9CKifTbFzk20YP04p3FY81ksNMmVo5NLs5Ff7x8vaT9SOv41hav8PfA+oWrW954btdjcHy0CH9Bg/iK9dk0GwfP7vb9DVR/CliwbZLKmfRsj8jQFj5v179m74d37Ceya7sZD97GB/Ibf/Ha43Wf2VLWSQtpviBdh5VZBg/TcAR+gr65PhWSIHybxge2RkflVSbw9qMY+Vo3PfaMD8qYj4ovP2X/EUJfy7tHAHy+h/EZH8q5+5/Z48cQRsyQnZnjIyCPqMj9RX3ZLpeqQ/ety4/2Tg/kagZLqM7WiZT9KBo/PjUPg748sUaQ6Q80Y6lR/Xp39a5vVPCXiTSyBfaNdW4PI8yIqD+J4r9J/NaNizW4z67eahnh028Vlnsbd933g0Y5+vrQM/Ma6tprVgLq1mgJ6EgqD+dRZHRm/EGv0g1bwD4G1VNt54cslP96JPLz7EDg/iK4rWP2ffh1fzmVbI27HOdnyfj8vyn8VoA+FOB1/Olf5cE5x619e6h+y3oLvJJZam4jK4CuMFT9Rwf8Avmuau/2Vb3D/AGXWMDquR/UZH6CgD5n7UV7te/szeMIoHMEqTspOAvHH6j9RXMap8CfiFYwmQaWZQOvG0/mfl/WgVjzCjFdNrHgHxloyq2p+HdQtwwBVnhIBz79P1rn7m2ubVyl1bzQN6SIVoAiUHO32zR0Tk5fPQDtQeMFm69MV7b+yr8PtP8Ya7Lc6pEzWtudzNjI6+3PRW70DPFIyrdxStjNffc3wL+Gd9vV9NiB/vICp/NcH881zOv8A7LfgS+kaTT9QurJjn5W+ZfqCMfqDQB8U7T2alBYHnH419La1+ybq0EhOmeILeaLnb5gP4cjn/wAdrjtT/Zw8fWpkAt45QvKlDvDD1yuSPxAoA8b5B6Bfw4p6qWHOz6qa728+DnxCtEkb+xZZETqU+Yfpn074rCuPBPiq0iE1xoNyi/3ihA/766UAYKrx601lVunFXbnTtTtQGutKuoVPRypAP49KhdtqqWLbf9pf60CsVTEajIIq+RFwVlQZ7NxSPauTkKoB96QFHikwfrVt7Vh2xULQutAiL8KKfsY9qaVYdqYCUUoHGaT5fXBoAKKOPWkoAWiiigAooooAKKKKACiiigAooooAKKKKACt7wx408XeF2Q+HvE2raYqNuEdvdOsefdM7T17isGigD6A8KftY/EbS1ih1q10jXoVPzvLCYJmH+8hC/wDjteweEf2tfAOpypDr+l6roDsBmUqLmEHvynzY99v5V8P0VSnJC5UfqF4U8feCvFZCeHfFWk6lJgHyoblfM5/2Dhu47V0pyOuRX5MozI4dGKupyGBwR9DXe+EPjL8TvCsmdK8Yak8XeC8k+0xHjH3ZM47dMVaq9yeQ/SmivjbwZ+19r1qiw+LfDFnqYAwbixlNvIeO6ncp/DFexeDv2lvhX4gjAu9Xn0C4xkxalCVX8HTcp/MfSrU0yeVns9FUNF1fStbs1vNG1Sy1K3bpLazrKp/FSau5qxDqKbmjNADqKbmjNADqKbmjNADqKbmjNADqKbmjNADqKbmjNADqKbmjNADqKbmjNADqKbmjNADqKbmjNADqKbmjNACOfnb6mvDP21teXTvg+NFWRln1u/itwAesaHzHJ9vlUfjXuLn52+pr4x/bl8RJe/EfT9Fhk3JoumlpAGyBNOc4x67FQ/jU1HaI47nzhcyeZcvJ2LE/hUK9M+vNK33T+VFcxqFFFFABRRRQAUUUUAFFFFACEEjC9TwK+1/2TvBcWgeDxrMsO26vEwHPXBbt+CrXyx8IvCl14t8a2NjDEXiSYNJj0Az/ADx+dfobptnbaZYwWFsgSC2j2qB7AAfyqSiZuF9aaWwtO6kCoXy0m0UAT2y7jntSzcNUqLtjyOKiPzHOM0AViCWx35NUtZuF0/QrvUJwo8pDtH949B+pFaBjZpyw6dK4H4yaw0NhFpUTYMrAtj0HP89tAGV4R8YalrOqS2lxCqwjO1geoGf881ta6jSQrMBhQdv1NcX4elj0i+s4sfPMCWPoM4H613Wq7Z7dircY4poDnwdpxUkTHdVdWUdeSO9PZ+flqgZo20ipOv1rZnk3wk54AH51zQfaA4OTW5A4ewX1IqkSUtVlRLQN0NYgvnHBBxVnW2LOIwelUWj+VapjJJdQ2DJIA7mqOo+KNDtTzewzuDhkGG2nnr6dK5T4v3l1YeF7iS2ZlaUCIY9D1/TNeH/DqL7V4sIvZXluAPkY8/h+WaaJaPo/R/F66hr6WaQv5TZww4wB612Ecii5GGwMdK8r8LC7/tpP3TIucFNuB9RXpezkZyDimSbkDlx2xnGfSt3whYx6pqctoxJaIbjnoR7VysJeOHH5e5rpfAepQ2PjSGKaQKJ48D3Pb8zj8qAO5Xw+saOsaYAXqR1rS8KwNFC4YYGcf5/WtEzWqEiS4TdjlS38hVNNa0dd0cF5Hlc8Lzg+9ZNtgWnsY/MMhJ5OcCqHiHT7W4tceYkT44z1rO1HxNdRzxQ6Zp5cTEEu5xgk+n+Bq5Hon2lkn1Kd5GbDFFPGeDRF2YHD+Xh/LVyAp4z3q7bFtp+bp1pvidPJ1hpAMIx4FP0u3lvbpIYFba5GTjoK6lUE0XtPZ7iYr877zjI6AD1rH0jxP4gtfiBP4d1LRSlj5RZLsFSqkDODg9egHHrXZutloUB6PLxVFWm1p/NePYg4BPak5XIbJYbh97jJJPSrdjHKFLyngc81FI1rYRgKBJL65qD7XLLndwp7CnyphobIvPlAT86khfdnc3JrJt59oK4/Gp4pB97PNRKCQ0zQZ3Vht6VMkhYHnFUoZzu55qVmw3HSs+UZYLAIcrn3HFAkAHFVjIAPvUwv70uUCy0jbuuBQA3sarrJ/epwlUHg4pqIDpYVYN+6Q7vvKygg+tZkugaK7kvpNsVb7yCMbT/wHpWoLhTwxobnlGosBzF14A8H3G4NpEMaEfdQfKP+Anj9KwtS+C/w/wBTDLcaWrDsV6r9M5x+GK752cHmmCQDPGPpTswPF9W/Zj8E30LLa3lxaMfutjcB+DHP5MK52P8AZ88VeGyf+Ed8Tpcx/wDPJ24/75k/o1fRRc4xu496axAAC4PqDS1GfN2s/D34kW8YSS0s7wsODG+wg46ENwfwauK1eH4naIph/wCEVYMpyp2ZDf8AATyf+AmvsYO5POQPY5FLvkyY+PLIOQRwaAufnrr1z8VtUnf7Vaz268K0KRlW28duGPTuDXA3NjrWGH9kT5D4f5DuH4df0r9PLqzsLlCk2n20i9xtGD+HSse90Dw1MwhudHhYHPyvHlfyOR+VFirnD/srzY+E8Nux2On8J/Tg9PlC/nXpRZtjAt1PT2qjZ2NlptqbPTLNbaDOcKf8adLcSeYd36UWGmSyLuGDUODH8v5UxpmqN5CeTUsY52qNnqN3phcEVFxoV2qByN3FJK23nPFQmXcNy0DK0uqNFqUNrGvzSOF/z+RrpLCLdcrg8d656ytVm1UTt/yzBwfc8f4102kKRcF/4cce9AmaSQ7i3GMVPDHg0sbDbkVPEwzzQIfGlTItNU88VMMUFAKeKTFLnCk8nHpQBIlLxnpUcc0RQNuAp/mKy5HSpAfRTR04Jo3UAOoppY54/Wl3cc0BcWgijIooAQj8aMD0paKADFFFFABRRRQAhFRvbxN96NTUtFAFJ9Ns2OTCPpiqkug2L5+QLWwTTTTuBz0nhy3GRu+lV38OMB+7f8K6Zqb06HFMDkpdBuVPDAeoxxVS40+8t/u2+fde9ds4ZqQKwHagDzxXvIZSfJdG/KnjUJkfLlgfpya714Ufh41b8KryadauMNEo9iOKAONjuoZiQ8UcgPXK4NZGr+D/AAfqxLXmgWLOerLGFLfUDg/iK7yTSrWM/LGB9Kgk02Answ9xgigDxTV/gJ8NtQdmTR/sTt18klF/IfL+ldN8O/Aeh+BrSW10ePaJvvYGDngZ/wD1Y616DLpa4/dylR+dZl5pdwuDFODzgkf/AF6QChgkgjUB8/xY6UOxU8yYPqBxWfJeLaXX2OV/3j/xVJY2rSAqXb8aALu75PmbHvinwIuc5B9xRDp8m3AORVqO0bbyOaYEZMhPDRyD0kTP69abNa2k5HnWkMg6coM4+vWpxayqehpk6SovyigDOvvCvha9y0mj2/n9Q4Xac+5GM/jWBq3wi+G+sjzLvw5bxT5y0kK+WW+pTGfxzXXRTkNiRDz3FSmRVzjOKAPFPEv7Lvw/1JxNYzTwrghk6EZHUMuOnuDXB6p+x+SXfS/EbImDgSjP4bl/+Jr6utZkOPL4qf7zcYH0q0lYR8O337K3jm0WUw3UFxgjZsbOR68Z/UCubvPgJ8SLRSzaYJQBnIHT8VyPzxX6EgbQFjYk9/apFLZG/c/uOtJxEfmlq3wr8caaA9zoUxjP8aYK/wDfQ4/Wue1Hwzrdj/x9aVdQjsXQgH6Hoa/U+ZI5CPNtopccZZOfz61FcaLpF5GTcaTauT1JXDH8RSsO6PyfubHyfmk3xE/3lIH51AbcMuchh6g5r9P9Z+E/w61eV5brw3bRStncYB5ec+u3AP4g1wWtfsufDi+keS1imtHI+Xb8n6rgH8VpWDQ/Psw46U3yjnGOK+0NS/ZAtGDmw1k7s/L5nHH1X/4muR1b9k7xTBE7RXwyjfJtwwYc85XPHTqBRYVz5aCnO3qKCuBwSfrXv2qfs0+PrdfOhsku4+5XAI/LI/PFczqHwV8b2T4fQnYZxknGP+BD5cfjQB5MOnvSA5rtNY8C+I9LYfbvD97Ap6MYztP0YcH86wLyw8vCTLPbsP8AnohX9aAMuirUttHGAPPBJ6bhj9aY9rMEB2AE/wC1kUAQUU94ZI/vIR9OaQqR1BoAZRSnjsTSZB6cUBqLRSEnPWlK4/ioFcKKOcZ4NIvzdKVxi0UUUwEpaMUYoAKKKKALGnX19ptytzp17c2c6HKyW8rRsD7FSDXqvhP9o74saAIYn1+PWLeM8x6lAspYehkGH/8AHq8iopptbBY+v/Cn7YOly+VF4p8IXVqx4kn0+4EqjpyEfBx1/iP416/4Q+N3wt8UyrBpvi6zhuWwBBfA2zk4HA8wAHr2J71+cNBq1VkS4I/WFHWRBJGwdD0ZTkH8aXNfl34U8ZeLPClwJ/DniLU9MbOSsFwwRvqn3T+Ir1/wj+1b8RtKJTXLbS/EERzzLF9nkH0aPA/NatVV1JcGfcuaM188+EP2svAWpRhPEWm6poM+PmZU+0wk+xT5vzWvYfCXjzwZ4sh83w54m0vUeMlI5wJF+qNhh+IrRST2JaaOlzRmkOQcEEUZqhC5ozSZozQAuaM0maM0ALmjNJmjNAC5ozSZozQAuaM0maM0ALmjNJmjNAC5ozSZozQAkjAOxYhVBJJPQCvzU+MfiX/hK/iD4g8QK26LUNRkaE/9MI/3cf8A46or72+Onib/AIRD4VeJNdVyk8do8NsR186T92n5MwP4V+bt8NkiwA5ESBPx71hWeyNIIrHqo/E0UfxN+VFYlhRRRQAUUUUAFFFFABQAWIUck9KXb83t6mtnwPo9xr3iiy0u1QvLLIFAAzyTgfqRQM+qP2OfBTaboEviC9g2tOAYmbrySePwVPzr6A+8vtkj61R8N6bBouhWmi26gR2saxkgYzgAZ/SrwPygDoOlSMBwSWOKLdN8uajufuAetTWUZRR1GaALFx8seKrr1H61NMd2ATVeTIXj1xQAxnWC1nuSeEBrxTXbs+IPFwfloohxg5yc5/oBXo3xJ1VtK8OyW6nbJKMdcHn/APWK8d0u8bTrk3DHJboKaBknieUpr9v5OMQf6w+w4H9a9HsZPP0xOMkoCTXE3GnhPCtzrN4v7x8Fc9T3/mRXReCb55vD6buZcfMf8/jVJEKTuVJz5czxgd6k3LgUmpDbcswzlutV1amUy2prVsLhfsrAjOOlYiyfKcZzVm2m8uIqepqkIjm/eSu1QurbMlSKsEMoZvLUqerHtU8MDPEGbYyfWmM5Pxlon/CQacli7bIs5Y+pri7DwnY6DeCeG3YyKMByOp6V7L9iGOIyoPTPNNk06B1UTQh1U5GP8KZLON8LLdteFmiwufvYrtY4MJ5shzT4IYYowoj256cdKuw2+EAwSvqOcU0QxkSxqvmTvtWMHPHAFVoLOa61ay1rTb6GaKKZVcRyBmUepAORjntU2uXsel6LLqF5Ji3A2uVXkjv068CuetJ9K3WV54emjuIJJVMwBO5MnJyCB+tXYm+p9CNoVjNFF9oMzSMoKliOfqKqQ6VYWetQmO3RX3dN2cmrkd5JPp1nds5KuAMg965fXd2n/EbRpHmYQyck7sAk5wD+pqFGyLOx8VXUekaHJdeQp2c8D/PtR4d1JtW0u3uuqtz9QKj8ZW633hm8VG+XZuXHPPb/AD7V5tc6t4h0f4cR32jRKzwud0bMQSo7cAjoCeRWaV2KTsdvrmg3Gpa1uRljtyg3DHK/5Oag1nxJonh7/iXQzQi6IwWLAY4P+IrPs/F2pal4a0+6+wyWtxcoPO3AfKepHHXAxXiHxjW4fW47gGXgDc4JHP1/KtYwuQ5ntFnqUF9expJdI5kcYJYY5NdBq+prBcHTrN4o8Y+XIB+v6V8v+ENUnsvFdirXVx5csirk+5xn9Sa6n4ieL1fxZM+kXBjU8bSxGAOB+gH51qoakuVz2mPO795IGk9M5qRZG3fMhB9q8Cj8a6tH/G+7AAIcbT/n6Vp2PxG1lSFfnH96tuTQVz3BZCBz0+nNTxyHswb68GvI7D4p3EUgFxYggdT2/I//AFq6Cx+KGjykedb+V+n/ANb9az5LlJnoSySfdAx+NaIffZeYONvXJrh7Pxx4duUH+keWT2JGP8P1rpPDOradqkcqW8wkVRzg1nONirllZARu3ZB70F/7rVRa+sWV1W6RSspQISM5HXipBLC7lUmQsAOAeaFHQLlkTY4JpTIDVEMwbDAqfepAHxkcj2quUC0Jcd6csxzxxVEsy8UhkYDilyjNATsPvUvmo3U4rPWYnrTmkTaSwJPYCm42E9i428dCCKieTH3iFPb3qBJIwNxnKZH3cYNYvjLxJZeHfD8usXzZiiIHK/NyccD9fwqOVCTZ0QuMYcRg+uDSSTZPDHB5x6VzHhLW7fxBoEeu28sn2OVQyNtOCCM9CM9CK1vOBGQeOxqWrGidyzNLkfKcUguvLB3YceveqhfnrTC5FA7EzTMclm+Q9KgJXHrTHfIwaYDSuhpDz1pjLxSlgKjkk4qWMjdeajdcCgvUUsnFZMpDJBlTzUEhIg2J1zzT3kwKbHIo68DvQA+11bTLMPBcSqJhjOfpXS6JJHNELhTmNlAU+1eJa1I13q0vl5Vnk4Ofy/pXs/h+NItHt4lyqLGMZ64xQBs7tvC9Klil55FURM34VPFID9aANGM+9TBveqMbnFP800AXTJxWD4+1ZtG8F6vqifft7Zmj5x854X/x4itMS151+0fqyaf8KNRLIrGQfLuPfouP+BEH8DSA+M7f9or4kafqV0V1o3dmZmEcdwN+BnAweGHHvXW6P+1t4ws2Vbyxhki3ZPzb8j9GHfufpXzhMY/MeaNfldztQnoM8VEeoXc4Oe4yKQH1zY/thXCn/SNMx2yhJH1xwf512Gj/ALX3heeHN7bXEEgAzlMg/iOf/Ha+FzjzBuH4inFQaaEz9EdK/ak+G96EFxqElmzHGWiMi/X5ckfiortdD+M3w81Z0W38R2jlu6uGH14yQPqBX5blBSqzqwdXZWHRgeR+NAj9crHxBo2oEvY6lZXcQALNBcKwUe4B4rRiurcpuikWQeqNuH6V+SWn+J/ENi4kh1i6Dr0LSEkc+vX9a+s/2QfE/jDWopLnUdQkuInfau9y2RwB15/hbvTGj7AjmWQZTkU/NMiXZGqnGQACRT+1IYoopBS0gCiiigAoopG6UANNN70pNITQAGmGncGk6GqAbQelO4prdaAGn6kUx29STTjTTQBBI/rzVeU+lW3UYPFUnQ5oQEUsjLxWdcO7NIWYgDtV6VsEnHQZrJ1p/JsN4Iy5pgclq2G121nkXeBIM89f88CuwiVhMSqjA5JFcj4nZbWGwm/iMu4+/oPz/lXonh+FLiwjlABBUZpAVrXzWl+VWwPataO2lIDFavx28OMqoFTgbVpAVFtzsHAzS/Zl/ijq32opAVVtIApHljnrxUY0+25Hlgg1exSEcUAUI9Ntl+ULjFOOnw54JFWSRkR8njrSj5cr8x+tMkotp6/N5bGqC2d8tzuydmfWtxWH3VB3e4pSyjrkD1o5mOxnp544dTUiRnORkVdDKehH40fL6YoUxcpWSPHVc0MAD0xVrAoZFI5FPmBRKbFcY2K344NAwF6SKf8AaH9akktlaniLaMKxx6E0XCxHvcjg8+ooKHduZEZv72OfzpVhZW+8cVII/wDaNF0KxSlsbKUkyWUJY9SEAJ/Kud1X4ceBdVWQX3huxkaT7zrHsY/iuM/jXXNGfXNNKmq0YtUeK63+zX8M9QjkjispbQPnHlEKVJ+nB/EGuD1X9kbRif8AiV60SP7sq7f1XI/8dr6kPvQiLu3AAH6UWHc+L9V/ZI1hGL6ffgNgcBuCfwyP0Fc3rn7Lfja2IaH98D2A/qMj88V96unOV+U+1NIkX5lkLH3qR3Pzjv8A4A/EWxc+XoTXEJBO9Pb36frXJax8P/EemB/t2g3sAQ/MzREL/wB9fdP51+pQlZTnuevHNVZLa3kdjJb20m7hsx/MR/WqsNSPydutNkt0xcWc8K5wGkjIB/HpVM2tt/z021+pWreAvBOpCQXXhvTi0n3nhiETH67eD+Irg9a/Z3+GOpI6Lo4idiTuiAjbn/dwD+IosO6Pzw8mPIw4H4042ZwCY0df7wODX2jq/wCyX4Wkz9g1We3Y9BKox+Y4/wDHa5bWP2Sb+CUmw1iN4T02tjP6EH8h1qeUm58qfY352Fsehpn2cjozZ9CK+iL/APZd8YQy5trlmTk5wefyyP1Fc1qXwD+IVmz7LGOYKOhypP4jK/rQo6hc8Z2N3GKUL6122t/DvxvpaO934fu1iT7zeUSv/fX3T+Brlb62urHC3djc2xPQSwlQfoT1p2HoykUpCpqRmB+9mM+4xRuUjtn61L0CxDg0uafuGcFSKCtFwGcUlOYYptMQUUhpwxQAlA4YMOGHQjqKG47HHrigc9OaAO68J/GD4l+F1ij0nxjqYt4j8tvcSefFj02yZ4+n4V7F4U/a91638mLxR4VsL9BxJPZStBIenO1ty568cfhXzHRVKcl1E0mffnhT9pX4U64Yo7jV7nRZ5Bymo25RVPp5i7l/EkV6ro2s6RrUBuNG1Wx1KIdXtLhJQPqVJxX5XVa0rUdQ0m7W80u+urC5X7sttM0bj8VINaKs+pLgj9Vc0Zr8/PB/7RnxV8PSKJdeGt2+ctDqkYlz9HGHH51694T/AGvtOkUx+LPCNzbv2l0yYSKf+ASYI/76NaKrFkuDPqXNGa858I/G34X+J4x9h8XWNrMesGoN9lkB9PnwD17E16FFIk0SzQyJJGwyrowZWHsRwatNPYmxJmjNNopiHZozTaKAHZozTaKAHZozTaKAPnX9unxA1r4U0LwzHIFGpXz3NwobkxQDIBHoXcH/AIDXxdI5eRpG6kljXuX7ZXiBtW+Mup2auDDo9rFYR4PG9v3kn45bH4V4W3THqcVyVHeRvHYQdBS0UVAwooooAKKKKACkPQ0tHUEUADZYA9BX0V+xL4V+3eKpvE91H/o9jIBESv3mVdx5+pSvnm1ikuryCCGMvJI6pGg7knA/nX6A/AzwlH4T+HmnWgQLPMpuJz3LPyP/AB3aPwpMaO/cnczdzk/iaaowoX0pynfuPYDimMdopDFK+Y49BVvhU4qC2G6piaYEQO5qAokmCnhV5NOPUHHeszxTfLpnhy8ui+xmUqh75PA/nRYDyX4p6sdV8SR2cbZjQ5wP8/SuUvIcXUcUnybSBWt4VhGpa99rm+YeYXJPp2/pUXjuGGHUFkDYBOBQiZM1fF119o0qz0q1IIcAsPTHzH+lN+Hc2ZprVjt2dc/T/wDVVbwLC0lzNqV2d0USEKD2z/8AWBrP8O6ssPiq4aPpK54z6n/P5VoiInY61t80KnRc8+tZYfmtDXZIhH9okm8pNuTnpXORalZTReZDdRuCccHJpdTQ10kGakaTI4qnEVkGYpEkHqpzU0asWxgmrQjE8aXkljpDTLKySueCGIIH+c151pviHxBAWaPUpdp5wzH+Yre+Jl29xfR2aNkKOg/z9a5mONVGxuBQNnT2fxB8RQKFk2yAdx3/AC/wrXtfiZeDHnWpHvjj8x/hXDpCo78U7yQc7aZB6InxQjBBe3BXvx/n+VakHxL0mWI7laMkYyPf6f8A1q8m8njay8U42yEDKgg9McGqRLPRfiJ4s0/VNGt7GzkJBPzgHj8cfT9a5XRJLizuE+x3DwozAyKHIBx7VQgt1bYFQ7h61orCPs6Mhwxfcx+nStYq5B9ReBJ7nUPBEETSlWaMlMEHGOPpz/WuY8SJqtjaaTd6rctLLBclXIB6Hqe+ABwPrV74Uzq3hGCNZfnVMt/h+WKu/EARXOiLfM5QxnhP73P9TiqcdB3PQLDy9Q0iFmcLBLEAwbHJPWs/S7HSNB0m8hu7q0lh81pZAxBwSe/p2FeWfGzUfEKfDrRbnRbqSzgciFynSQkYGQR7Ma8bnuNVuIplmnu5SuSrbyd578571hyFX0PcfHPxw8H6TEWtbOW9mi3LCIlBXcTjJGRx06E1l/EDUryaWw8RJpqT6bqUIPzKwAb2P1z17CvJ7bw7ezW4jiVbiSUgpAiA8+hJ6HmvYtdknPws0uzvLVrWe1IVYGADKBwOP91f1rWnB3MZo5rwxcabear5kmiAGBCWkVdvPQYI479xWNdt4Vvr66nMFxEWYhMjqM46jj8xXW+FIZofD+pajJsH7vC8YIJGAPzJrAjs4ZogTAp9DXTGDcjK9jOXR/D8wVYdUFs/9ydSAf8AgQ4qZfCYlI8jUrbB6Fm+U/iKsNYwx8FKb/Z4B3REoT/dOK0nGxUXcRfBOtc7fJkTth8/kRxVaXwrrcW7/RSyj/PXp+ta0AuIGHlXEkTeqsRmrKalrEMoMd4S3uCD+nWqjFCuzlptL1CzUTSWNzGRxnbjP49K634P+LLTQdWkt9QjuEe6OIvNBX5j0HTB7d6eNc12PJbyZfYqAT+XH6VXl1+4k2y32jQo0bZR0jweO3HFZVIXGpGD4k1vU7XxDqH+kOkRmYxDdww9fx60yHxRrFurRi8Zs9t3HT8q7HxKPDt/ottr9zprGYnYyw/J7dOnXiub+xeFsupkntvnO7zU29R2IyDUcpVx1v8AEDX4QFW6kwBwGO4frmtWx+K2tW7jz7aGUZ6gEcfQ/wD1qoL4V0Cfa9rr0Khugc7f15U/pSXHgWYPGqalAxcfISwAb8elQ1YpM7Gy+L9o67byzZD9OP8AP41rw/EnQbhQUdUYjkE4/nx+teV3fgfW4neOIJK69UU5/wDrfrWTqnh/W9NslurnSpIoT8hlwQCc469DUuRpc9zTx14fdULXIUtnuBx+P9K3dEvota+XTQzgdZCvBHH+NeeeFfh54ZsfC8eua9fFopLdpSitg4wSP5dxWNJ8X/7NjuNH8JaRFZW9vn95JnLdBkenT1IrGpNvRAe5RRWEE6reXEXnjnZn+lZPi2z0fxNYyaPe2sF1YScnaVODj0I96+XJvEOs3VxJdTXspeR9ynfx6Yq1Y+L/ABFZkqt9IUPOxmyB9P8A61LUasfSOk6fb6TpK6Lp9uYrWLJQL/n6fgKfubb5YAyPUV4HY/FDxDaqFMqzAe+cfgf8RW1a/F25EYN1bBm9R1/z+NF7lJI9icsvUEH9KY0mB1FcL4Z+IEWuXqWyROr4ywIrrS/Of0oGWy+RTS+Kq+YSAaTzeaze4yy0mTUUj1AZucUyST3pASlqglbmkMvFRGQE0NDAsajvm8qxlk6HbgfjSNJg1neIZ/8AiWv82KgLnNaOv2rX4lxnL5r2WKQC3VV4HAH0rybwPCZdZWRQOOpP+fevTY5flwuSo4BoGaEcmKsRyL9KyxLzUqyc0AayycdaUTDPUVmCU+tOWWgDUMgrw39tfWzp/wAMI7WM4abP+A/8ebP/AAGvYhL718xft76yzWdjpUfEK7VB9SB/izf980CZ8foMqpbp2FOoGCg/2TiigQnOThjz2pcmiigYZ4ooooENfLfKvNfev7Huhm08NWEjIBld/TsMD+YJ/GvhbR4HutUtraNSzyTKFA6k54H54r9K/glpqaT4ft4cjMFskS8ddoAJ/EgUFHqXmDcaUyCsxLj1pzXA9aANISjFIZgBnNZhuQO9RNcc9aLAaxnX1oMw9axzce9ILjI+9SsBrmY+tCzk8Gstbg/3qetxnrQI0vMFIW561RWYetAm5ppBcvhqUMKpCbinLNRYLlzikIquJRThJnvQMeRzSNTS+RRuBFADWGQcVCyHrirAwBTS46GgDNmgLn2Jwa5zxQ5a8ito/ujkj/P4V2atGIpH9AcVwUkjXWsSSdELYUmgDnviOnl2NmuTlXDA56dh/WvSvAjNJ4dgkzncAT7VwPxLt0awUMeARz7V23wvuopvDcaRtkoMH6//AK80AdZx24paQU4UmAUUUUgCkalpG60Aee/HHxovgvwLNqhm8m5YgIFwT3Y9fZf1r5K8P/tNfEhpt0dvHdqhYKqqVLe56r/472rU/bJ8bHXPG8Wg2U5e0tN3mBTwWyF/kh/Osr4Ox21n4fnvYNJgu5mJbEqBtp6A4zkdCeK1jG5Ddj2DSf2hvE2n2FvdeI/C4Mc+MFf3bY/3hlT0PYV1tp+0B4cmtzdXen39pB/C1xHhTx2YZH54rxnWbX+2LWKe5n4Jx9nRT8vX8607K60nQfA2r2OpTxh7mBktg65w+MLwT6tn8Kr2RHOe3WHxt8BXhKf2tEkwUEAkFD/wIEgfiRW9YfErwbfW6SW+t2r7vVwMfjnH61+ekUMLec21VnVj8yHaWWr+haZf6vqMNjpbTpcyMFyGIx+I+n6UeyKUz9F4PEWhzKGj1W1A45aQAc+h6GtCG4ikAMc0bg9MHrXxb4f+GOp6JeZ1PxJdhyNxhWUg7sDuOv4j0r0jwpJa2b+VH4gvbeZRghnK5/A/Kan2Q+c+j8/7NHy/SvBvEWuePNO059V8Oakt7FCpJQj7/XsQV9K43RP2oNZtmeHX/D8cjRvh2iOxh7dwf0pezY+dH1X82RtPHejIB614Bpn7TnhebJvLG7gXG7DLg/hjIP5iuzX4yeFfsVvdyXHlRzjKLJjP6ZHf1odKXYnnPTB94jBo/wB7FcPafFTwXcBXGqrHkfx8D8+n61r2Hi/w3fyhbTWrcsegLgA/nwenas7MrmOgJU8EY+opRGtV4ry2k+VbiMn0zUuQw4wx/wBk4p2YXJCq00x0I+4sACpHYigOducZ9cUncehBLG/1qJ/MUdGHuKve/al4x0FPmDlMeWWQtyCT645pVO8Z4z64wa1TGufuA00xR/3cVSmLlMtgfY+1QvmMfKVXPVcVqTQq3TFUrizZhzWl0zPqVt02MxSbW9qY8jkh+DJ3YDk077K6nANRsrRnkUWQ7MibymLNNbQkkckIATWDrHhPwjqiuL7QLCQvyxEIUn646/jW+53DkVXYLnmlYVjy3Wfgb8NNQTauiC2I/wCeOEB+oA2n8RXH6p+yz4PuJfOsblo1zkp93j6jj/x2vfpm8pSU7jmooJFbPQNSsXFny1qn7KFs8jCx1h4c/d3HjP5HP5Cuc1H9lfxRbq/lXiTKBlWU9fw5H6ivscyYchsD6UqM6nKSZX0qXAq58Fal+z78QLaN5IrSOcKcbclW/M/L/wCPVyGs/DTxppMZkvNDuo0Bxloyo/Ang/ga/SQXLKxPykn1FRHbJu823iKEYPyjH40rDPy7u7C/slBvLG4gU9GkjIB/HpVUle4I+tfpxq3h3w1qSst7oGnuSMF4ohGSPcDg/jXG6z8G/h9qk2+fw7bpkkmS3/dP+IHB/EGgVj8+A6jpIcehoO08qyk+nQ19r6n+zZ4DuJWezmubcHPyMen6YP5Vzt3+yvpzStJbasGjxwPunP6g/pSuFj5MYAHkHP1pBjP3X+mK+l9Q/ZY1By5tdQHH3CTj/EfqK4bxL+z34/0lWkjtVuYwTtI4yPqMr+tMDyEkb9oDfiKK6nWPh7400mIS3+g3kcZH39mVH/Ahx+tc5cWd1af8fVvNFnozqQD9D0NAiGihTvP+rZiO6njFHfngHpQAGt7wv408XeFz/wAU74l1XS1yGKW9yyoSPVc7T0HasEcjNFAHvPhX9qn4j6X5UesQ6Vr0CcMZoPJmYcfxpgZ687T1717B4V/aw8B6i0UWu6Zq2hyMPnk2C4hU/VPmx/wGviairVSSE4o/Tjwv498F+KNi+H/FWkahIy7hFFcr5uPdDhh0PaukO4HkEfWvykVmVw6kqwOQwOCDXc+Dvi/8SPCjr/ZPizUDCDk290/2iI+vyyZx17YrRVu6IcD9IaK+PvB37XGu27rF4u8NWeoRZ5n09zBIBn+62VP5rXrnhL9pX4W65GBeapdaDP3j1C3IH4Om5fzxWiqRfUlxaPZaKoaJrGk65Zi80XVLLUrcjIltJ1lX81JxV2tCT8zPiVeT3njTW7i6kMlxPql1NKx7kysB+grmT94ewrc8fOJPHOu46f2lcKPoJGrCHOW9TXAdAtFFFABRRRQAUUUUAFKO4HTAyfekp8UbSSCFBlmdVA9WNAHrf7MfgubxF48tL+aI/ZbN85xwSoz392WvuRURFEMYCogCgDsBXmf7OfgtfCfgOyuJlAuryIStkDPzcj9Nv5V6YowxPrUtjQ5uE2ioHy0gUVIDwSadaJucsaBliFQq0jZ3U8fdz60g60wFVdw2gfMTXmXxz1Lalvo0b/Pjcyj6f/XFeqW+FBdyFReST2FfPHii8bW/Gt7frl18wiMHnjOQP5UwLfgTEMTrtBfH+f6VS+JcKy20e3CuDk/5/Kq/h66mt9fZW4UdR/n8ah8bXD3t6kaNhepA/wA/ShGMmRaLqYh8Nywx/wCsmIX654/lmqOq2h0w2cykrLKQzdsA/wD1q0NHtrdbq2hbGByR+lUPFlw2peJ1iibEEJ6+w/8ArCtEXHY0vibqW7QbWxVlZpVAZunbn9SPyrziHSUSEbbqVSrcgHPNaGq3D6hqAaRyyJwv86ImbaUA4BpDGQC9hGI76THuScf1rQg1XXo49n20zR9snJH49aqguD1IqUb/ALzMQD3AqrjKUizXV6090x3dzQIAWJX5gTVoffx1WpYlAwoHFAMrpAMfdpTblfmFaKou3pShAaZBnGPI5FOihORuFaBjX0qSOLLDOMVaJZDBGEbJFXQi7SoGDipRbBircYFTohwWIB7VaM2ei/Bi7ZrK6twymRF55xj0/wA+1dV4n1CG/wBFn0rzE+02yhiFOOAM/wBc1wXwrVLTULpdxDbA5Hqew/nXbXOnWMrT6o8Ll2iIYevf6810RjdagmUPEPh/VPiB8IbXS9MvksLmKYKJZGK7fu5IIzghBjp3rQ8DeCvDujWsGna40uq6sqfvQAeMjOff6infDNv+JJcwyKWdZyOuMdyf5D8Kdq2rWth42jub25CRqoIIY5z17e2BUOn0RlKpY3dVgg0nw+bvRbKGxdAeXwzle45Ht0NeZXc1zfgzXEhkDNnc7HI+g/pW9rPjK58S6pHpumKD84R3YZUgkZOe2MnvVbUdW8H+H9rXswuJ15cF8LnPv+HINdFKk0tjP2lzRv7J7DwHbQvtP2uTd8g7Dgfjkmubgs2jjTcGjcEcdPxro9Ov7zxxvk0HU7WWNcubXJR1HXuNp6isnWptV0HUPsmpWciwyRnbIynaW7AEcVpSavbqFRWKb2bMxwSzfSnxW7kD93uHtTYtSnMmyaPYeT/wHFRSa4tvZi8uF8i3R9gJIGTjP8q6nTTRi5tRLccbK/zR8HvU0sLBT5i7ou204NZnhvxZ4U1bURp99qMkDOfkuCwVfoc8frXZeLfCmp6Rpw1LSbqO9gVcumSAR6jqPWuepKNOVjWlexzH2df9ZB+OTSbcsxWNt4XOUbIqpYazFcQPcm1YFHKSpu4DDqM1I2qWyhViheFZW5LDoPrTlSlU1QOVmbvhyy/tKxu9JnmCl1MkLKvCt6Hn/Jrm7uJtzQTbRJGdhXaMHHFaGnanBA0N9FI8LwzqmeRn/wCsK3NX8MTX9x/aWmmBrWYl/mbOSec5BOD/AI1lUSiaRdzhBaxKxCQqCeoA4NPFqsa7ofNWSP8AhjbAH4dK17/Sbu0DG4s3jjzjeDuH6VQ8uMRsY2RsHBOcGsZxbRSdju/hUuh6XONQvNdRbiX/AJYzZXBx6/d7muj8U32j+NvBuoaXp9ysjlGA42jPOG7c9+DXjM1jb3DiR42Vk6uGIJHcVj3Wj3dvI0nhnXLjTX35dSpXdkdMqf6Vn7JPUvmNm70nxx4f02KK6je8sIowIw5OEQDAHcdO2ay49UhuTbvdeH7dpl+V3gGxXHfIOVNe9/DjXtM1Dw9DpupXST3sEOZQ4xuz74x/+qvJfH82mT+IbiPTh5cAblEBx7fpisX8Vi1sc8G8Lhit1pr2bE8KuQPyORU503wXcKNl5Jbu3QNkD9cj9arMIwNq5K+jHNNSGMgrsUr6Yq2lYZafwhpMq4t9YiRz05Az+fB/OqN54Gvkb/R9TtZT6Y2sfwJwfzqC5srbH7uPZ6gE4P4VDFZyR/6p5o177ZCV/I1gUdN8NtF1XSPEe66EDBsBip5/I+2elesvvklLRYYd8GvnxotThDNBqcqbu2f6GrNrqHia0Ty4dUfBHc5x+B/pQFz3bE2cFSaQ/ka8ftPG/iy0KrM6TBfUdfz/AKGtiD4l3WV+1abk/wARU5/Q/wCNZspM9E53UjMc4yB9a4X/AIWXpxOGtJEPfg/yP+NTR/ELQ5Jdsh24/P8AXFJNDOvc+w/A1GWUttziuei8YeHbptgvVRvf/Oav2uq6Xcx7YdThcf72T+XWhgXZGCtgsKxfFDfuFj3Yzz/n9a1FaNvu3MMo9AwP/wBesDxSzLPDGMPxng9KkaNT4epsjmmP4fy/qfyrs4GKoFB6CuR8FbV0+TGcEj/P866NWIAw1Ay+ZPWnrIvZsVQWRt21qeGFAF8P704P71QDe9L5h9aANKNyXCjknpXxp+3Hqhn+IVno8bqVtot749enP476+wbO7SGQyPnKg9sivz//AGjNQGp/FbV7pZvMHmbDz/d4/mGP40riPOyMO3pniig8HkEfUUGgAooopiEoPSlxQeh9e1AzsfgxpX9rfEnTIWXdHA3nuD0wnI/8e2iv0X8FhbbQ1+bDMAuTz2z/AIV8S/soaOtxrt5qsgBK7YEJ69mb/wBkr708IWFvPpSeYgOOfpQMFn28sAfcGmPcMeUDFe/tW1Lo1u/3GZP1qnN4fYnMdwQe4xSAzDPk8Pz6Hika4bdzVptBvB/y0V6hl0nUI8/Lkdsc0cwEYnzR54ppsL5f+WO6ongu1H7y2f6jn+VO4MsCb0apEnHrWaSyn7rZpVmH0pCNYSju2BTxL6MDWT5gx1pVkx3qkI1/O4609ZvesxJGwGzxUnncehoA0xJkdacJCKzBKwxmpkmakUaKycdaDJVEy+9IZjg0AXRcGlEm5gKzxIalhk3SKPfmgVyvr91HBZuqOQSP8/zrntNQsRk9eTUniS6We+MS/cU07SItx+XjdhfoKB3M34ohTo8bupGBge/+eK1PgrOH0meJUVRGRgj+Lr/n8ax/iJdWVxdQ6deSbIgM5/z+FdF8JrC1tdMmntpWkhzlWOec8/XoBSA7lGGBngntTxTV2thsc4p1DAKKKKQDDXL/ABH8UxeD/B2oa7cQ5+zxMyDdkM+04H54H411Djg18xftR3fifxLqtj4XsdKuP7NEm6eVflONw9eD9zt601uJngNpoOs+I7q61x7YSmZ8As3GAMZz+fWr1nb69oQSaGwmjQcN8u5fxI4roLHw7f6NO8NlfXlsocM6SIUwcZAz0P5VY+3eJbMma+1JUDNiNgijd37cH8RXVFpIzcbkfh7XNR1K5ktIrVbWfbuLMvHWsf4h6bqqFbjVroMir+7VWyCcj8fTrXbNGzi0kvFCXT4zII1XcMd8Vw/xF1F73XBaRsHEShW5HIxz+p/SquibWMTw7ot14m1mCxsoCMoA7AZwpIH8zXvvhjwZYeEYRa6eiyaqESRpXx1IPHP1NcT+zdfaTY+NJotSZLd5o9kZkGTgDgcD1JP/AAGvXPENvcW+qPJDFIyDBDj+Mf8A6qtNBYI4VZ31K6xLK4zuPr3wPTils7eJkeSRYyrj7pUEVXmmieNYjJj2pkt6CDDDC74HG0ZzRoS0N8NqYPE0mnqVjsZUOQemT2x9P5187/EiG3tfHWqRQsVAnfJU8Zzz19+Pwr3zRVm003PiDxFam1trVy6KW+aQDJABHX7tfOeoXba9r89z5TO91Ozbyf4icn+ZquVWM7sf4U0hdS1SNp9ws0ceYwGRjPP6Zq/q2oQ397JJHcKYlYqirkYXPHFdFexQ+HfCdvpaD/SrhcyMPvcjJ/8AQq5KKOMZhWHLclmxzj0oQ2zc8H+G5/EWsLZ288qxDLM6MRivY/Bnwkg3yTSarLGuMJ8xGT744/SuM+AWtf8ACP395M2nT3ETrtDBDweevfue1ez2XjbS4IgJrS4jkLE48o7fzHOfqKykrsxbaLel/D+TS4zDF4guUdh8hEmF9uOVP6VheKX8eeGdr2OsNJycEIAD9RyD+ldGfEOiaiq339pm0MfRXXcpP1FVPGmo6WNGbVpb+OaNFDExNkZ4GB+nWnGkmNVZI4zVPjl4g8MWsY1iyt7qZs8J8h7Dtkd/SrNj+03pckSm40O5hYgc9vz5B/SvC7iXUvGPi0JaQB57qYLFHJkbNz8fTrXuVj4B0vw54dtE1Vkk1Vm+YfLtI5OPyx3pypRi7MuNaUtkbln+0N4YBVbmzuI95xlwV/n8p/76rctvjn4LZ0Rp3QP2I2sPz4/WsRdP8MpaBpNFtVkAAd8beT346/iKo3fgHwvNaS3ckFtEjrkbVx79Bx+lZugi1Xa0Z6VYfE/wReSrFH4gtYpWGQkzeWT9N2AfwJrorHW9Mvjttb2CV/7it8xHrj0r4q+LHh/S9O8P3r2McsVxER5MkUh+ck4AA6HkivQf2Nvh7rVnNdeLNYvrlopEWOCFyVB+bJOOh+6O3esp0uVG0avMfUTLx6GgJxyaWMYXJzk9aWudSZryogeDJqrdWrBc1o9qRunzVomS0c8y7SVIqB41Y1tXcMTAnGDWTPGyE7a1QipLCpUjdVJrcgkq1XJC1Qv0pNCKU1vIwyGpsUkkIIbmrLE+tQSDn1pXGhDcrjkUjXUaryAQexqKTaOoqCbZjiixZYimi3ZU7R9amBDf8tKycADhsVG0zr916mQG0pUHG7n6ZpqrJk8rj2GKwxqE0bbs0yfXnVMMMtUAdAfMUHDUI0q/MhLetYlneyOnmPkLWnbzFxujIxQBO3lynL28ecYPA5rI1rwv4X1uEpqXh2xYjG10iCNx05Xr+NazZPzbqPmEfBouB89ftE/CPwLbeAr3xFpOkjS7y1CgGMhd5J5yAQDxk5x2r5A3N5Qd16HaK/SH4m6CniP4e6vps4OxoCxA6sBzjgjrjH41+dGr2rWOqXNm6soikO1T25piKgDDO7qe1LSsSXLHqTSUxBRRRQAUUUUAFFFFAFnTdQv9NuBcabfXVlMCCJLeZo2yDkcqR3r1Hwn+0V8VPD8SQNrkerwIRhNSgEzYHbeMP+teS0U1JrYGkzX8anHjLXT6ajc/+jWrIHAArW8bf8jlrfvqdyf/ACK1ZNIAooooAKKKKACiiigAUZYc4Fej/s8+El8W/EmztZV3QQqblxjOQuB/6Ey15w3+ravsn9jHwvDpfhO48TTRf6TdoscRI5C/eP55T8qAPeBGsEMUMa7I4kCIo6AAYA/KpByQe1R5MnXrSjgYyajqUNuPvbV6VatV2x81XjXcwLVcO3bxVIBpP5UoHGabU8K5PPAHJ+lCEc98SNYXSfB9z8+Jp1KIAefm+Ufzz+FeSeDNOaW4NzIMgEt9T/nFavxX1dtV12HT4WzHDIM4Pcf/AF2/Srmj24s9NDJkNxkiqsKUrI4LXY5rLWndcgE1RiZrq7aRiSRXR+P1MdzHOqLhxg1z+nqikryXPOe1CMtx7syOWVsFe4rDuJPIt7i46O4KD8eK1mDHfhgT0rnvEcxE8Vknc5P+fxqzVbENnEhiWRu2WPv6VYiUKo461FbD5WQ9BxVlDmkA7yww4oZSMDFPTd0FOO7PrSYEaqCPu81MqHGSvNOiI3DIq9sVlGMVSArRx5HNKE5x3q3HGAQWp8tvvOV4qkSymUGdp61IkLY4NJO0MTL5jZYVVutSGf3IHFapGbZpRkwrh2GKd9stY2+eQVy5uLiUnfITk0scTMQGOfTJraMSJHXaV4oTTtTS6iBdRwd3cVp6h8S9Va5YWkGYW7HGB/X9a4dEaQZBC460vR8KeO4rpjEx5jr9N8ca5BDNHayeW04IbngHHWs//SL6QpeXBlnLZDE8LWZEvy4ArUtMCJUYLtY7TnvXXShGxD3PS9Ll02OGHw54VuoptRuI1e6cdU+Zjjn2FeBa6upaj4nu4GjurlYZPLVGThueDnvxjj3r1z9mrR9L8P8AxAujc3Kq8oPlB3wBkdMk+hY/iK+ih4f0j+0RqUOmWjzMMGQKORnIOR1/GuSripYeXumjpKUTy/8AZl+HV74VsL3V9Qfy5rwDyYl7Jyf1+X8qs/tF3McNho1orq13JPuKAcgAZJz9dor0fxR4l0XwxYm4vJoo9mAibhnHPQDn9K8L16+k8VeJn1mdSLJmYWmc5wG4P5CscMqter7SRWJahTSRzvi3Wn0bWLPR1Hm6jOAGAHY4H8z+lbnxV8Ca5qXhrRLiwhVoF3Szwg7XYsBg9MfdHr3roPEmg2+r+G7DxJCsEmpaW+6VD8xCL/ERnIwMnjqTXrfhfXtO1TSLe4jmSNtoVgxxjA6V04jFSh8Eb23MqVNTirs+ZfA3wf8AEOr6vEdQsZdNsoJlcIwwXGSevQ9O2etfTxtrXSfDEtoyILWztcZbvtXJz9TUmq65o+mWb3N7qFukMZyWDD/JryH4j/EAeI5pfDfh6RnhYKZLkAqrDeuRz34Ix71wP22KmmlodElGEdDjLJBN9ukVgLdLhgP9o55P4nP5U2eNmDxzsEER8wHrwOatusNvZ+Va/wCrI3L7tmoL2GW4tpVgUzTmM5APbvX0K9yFjiXvM0fh94b1DxpqZYjytIQFZHGV3MNvHHfBzWH8XfFUPg/W20Hw99sleIZYyvynU8MOvavXP2eb6GbwjJp6qkd1BM3mJ0JOev58fhVf4ufByx8cXSatbTfZbsKQw4AY+vTJ/OvCdZKt72x1wpHlHw9+I+p+ItUj0S6t5L+dwNkYXcSM4/qO9Xddgtd00emkQvE/76JyQV59D0rX+F/wH1Pw34vtNe1PUlQxEmFI2GWOCMEfjnIJri/j/wCD57P40JrVu32aynKeYkZ29AM4wB/CF9eSa3eIjUnZbBOPKSDVL6NiH2lc9qd/bke8JLFg+oFVr9QWyuE9hVHaNxY4/GumrCHKZp3Ny3vrQXP2i2neCbpvRyD+lTO5kLSK6szdWBya5SWNM56fSkFxPEo8uUn2NcEqRrGR0UkeTSpGV5rFg1idCPNXIrUtdWtZl2yZQ9u1YyTsaJizfMeRTCPkwtWd8bnKsHFP2IVyMCsSrma/UAipSIyvzKG4706SMF6UqNuKTYylMAWxgFfTNIiRDhJJFPo3zCnzJ83FJsrNjQ2RFb5WVPwFUprOCQHfCPwq2681BMGA4JqSjLn0u2zgFlqD+zY1+WGV1GemeBWk5fPLZFRkiNs4zQBCjapCBs1CYbeRuO7H512eh3F7LpnnXk3mScAHn+tcdNJkY5G44rs9JjaLTIxuz3IoKR6F4XCxaese4HIBJB6/55rWVsvw1cBd+N9P8M/YvtULSFxjCjt6/wA+1aVh8Q/CV1KWF1JEWGcOvAP1H9RQB2Cv1yeacJSOhrBg8RaHPzHqERB77gR+Yq3FqenSfdvIseu4Y/Om4tAaomU4+Yq3uOKd5nTkH6VSEscnzRzxOB3DClMjcFVVmHTmkBYv5pbfSru4j+cxQu+0jBJA4A/HFfBvjPwX4puNcvNTGnyTQySkB1ywwBjPHI79RX214kvTbaHcSOxXPY+3/wBfFeZRTOoU/KR2INSB8jXuh6xZg+dp90oBwcLvH6dKoAPg/KwI6/L0r7Dvoo7ofv4I5COjFRkfj1rHu/DOiXbF7nT7d3/vFBu/PrRcD5S+63JAz6jinFSPvPGvHHOQa+lrr4ceEpwzSWmxiOqnp+XNZUvwj8ONEVjZ+TkMeuPwx/I0cxJ8/Z+lIfuu3pgCvbrz4Mae0RNrfFHHqc/5/KsS9+Dd+ZEWw1OOZWYAo4wQCeeRwePYVSsNHrv7Kujx2/hiCYrh53yeMH5uf5bfyr7B8HqE0oyY+Vm4+g/ya+f/AIT6Uuk6ZaWHk+W8MRLYbIyen6V9E+GVVdFgXjAUD/P61NxmjG4fOOg4o+6c0Iqj5VGO5p2BQA0sp9M0v4/nUUrRLMsbHDMM09UCjuRQA8gEfdphRfQH6inrjsTQTnI70AQS29vIf3kKE+uKqz6Lp8vJhwT3FaA6fNS5z0IoAwJPDcWcwytt9G5qJ/Dz4JWXB9CK6QcUm5TxmncDmBoVwp+WRSfY0j6VeR/w7vetm5s7gz+ZHIR9DSOdQjB5DKPzouKxhvb3afejz71CZJFyrRsPetx7y6jIaSNSD6ioTqVt9oRbi12luhouMy0k4xuzSq6njPNJqLoL1hGu3viqqswGTwSaYMuA0k84t7eWRjjC1XVzmsjxVeNHbeQp+ZzQSULeT7TO8p/iauj0iNUiaXPCiua09dsaitrVrgWPh5sNteQH+X+JoSA868TNJrHiJlX5izhEH1PH9K908KWC2GhwW20Abeg/T9AK8n+G2mtqPiNJiuVhYyMT+n6kV7WgxwBhQMCpYD/Qe9OpF60tBQUUUUAIeoqA29u0rM0SknrkdanI/Ogg+2aEBltoOjyeYW023HmjDgIMN9R0qg/gbwxJaG1k0q3aIknYUG38un6V0lGabkwscj4j8A+HtasY7WezWFIwQnkgDaD6Z+teUa/+zRoV1PNNp2rTRXEmThl4GT6HPt0Ir6E4oxQpsLI+SdQ/Zd12GeOXT9cilMbZVz8p/I5Ht96uq0XQPilp8Q0m+d7iJB8pfow57tkfka+ijGu3bjikZW42tgDtV+1aJcUfM2qWfiqxn8yfwvI5HVo8jI+h4P4GmSeOvEOm2DrpvgW4N0oKs6htw4PRG5/ImvppumCrKPYZBqM2tu67WtoSD6oMflVqsS4HwV4w8WeNNaeY61FfohkMi2zIVH8XBXAzjPXFHw3sofOl1bUImUQoXCNkBWIA7/U190XuiaRdRNb3emWtyhHKSRhl/I1zt/8ADzwbqdq1hHp8UKKQZEibjHXGDnFX7bQh07nxbreuR3mvPdu26MZ2g9hn/wDVXWfCrRdM8QX0l5eyKqo37uJDktxzn86901b9nnwNqU4aFLm0B+95T8H8Gz+mK3dC+EXhbw5au+kWKSXig+W8pyUOD0PXv3JqlXjbUj2bNTwt4f0ez01CLBCjDIRoxuUn0/M9K1rvTbOedZG09HKdHaPDD8etcfNpPxIjvTLDfWxTDAIqjBH0Pf6Gqj3vxYhjCm0t5VZwrAH5gPXDc+vQ1m566DVK61NvxF4N07Wpgs1tFHFkbnVcED6jmvmz4u6omma7/wAIzocksljCwZ2c7gxAz1PP8Qr6outQvLDwh5+p2s7zyR7ZEt13OhIxwDznn9K+W/ip4F1aO7k1vQrbUbyyuNzzK1qRJFnnkAnj3x/OtYVRezSOD0mfUrbVEvLIqt7E4kVhwF56131xqHjvWHjvppPO8scfNux/Xt71w3hLULa21V7e/gaBlbawcfNge3X/APVXoMXjPQdNiaP7Yu09cDOPqOv6VnUqOVQ9DB4eDWoTeNPE1rpzW+qaZFdQ53FlALD8sEfrWPP8YJY7P7IumSsq5wGY4U/Xt+VY+veKLK4nkktZhKh+XepxnvXHQrda/wCJI9ItSxEvR05OeuB+VdUZKxy4qjGE7o9j+Fegar8XfEK3WoRLb6Vprp5kYP32JLA5HsuPxr630TTbfSNMttNskWOGCMKOOuO/1Nct8HPBtt4I8HQaLb/NOoU3Mp6u+0A/yP512+B93tXDUnzMpRXYWkNOpCeaxRQjEBc8CmqdwycYqpqe8xYiPzDqap6RcTSSyRtuKIRg+ppgakkAY5qlc2foK0ulI5HSqUrCZzV1bMp6VSljI/hNdRPGjdqzriBcH5a2i7knOy9agfPWtS6tlyccVnSxEA9aJoEUppPUVWkOalmD78dagkOKzsMhkbg1Rnyozuq3KeKoTnrmpkUivLMyoWJ4qCxt5Lubd1ANSRq9w2wDgGtmxtREgCqMn0qQLYtSdOKhcEdTS6N9xkbrWlp0JMLhiSO+aqxIqTvt9aALCgY4/wD101vm74pwK7cDrSqy9xmgBD83yyY8pgVYk8D3r8/v2i9Kj0f4qajbxqw3lZOc/dP3R/3zj86/QDO0/Mu4bTge9fKn7bfheKz1ay8SRN5jXSbHY9sY/wDr/wDfNUSfM55NFK3LZ24GOKQdKACiiigAooooAKKKKACiiigDW8af8jprvtqNwP8AyK1ZNa3jT/kctc/7CVx/6NasmgAooooAKKKKACiijOCDjPNAGn4X0S58Q69ZaTaqxe4nSM7RkgMwH9a/RzwtpNtofhiw0u1jEaQp0/z7Yr5c/Yy8GPda9c+JbyHdDb58piONwH+Lj8q+t8DG7uTx9KQxOR0FNkbbgmlZttQnMkyjsKQy3CM4NTSfdAFNChUpUHTJyaYMIozVXxJqUekeH7q6mbBKFRn0P/1s1eiJ34ry/wCO2ubpU0e3fAACtjueh/maESch4WjfWNbN7cZIeRn/ABPI/nXZPtR5LVcZI4qh4MsUs9NSbbg7c59z/wDrq3doFn84ck1ZE2YXjG2FzpSlcloj+grg7ZmjnVM9+TXpF/uaxuY2XJZa8xnd4i24ZYN29KQRRbd1SZ3P3E+Y/wA65OPzLm5a7bl2bIJ7ZOa6LxTm30ZRGRvnXsecZwf61hWjCOJBjtmkaFi1XEh3dKuBAOQKhgAIz3q5HtAq0IaoyOmKADmpD146VJEgbrRLQBsOD8u3mrkCsO1Ot4V8wjGB6moL3U4bQNjDsvYc5qoq+wXJpHSP553CqP4ax73WH8wrbg47Nmsy8uri8u3eViEPIWo4TtPIzzXSoGbJwZJm3SOfzpemcU+Mgih+SBWnLYhixpU0Y5pIhgVPGoIrSKIYo6U6KPOGAGKCtTwR8da2RmyaBduTxntV22UNGVwWcjIx0B9KoMyxqWLjA61AdVKttjFdNKJjI6Dy5L7y/ssklndKMecrFSfxFbmn+JPHlpp/kt4ot0ii+X5jhlx/trg54/iBrh1vpJPl3sAewNTpMY0OAGZurNyT9a6nQhUtdEuo4o3rySHUtQ+16zeXV3KoyBvzG54wSPw6irp12TeFRiqjoo6D8K5jzuF54A45p8V0gzkc1vBQh7qRzuo5bnTWuv31pcNJayKpIO7coYMPQg1veFNegm1CLT5LEx+edryW7mNlOPTof/r154bg53L0rp/ho/meKoZZAGWMGRvw/wDr4rKvShylxqtIZ490qC38RT2UmpXd/asQDA+04PfJHXk9/SqAuFH7u1VLW3hUgBOCRnpTPFV2s3ie9dGPyyFSc9T3/XNZXm7WbGMN196KFKMIl+0cjWOoyGJAufLUYT6UxdSmVgySEH61liZlTaCMDoKY0vfvW6UJIyas7l/S9e1jwv4nXXdHBm3MDPDgfMPQdO3v617x4V+NnhfUoYv7VaSwukA3+YpVc/mRj6mvnuO4bdwzKT3HIpHigkfNxZoX7Ovy5/xrzMTl0Ju6R0UsRKOlz6M1v4y+A7G1kaK/S+miBZI4lyxb/Zzwe3Q14frnia+8ZeI5Nav1+ywKWWCJm52lj+uAK5cWFjb3X2hbXDZ6mn30zMwIbaO2DWVLARhK5dWtzG3c7iflcMKqyAgYZaw/tFxHyshqaLWH4Ewqq0NVYUXoX5Rgcc1Vl57bT6VMt3DMPlYZqOVQXGQawbLTGMSo6VHIzBfSpeN/DdKimNZtJmyY2C+uoGyjZHoa3NP1iGVAJCQe5rneppwHHQD3FYSpoq51yNHIu+OQH2FNk6cAiuUhuri1cOh3Y7Vq2fiCKVfKuVKN6mueULGkS6+c55o3cU63aOQllkDA9MVM0agVi0WVTzUcpG2p3RWOFqCeLaOtQMoSg7qZtVqmfmoXQ54pjsMRVNwiNyN3Ga7i1jxDFHzyO1cZYRebqsS9gRmu7iX/AEuJQOn86BnK+PxHNrEKuEzEgVFI7f5zWTFaxyS7vKhJPrwfzrQ8VssmvyvnIXgfyqvbqojye1IBBY25PzpJE/8AeH+IprWssZPl3cyHs245/PrV2J1dflX86cBlsbfx7UczAyv+JzE26DU5QfUOQfzHNW4da8WWxEcOoSMeud39R/Wp5Y1zggZ9jimxQsx2q2MHv1pbgbtrr+oXvh1rDUyks2c7jgE9+3v/ACqjbyqqqq52gd6ktoI1wxO5vSpPI8xjhcGnZibHGVStJty2c0oiKKQyg8URjcPvAH60WFzEghVlqNol6cipY43z94U9x8vYmhwC5nzQKPmzkCqbTNARIjIjD7rAfzrRl3SKypheOc1Re3lmCqAMK2SfxpKLC56N4JMz6ebybZ5oAUspOD7fzr3fwrIG0K2K9gM/lXzN/wAJXfaRaxQWdkssEahnbH3iBz7V7z8HdUn1jwPFfXCmFnckqR06H+RFHK0O5269WP5U403HelFAzLkeZtVdkUMirjn/AD608XU6nfJsXngD0pNKQrd3B3Fhuxz7U6/0/wC1TI6uVEZBwO9AEMmsPHIFa3PPcU2XX7eNgHjZT6Y5rRS1jVQHUNRcWdvORviQ49VoAi06/t70FoZPwNWwBn7uDUFrZw2ufKjVQe1WeBigAfpVa+nW1tmmOMjpmrDcmqupLG1pIJvuUAPsp/tNqkx+UsucDtU5GRyahskWK3jUDB2jNTEnGV/KgCveKJAq8YB5rG16OKS6gIG0IegrdeNX6hsHrVO7tYEdryc5A6LnigDmNTbdffKO3NRnpSGQzXc8wI2MflHcUE00A6E5cZ6dTXG61efbNV4ztQ10mrXP2WxlfuV2/nXFWjmR2lbqxphY6XSNruMjiqXjq+3yx2cZzgAED/PvVzTJBDbNKy9B1rn4Y5tZ8RoqLwW5/P8A+vVrYR6J8LtL+yaU1064aY8fTr/hXa9qyLeaDT4ILJVbhfpWsGUR7s8AZNQxDh1xSmo4po5ACpFPOe1SULmimk4wvemk9VY4FAElFRhj6Ej1pyuDx0NFhXFNFLkU0tg0MYtFGaOKV0AUtJiigBaQgEcijNGaLAMuI/MhdFbYWUqGHUcVzPhLwvcaJe3l1NqEty08hKqzFgF4wOemAK6k0U1oIjjBHc+uCKBncRtx71IOlBFDYWGqOoznB5pcU4dKKQyJ4UcYZAQTkgjrUU1tHJGY3jjdcYCsoIAqzmloTYmkzjNU+G/hHUpPMuNEtSxznKhhz7NnHXtXKaz8BfAt8W2WbWzEHhW3L+TZI/AivXu1Vr6aGC3eW4k8uNRktnGKtSKjJxWh8/6n+zP4fkJFneOkR7BiMfgcn/x6ul+EPwR0jwTqc99MwvJGHyeYM46f/X9etenaNqthrKyNYXEc8cbAMVYHH5fSr5JPzL36cdKJVJW0Jtf4h0a/MWqT3psWdnNOqI7DDNIx5HfmlprHAzTAr3IXY8KH52p1hbrbwBe5OSabEjPceZ2q1toAMZNMkqSmsKAKrjmq8+ccirsinHFVZ9wHIzWsCWZdwqsD61l3KYzWzKBzkVRuVUnirYkzCuYz6VnzqQa3LmPJrNuk9BSGZNw3VV6iqTxtKw25PrWlNFum8lBlmFW7SxMCfMvzGoaKKdjZrGgOPm61oRxbMN3zUsUODVgxhF3t0XmpsBOs0drZPvxuNcpcXrLOzK1LrGpGRzGrHANYV1cbV65oA1J9WeFlZjk1saXfGdVLdCO9cfp0Ul9OA3QGuyisvLtUZBgrSA0BgFN5wvQkDJxXi/7Wmjf2r8LTdvE/+hS4QIMk5Gdx46BQw6jlq9hi3lAzHpWd4w0e18QeGr7TJ49/mW7FBjI39h0PU4z7UXCx+aJLOhYjAUfrSsuw7evrWhr9mNN12/sowGjimZCWHbPBx79fxrOoEFFFFMQUUUUAFFFFABRRRQBreNP+Ry1z/sJXH/o1qya1vGn/ACOWuf8AYSuP/RrVk0AFFFFABRRSHrSAWrej2M2p6pa6fbqzS3EyRKB1+ZgP61UPFe8/sheCzrXiY67cwqbe1k+VmGcYGD+rj8qAPp74V+GofCfhG209I1RmiUuAPXJ5/P8ASus24/CnzsryyFR8uRj3poOck0MaGOy9DS2qqX3Cq0rZkC+9XIgEQCkMmNCD5iaack4Bp6LsXnk00JkjSR29tJcvwEUsc18363eS654ve8ncmNpcn2Gf/r17B8X9VbTfCr28LFJbhdvpwTg/purxOBo7TTGmkb55JAqn2HJ/pTEeqWzRHTY1hXCH9Kp3h/u5JFU/DN39o0RNpzzx9P8A9eatTMWIRetFyJJFcZdhnnI/WvMfFW6DW2t4lyWb/P8ASvSnmENtK2cYzg15uknm6hdancndsOVz+dO44syNfkknvBBnIiAT8qiEOWRewoik8xjNIPmYlj+NWYeXBpFkgtipzUijHFSo3rSOoBBFXshCDk1ZjA288cdaijUtnFU9Zv8Ay4RCrfNQlzAyTVNUWKExwtlvUViKzEb3bLGmRoy4kb5s9c1KdpJFdUI8qMpDRgmpolyMnmofLNWI1YYrREkoXA4oT5mo3ECnQitBE6rxUiYUVGn3qk8xIwS3NXFGcmOCnbvY4UVXnv1jBRetUbq+klYxrwuaqk/Pz1rZIhsmM00kp3OduKljJzlRmq6dcVZjO0VvB2MZF2DJ+tWRuUfMcCs4yIq8scsRwKk1O5VZVtY5DlEG/IySetaSrcoRjzIulz2ORTDKR1rLjuX6KWyOxFSR3jE/MhIHWpWKuUqFjWjl/dGuu+EjiG71TUriTKW8JO3HUAZP67RXn8VzhXiUbpJXwvtk4r2fxFoWl+D/AIUSa5Hua51BI4wMfdX7xJ/8dHOetZzxsHZSJ9hc8rmu/MkebdlndiT6nPNR+ecEmqdpI7DYMCPGdx9TTZLu3MpTfuZflJzxXTGtBx0ZPLyl4TUNcMgyoBPvVQOCPkINMkldZo49mWk+6M000le4+TmL8U4CZ3KPYinySrsQ54PHByM1u6f8PfGN3Zx3FvpJxKodA5C7lPIOTx3HelX4Y+MruCT+zYbZ7mM5lgEih146bSR+mazeKUdWzP2Luc8byJSYfMy+PuZqpLIrZxnr613tn8H/AB3MCkyRW527g7rkg+2Pm/Q1wetWNxp2o3WnXTK8luxBI7nNZfW1N2R0ewaV2ROfl61A5yOVpGl3R7+R2xTfN44olqKIwStGcq2KuWuqSAgSkEetZ00mfvLUatH6cVjJDOljkilyUcZNMk4OCa58TNEwaEkDvWlaXyzKFkIBrGSLiy4F7ikYlRSBowcc/Wkdx61mzQilbJqE8mnSHk0i4NZuzNUyzZak1rhTkqDXR2V/Bdxja3PpXIupA+XkVEj3UMokhYcGsZQKudo77W54+tQ3LswwKqaTqD3SeXOBuq5PEyDnp1FYSjYtMqNkU3dzUrNk/dpm0M59h+tQty76Frw6m/Ud393nNdhaPsnaXGSnTPrXNeE7fa00rY4OD/n8q6FMrYyEnB7Gk9xHFagpn1SZscbuvtUltGpbPUelNlkjSWXzJByTzWedajtmwn3qpRbE3Y31iVTlRgGmukags8y7Rzwa5m41y6mLKpK5BGRWa810x2yTsRVKAKR1V1qVjGNu4P8ASoP7csQOI+e2a58RjAbduPvSNGD2wauMEDZsy+JJDIVgjG7saWHXtQY9vwNYoRhjpUqhsdav2ZDZqXesalIpjZto6571Vju7zduNwR9DVaQuEG45oRSRletPkRNy9HqWoITiYsvvUc17qJP/AB8HntmoQxXhh+VMcxt8p3Vagh3JPtd55m9pn3dM5qT+0b5TxMcdxUSpkUo2AYapUByZOdXvwgVZSoYAHH93ua+zPhXCIfAOkxKAGMKvIMY5Ybj/ADx+FfFAQfaoeMoXXcP9nPNfc/glWj8NWCuhVzbozj0YjJH4ZrGqhx1Nyk7GlFFYGhTtExOzHvVwKB0qCHmUnHFWKADFJzS0UAFMyC30p56VGV4PY+tA0Q6jdR2dq8zZwBmsmO/Oo6E9x5DMyjOw5571r3cKXEXlSLuU9R60ltGsMYWKMRjuMUCZylr4wuXSRv7NkO3jOeKdp3jKRrtYb20aFG4DEf1HH8q6kQRs7boYyMDHFZniPRbXUrI/KscyD5SAKARrxSCSISRtuVhxXO+JWut6xB8Ie3rUPhOa8hL2Em4qhyHxkAY+teJeOvGXjCy8VXtrHIlzDDKQFLcqe45+uODQB6uN4kKlCPcUqttbaeRXjH/C0PEIxus1B446/wA+fyNalp8XJIWRdT0liDwWQ/0OD+tNAdb41vNrJZoTufnr+H+NZVmnyBcjI61mTar/AG3d298FKF1GFPatjTAry7c9Dk0wLmtXP2bShCGALDFP+HN1o9rqHnX92sb9RuOBn8fw/KsDXbnz7sRA5VawbrTFmkMiyyJ7o2DVsk+job3SL2YSJe25cdBuAyKvO0M6FRImemQa+XU0ZoSZLW8nhc9SrkZ+o6VoWEviLTwDba1cR4OQoOVP1U5BrNgfSltCsI4xipwf7uMV4LpXirxjaqNt6kv/AAED9Dlf5V0dj8RtcjTZe6ZBMR1eNtjZ9xyD+GKLDPVGcKHY9QO9eKfEv4i6tpfiEWumXIQRoC6DnJJPUHjoB+ddVF8S4WHl3WkTFTwxRhnH0PB/OsLV5vhtq9w0t1bSxzy8sxyp9Oh+X8jVxWomZOmfFvW1hVLq3imPqvyt/h/KtqD4ukIFmsGVvXP+f51z914V8ESZ+w6zJA3UK+efwbr+BqsPAKTELYeI7Sf/AGHJjb/vluv4GtLRJueg2vxT0yRF8+Bkb1U4/Q/41o2nxC0GXGZipPUHg/kf8a81Hw11osq295DKe6kgfz/xqu/gTxFbyEPanPt3ppQC57TaeKtCuCANQhVvRjtP61rw3lpMcR3EbH0Dc189N4Y1yJm3WMoK9Qp/9l60kP8Aalnlf9KiI67c/wAqTpRexXMfRhIFGa8F03xTrtoDGmqyEf3GHA/A1tWPjzVoUwXjmPoDg/kc1P1Z9CXPU9gP1xRzjsa8yg+Id0x/eW4B/u4x/n860LX4iWocLcwOnr/n/wCvR9XmPmO8B57j2pc461ydp420+XZ5hEbOcDJ/xrfk1K1jiWZ50CNjr15qHRkh86LynNFU4NRs5v8AVXCZ9D1qzuVk4YH6VDg0NNDs0oNRqxZc4xT14zUoY6jFICKWmAVna7YrqOl3FlNIY4pUwWXqOeOlaNJTA4v4Z+CLXwVBdx297LdfaJN7F2JI44HPPr+ddngAc44oIGDxTWHyccCgCO43sn7k81Ssb9mmaC4O1u2auxLjncCKwtbuI21OO2tVzcDr+dUiWdCG7Y/Glb5l21mDUPsqqt7+7461bhuIpoxLbyo4PTmhxYKS2ZZXC4UU6olLY3MMGpAcipKFooozSAY9VZmGcGmX16kOcnFYlzqqljg1tBEMvzOpYiqE6qSagF00h3DrS7yQWbrViIJk4qhPET0FacgKpuan6fbec+8jgUmMo2emlD5zDmpZoG6gDr3rfaHjbjAxVS8ty0YC8c1NyjGSEmTAx9ayvE98ttb+SrZcjJArZ1a4h0+zYMfnxXn2oTSTTF2JOaTC5V3EqWYnJqs0Mk8oij5OealYlpAF610ej6YIoTMwJcnJqQuP0vTltlTaOSK6K3i3Wu3HAFV7SE4BI61s2cOYSpHakxmKNqMfQdqarByFLbYxkAgHPNS3SbbgqBnmo0YqwkXG0HmkB+f37QmkvpXxT1dGiMUU0vmRDGARgew6AgV59X1B+3LpGnQXOka1bxKLqUMHbbyct8oz/wB9n8BXzCyFXWJmAYgMTj1poTG0UcduRRTEFFFFABRRRQAUUUUAa3jT/kctc/7CVx/6Nasmtbxp/wAjlrn/AGErj/0a1ZNABRRRQAUg+8falHWmjLKV7sc0mBLDE09xHDGMs7BQPc1+gfwE8Mp4S+GWm28kIS7uIlkk45+bLn/0ID8K+OP2fvCsvi74oadYrGWt4m3zNjIC9P6k/hX6Bkx7wqKAi7kjHovrSAcf4T3xTJCdvHFOGPyqG53AcUFIgjyJ9zdKsbyXB7VTUv3q1E3HNAFqM5celWLdWeUM33c1Ag2qPek1e/j0jQLi+uGC7FLDP+fQUxHjnxu1Y6j4rexgfMNsRGMeoGD+u6uZ8T28VtotpCP9cVDFfc8n+YpunO2qa+1xcthZJNzM3ueT/OtLTbMeINevbgti1iVipJ4A5J/QD86YjQ8CzeTYiJ2BGMY9K3m+V2ZemM5rz7wZqA/tG4SRsKshUA/5+ld/LIMhs4TZmgzkzmPGd59lszErAF/lHvn/APXXEa03k6ZHCOGlOT+J/wAAa2dfuP7Q1gZOY4Tn+tc7qE63moNj7iHaPw4oKiiqinCrV23Q8n0pIowTmrdtGT24NBoMVSeAcVJEjbjvPGOKfNCU9jSj7yE9AKBMr3lx9itmZjkt0Fc5K0lw3mN1NWtduTcaiY1+4gqCMqe2K6qcbIzbFXdtAalzg0u5P4hkUiDc/A4ra5DHoTkVZjbikSNcVJ5fFUhCSMCMVJFjFRLHluatRxcVaExQUWFpH/Csi8naV9sbcUusXBwIVPANU4w6gEda3iYSLES7fvHmnMPmzUfJINKz8j0rZEEig7smpTyODTVdSKdGRvHNMLJlixjjE6ySIWRMF/asC814XE9xdQ243s3yE9uf8K3ra1jvBcwtcmGSQYBzjHFZF74Qv1gW0t9SjyMupzn26j+orCs3IuCUSPS7q8uXMjoBWiXKj94wUd6raf4e1+DSjhfPkB6qc/yq03h7VjYuZY2J+nArCKa3NXJDNNuVvNe0/TYGx9ouEjL+mSB/jX0T8ffEelaT4Ps/CciAzzRJKQfvICCR/Ja8L+E2jyL480i0u7eQM0oJcqSAWOOo9ASa2PjlcS638VNQupI5FhgQJGMYCrjAH/fIFYTs5GitY4JXuLy3EQkKJvyMdx2q6lpHbgbm+bqTnrTgyqFVV4XpkUweV907mb061tdxtYycUyYttGY2qXwy02p3sNrH816Z1UDB+XLAfpmq0W3zAG3JjnGKseBWj0/4n6ZdszR2nmh5WK5HJx6fU/hWk6suUIpI+5PDjtDo9ramPZsgRSFHIUDgflWVYeGo9L8Y3GsLLIRcA5QcgdPy4AFXX8SeH7XTpNdbU4I7XC7mY5AzwBxzXL3XxS+H8WoB18RxGVh03YU556/d/AkV5nM7s10O7tmm84hpmMOTgE5r5X+PfhObS/GkmpWkMhinOeB1/lnjH517XcfFrwHuWCDVFkmc8H+Hv0PQ9Oxqz4q1Bb+C3ureziuoiOWwQfzH+eK6MPJxldBJcysfIMvmRyETRPH6BlxSFl7V9MX+neFtQj+y3mnCOefG1VXgE8ZJH9RXz9480ldC8ST6fEcxq2Vb2/L0/nXpe3Unqjn9lyrRmBMaRRxSPgnOaXcuOtPcgaTjtUTMc5Xg1OzLioZMAZFQ4lo0LHUgzCKUKD0FackamPzB0rmEXD7q1bO53KUJ47VjKJaLEh5pUBxkVGW5qRH4xjFYuNi0MlVlTdzUA+Xlc5PWrU8gZQtQHG72pMsSKSRGyrEVuabqHnqIZm+f1JrGOMZqFweJIzyKwnEaZ2KARjj5qWdAyxtGOvJqlol7He2/lyMFkUU+W+ie4srSGT968ixgcdCcf41z8r3LUjptKs7y10xHktmIkO4nHrz/ACo1+6W10OVlUhiDjPb/ACTXuNrY2raBa281uuWiViD1GRxnPtivC/jcPsc62tuoVW7D/Pv+lOEbsZ5YZp59zvKQc8CpGijwHLHdUZUqSe9TRKSmWrqUUkSxxQlQc1GFOeamzwFkwoI+WlQsTtCoSPQ8miyECrxxSszAU5W4+ZSv1FNLq2euR7U3TTJGj7wYtnPapS4AHBNQLJBCN0jVDdarGEJiUE9qnkktgZd3Mw+6cVJEQpAY4GeTXPz6hct8y5FQS3M0ybd5Bzzg1fIzO51bSWoGGlGaqzXVvGOZgVJ7VzhRtvzOx/GonCn+Fs/XIpqMrjUjo11CzzxJz61L9qtG/jUN2yetcoqoW+ZWU+tShCp3N83HHPNacoN3Z1dhcRnVrXJUr5q/L1yAcmvu3wo0knh2xeUYdoV3fXHP65r4Q+D3hw+JvH9jZpK8W2QFj04B3H9B+tffenW4tLG3tQdwhjVM+uBjNcVc2gWRR1BpR0oxxXOaEZOxaenK0ycEqAOuaegwooAUUUUUABpppT1pDQJnDfErXdS0qe1XTJxE+CXB/iz04PHb9awI9b8STWeGnHmEckcf/WrS8fLNca9bwyLmInABHbuf0rW8O6RCJJPMjzjAxjinY5ZzkmZHhrxFrAvUi1Jv3f3c4r0RCGj3DDAjg5rj9R0PbfK8Ks8SvluDXXWf+oT5SBjoaR1LYpfZ47e7e4XerMpZtp6/hXzP4z8uXxPqSsPMHnMCwH8Wfm/XNfUcikwuzj5tp4/pXyt4mV18SajubJaZufXk/wD66GMzo0XJTAHvTLuDFrIrhdoXJPtUkS4znNRT7mtphg9OfepTYHReF5S+nxy8DHArobdxbWk8h4JNcz4YLJpMe7nn/P65rZ1GXEQhHU9a1i7gykZdzPI2dzdKWAtjZuIP0qPIDBau2zq3G3BFNkj4yyJhlD04DKj5cD0qWNUbhm5qZo1C8CpQ7DYHwMVfh8vle9VbWNdwODnNX1tgCHzWiQCbVPyEL+VQz2sI58pD+H9KtvCWwY+T3pPs7j73WmRJlSDTLGZv3lukfHDISOfpUv8AYtmo2o8gP14q3aQPyM4zVkq4GzBPvV8tzNyKmn6fJDIRa3U0Y/u7zt/I8VvWdx4gteI9TYpjo2CPyPFULTzF5Zt3t6VfWdvKI2hx6MKagwLsXiDWv9XJHbz4PUDH6HNOl8Q3TL5d1osEydxjP6H+hqhb7Vk3eWyH/ZORWouySPLD9KtU12Ju0ZUmqeHbgeRc6G0eDwNucfgf6Gq/9n+EbknME0HuuT+h5/KtV0Vnx8rD0Iq3FawyAKyRgY4yMiqcbbMSdzBTwx4evJf9H1Ro/wDYPX8jzUr+CYJcLbanGXH3c88/Q4NbqaVZlv3lrGR6rzVmHRLGWePbHJtU7hnlVI+tS6ski0mc3B8P3nZxNeKkq9Nq8Z/pVWbwXr8G+SW+lvI1JCxpjjpz7/lXR+JPFEGg6pYaXDatcSTEBmVSdg5JyR7CrMs2pXV65gdouhwVyPpURqu4mrHCG01S1yPLuVx1AUn9K6Dw5q01ho89zeSSSEttiBB4AHp9TW4JNWku0juI49g43dv1pNTm3S+VdWAeMH5eM8Vq5prVEptHMR+KtVmkkKnEQPyginR+NNSVgG6enX/P51tBdOaTy5dNkCf7Iz+h5pW0nw9c/N5ckR7jH+TTTpvdDc2U4fHMqkedbhh6ircPjy0JAnheL3HI/wA/nUMvhbS5xm3vgf8AYyM/41Un8EJIxSC9BOOjEH/69KcaT2EpM6rRPFOm6tP5NtIC/p3/ACrcDAjrXKeDvD0WjRZbyzMWPzA5x/nJrqQV+o9RXFUjb4TpjJMcOabJhQWY/KBzSrjadtB2lCrd6zV+pRQsdStrp5lhXmIgH61FbWNuLh9QdAbj1x0/zmrNlZQ2obyVxvcu3uTVnH3htA9KtEs53xdJLLFFZQRkyyMN5A7Y6fqKfbaD9mhCwTOHxnJ4x+VbCCDzdx2tIDj3BovGlS1naFd0oQ7R79qpVNLE+zd7kOmLdo+y5bd75zmr5JJwOKp6J9qXT0+2HMuOc1dJ+YDvis2aRFHSo5m+RtvXFErFRWZqNwyovUDdzjvVxjcUjnPHOr22kaRdateHyreKFi75wTgE8fka+fYP2jPCo1wWdwrm3GQZFOCTnHf5T+ddz+0TBrWt+E20uFtkLOWKhsb+Ov04P5180/Db4cSjUprrXtP/AHVszbFK/e+YfMSOD3rZxsjJbn1/4V8WaFrVutxbXyoDjCSqVPPv0/Wuv2Jt8xWDA9CDmvmvwtoE+pajGukB7a1H3nXgD8vrX0NpgtrTT4LTztxUcn1pJFmgYDcbVArXsrRYIQvfNJYQBI1fjnpV8J82e1ZykCIPJ3VVvGS3hlZ8Dbzk9q02OB6DvXE+NNSDu9pA27I+Yg/59ahMZyfiS7a+v2w37sdT/n8axZGLOUVTmr0yNsKj8TU2i6fNe3Q+X5R7UwIdE0zzZ1kk6A7sfSuqgjyu0Diplso7bCovPc1Yjj54GKAC3jzjjpWhEm1KZBHxVlMYxQUYurJtcMuFOOeOtZyRIIGBc8mtvWYFKbgaxwF2lWpAeS/tT+GbfXPhhPchHMtod0G3kk8Z/lj8a+FsLyjLvcHkiv0y8VQW914T1KwnhWUNbM3zdAcHH+P4V+a+qAR6ldRqhiRZW2Iey54/SmKxVHA4ooooAKKKKBBRRRQAUUUUAa3jP/kcdc/7CNx/6Nasmtbxn/yOOuf9hG4/9GtWTQAUUUUAIeBQzYVmHsopQMn9BXSfDTw3J4r8X22kIpaPePMx6ZwT+WT+FSx2Pp39jLwedJ8P3PiO6iKz3BCRblwQApyfzcj8K9/RTwazPCekQaF4dsdLt0CLEmSB/ePJ/nWuTzjsBQFhBQaKKBjDGh/hxSeX6EfjUlNkPykdz0oAI5Muo69q4P466yFtrbSYpOXOWUdx0/o1d1Y7zIML93kcV4t4vs7u++I8kNwxb7uM9hj/APWaoTMuOIQ6ajNhZXyFA4Pv/Ot2YR+GvBj3MSgzXKiLPpuOP5A1z3ilTa+KIrNWwsMY3DPGTyf6VYvhea9eWWkncLZXDDGcZ6Z/U0EGFawf2RPDNeSHfdYk5755rs73UlGgG66EqUUZ69s1zfxXETa1Yw2hBa3UAqO3+QBVTU7qeWxt7TPYA4/z9aBWKVxOYNNluZDhpTkfjzWJaqypuPU81d8RzCQw2cfQHn/P4VGE2oBSLiS25bb9auxM/GKggToKnVWXkdKLlEzSb1+bk1CzYjdm6KKkTOScZqO7BXTpZB1NVFXZMjmApklkkPUtipF+UdM1BGJOnbNToGH3uldi2M2DMrL0qS2UsKjIG7jpU8OVFMgmSNlHWn5Kimh6C+TVoB6Z3ZqZ5DFC0n90ZpkR5qPV5Nli3vVJ6ikYrsZZcmpEzVa1bILmrAf5a64rS5zyJB0pp60K3y80zdk1pzIkmRaeOtRI1SowDc00wElkKhztBZu/TFQzNO2pLNG7bAoAO7kCpZ/mHFMGGrOVmx3NG31O6hJeG4dBnjcP6irUOu3ihgZCSzfMT/jWRtcRnDEgc4zxSFmHEa/JjJLHoabgrDvqeqfBS/Op+Nw00CSGNCEbGdpIxnPsNxrD1HxD9p1m/ubyyC+bO3P95cnA/LFb/wCy3bxyapq9/Im5ILcrv7Avx/IP+dXfjBo41OztJLOJLVi2crwSO39TXI9GbdDho7rQ7p1jezVFz87LwRz7dfyrpG8JeDb+KF9L1xIrsjOyQAjPplen4ipPAHhGyFwI9UjMg2ZbPqf/AK2am+Lnhvw7oehJd6fDIlwzfK2c45A4PUdSevarSjJk3Zg6r4Q1yKSRoYbfUEj6GFhJ+YHzD8qgA1a4nsrG/wDDMSxI6h5VTJAzz6MOM9a5GLWdQtYmuodUm8xXAXc5Y7e/vXoPwq8dLba/Mvi+dbiwmiO1pBu2scY6g9ge/etXFWM22XfjfrOg/wBgaV4X04ztbOqPOULZDhec98bn/wDHa8yGk6LIyol08bIu7c/zZ/rTtdnin1a/uoV2RTzM0a45jDNnA+g4qm6KpKsBL8owzLzioWGgw52jW8HaXpsPi62+1TQrahhuyOG5yc/gP1r6b0/V9BazWCz1CFY0GCUcbQe/I49a+TZCqskewscdc/1qSGaeGTcklxD6PuP86ToqLLVU+hviB4p0ywgdbMQyT7fknypHfjP+eteD+JNSk1i+F1cP8+Of9o56/wAqo3V1POQZLlpPXJzUUvzYx1q+UOa4Fc0wrTl+tP4quhBCy4FQsfxq24GKquPmqWwQxmfqOlJ9oaKRXwcVPtXbSMmUqbmkWzWhPmwiQCrCbSBmqmiyKYzB95iDj2q9GnyHdjNYyZoiCaMdc8UzYDUsyjAPrUYBrEsCny4qFk2HK5PtUzlqiZ6TjcBEZo90kOVZhtP41reB7NLvxjZCV84cdfU8Z/UmskPuSSMcZ4zXW/Bu1S58bwqxJC4z36nH8sms6kbRGj6dhXARG4/djA9Bj/Cvm/41XQl8bmEsGWFckeh6/wAzj8K+kfMQTNI33AhJ/wBkD/61fJ3ju6+3+LdRucksXI/Xn9c1nTWpojnlDZyTn61ZjPHIpiYqTG5SF6103VjO5DIFkCyN95W2n0FbY8I+IlMdy2i3MtvIOHjQuBx3xyPxqrpFktxq+m20oHkvcL5g9RnLfpmvtrQ4bSTRLQQ28ZAUEZUHB9vxrmlOzBM+H7zzLAul7bzxqvqpOKwLnXNzlIZAsfuM819/av4Z0XWXWTVtItLtlG0GSIE4+vWuO1j4GfDnUxKz6IsRkIOVY5Q+x4YfnTVYOU+JftKyuS0qD6nil3cYVVI9VbIr6v1D9mTwq8OLO+niOOPM+bP4jBH5mueuv2X1SMfZdTxJ3IOR+fB/Q1rGug5bnziWlA9RSI3Ne66l+zN4ghLSWepKw9Ccj8wAf/HTWVqH7PXjm2U+Q1tcr2YZ5/IZ/MVssRFkODPIyzEUjsNvFdnqvwp+IGnqfM0G7faCd8SeYmB6lc4/HFcpcaPr1qrtcaNd7E+8yxllH4jIqnUj0J5Gyqhz1qVlHmRrwfWqv2hRndDKuOuV4/OlN1GrK7ZXPQ0uZByHrX7LMXnfFCNjgKqs7KSOgwf5hR+NfaytknrwcV8W/spMI/HtzebBLti+UdcAEE/qU/KvrGLxJCc7lZNvXPrXFXd5G8LpHSUVmwavZy4xIM4qdb63LbRMufTNY2NbEtxII8E1Kh3KDVOcC5KmOZCFPIBzVtMbQB2pCFozRSUAA60GgAU2TbxzjmmhMx724sTdJHPCDMSQpIq5psYjZlwAc5rN1mMTeILOPAyqs7H2HT9a2bFCIg7feI5quhkleRORnrzSHqDk8UoOaGAwc1BsRMGaNlDfMy8e1fL3i/7Mnii9jjkQkSHgHsOn6c19PXbhC3OMoQK+ej8ONav/ABnqmpXU8cWnyNJKHz91BnA/IAcigDkUXMme1SXSxiB9uCTiqf8AamnLq1zpUbF3tJSjv0BI4/nU0mRvCDCMOp5xVKIXNzQo/K05G7ZqWeTzbpj2WqukTf8AEqwcllYAe9SRfLAS33yeatKwh6ff3Yya0Ibdjh2OB61TtwQR8uTitO1llVdrL8tSxD1hG8EZyKmOQMVJbsFQdyW6e1PlaMyfNtiGOpFVGNxcwy2ST7wYKucH3rRtGVWK4Z/asaXVrK2bbIwdhn7nSqE3jOZpvLt7QKV6NjNbqmJyOxtZTC/zKF3cgEVJO0bne00akdhXn93ruqXJDS4GT2qobu+klzJO+OwzWkaJi5HpEGpafESJp4wR05607/hIdHOcuAVH5/SvN7dnkY73LfU1ZiC8/LmuiOHIcrHdv4g0hTviXr2z/k1E3jDT1YotoxPY44rixtzjbV2ERkDKrn1xzXQqSZl7RnVReLLPdxCNvoRWjD4q04oD5ZVj27Vw7wpj5VGafaw7sqV5zVewQ+c7ceILM/OFBqeLxFYEgMhI9c9K45IABjFAh5APSs5UbC57HolrrmnkgGRl+tblhqFlMBCtwOm44NeX20XCryRmtGztpprmb7KreWvBct09MVhUw14j9tqkd/cW1hc3n2toIp5IwQr4BxT/AC1LB1RsOOgPFc1cXFh4b0z+09W1TZAi8jOS3H59jWB4O+L2i+IdX/s22WRHz+5cr8rjsQRn+lcypNJ2KnVu0j0kKqQld+W9CelO2LgK4Zj71jza6tncC31K2KmTlH9R+NaiXdrIi5PB+6a54xna5r7SF7MlMQ6AqB/ddc0ktvGR80aZ/SpYiHUkAZHf2qO7uraKQeY3UdBStJlPk7lWaxgYfNEM9iOaz7jT0Y/6yQAdOelaQvbVpFXcyZHJboKmKb1DRski9u9UqkoaMjlvqjnJbG7Rsw3zk44BOau2f9r29lJI0gd8ZAPOf61faBSwbH5VJaxytNgthPSr509wV7k+jtcLYRveYVyuX9j+NXN6NypBHqK4u48QX8/ikaP9lkW17yBTjoT16eldesaqiRKW+QjHNcp1kwxStjaaYOHZeTxQjZXJGDnoKGBk2Fi1jfXd7JcAq2Sd/buf6VPHqenlt0d9bkjhsODz/Suf+JOqm10g2sJ/ez/Llevc/wBK8Zu7O7tJVkF9KxV1ZsvnHoPUVvTo3iTKZ9KowZFbduB5BFPHXPesfwlcC60G0k3biEHOc54/ya1xnuRXPNSUrDTB1yKo3sHmIAemeavjgcVFMm5SM1cHYUlc4D4gaFLqMSm0Y7lHQf59q8+07Trg6g1rdW25HBV8DBYfhzXuM1sNjbeSRjmsubTY0IcQru+lb35tDLY5TQ9Dt9GjMNpCFjbJwSSeferTWrKiuGYsp5NbTRjfkjkVHLDmIjHNW1oO50mjOJtOjIIOB1q8eu2snwuxNmykYCtgf5/KtC8uI7eNnc44rlersWtjN8V6kLHTXWM5lcbRg159cbnZXbmSTk/ia2tZnN1LJMzZQD5QfzrJCFirNy3YUmrDK0FjJdTiGPJ+bk12thpRsbYIvDAckirXhbSYrO0F1Kv71/UdK0r8BEeRiAgXcT7UDMGWP5VYqRuPekACiuHh+ILy+Ojpawt9meRlRscYHf8AIe3WvQI4Ss89u/8AeDD64/pTCwRjC1KnSgREU4LgGgZX1BA1sQK5whlc9Dj1rqXUNA2TXM3KBLrLHjnA9aAIrdVkk+zuxMcgKyt324OcV8GftL+HU8PfE26jjjMcc48xAccg9/zyP+A196Fv3e6NcMDzXyn+3RpoXXNJ1aGML5se1jjoBwO/+8f+BCgD5popSvyHc/KjIA70lAmFFFFAgooooAKKKKANbxn/AMjjrf8A2Ebj/wBGtWTWt4z/AORx1v8A7CNx/wCjWrJoYBRRR838PWgYo+Vgccqc19W/sbeAkt4bnxPqMWXYHy1K9CBgf+hN+VfM/hXR5vEPibT9FhBP2m5SJiB0BYAn8s1+jXhLRbbw54YsdNtlVVSIA4Hfqf1NSM0hzITS+tB55FGeKACkPNLRQAnQUxyv40rmoFJJzQBZDGNQcgDua4zxhpMcGsPrR6ED5gOOw/lXWu+4BaxfHmmyan4Za2jY5J7f598/hTuJo8e1PS7jVNLuvExkI81yVyei5OP/AB0VZ8Iah9ngW5YjeidT2PQfzre8cOun+DLXRLUAMcLtHVu38l/WuG0klreW1f8Advn8aBWL1vZtrEer61KvyqSIyR78fkBWHp91HPbyTMMpApYnvwK6/wAUOmheB0tYSpN0m089M/Ln8s157MpsdA8lWy9ywyfbr/hTCxVSXz7xpzyvar8REhHBqlBHtgRV7CtG0TC1LGizFgHNWNylar4VWHrUh+UZoGPHANOljDWLqMZI702Dk/NU5i3RMucZBq4Es41tu4hex4p6thOeaWSPFxIq5wKj6Lj3rsi1YzY5ME1bjUYqrEuTVlV+WqRNiQqvaowvzikJYU6Nvzqr6BYsCMjBBxVPX9xsgE5zV0v+7qLURusSO4FEdzOTMNI9kCAU49eKRJMRYPUUAqRXatjLcc2QuKFqNsg9akQg0CsSr0pxIPWmrikNAWHMwxioxz0obpSquFpWCxIrblZN20kVWnk2QFS3ys2CRTizA+1OdVaEIVG3Oce9U3pYSjZ3Pffhto83h34drf6SpkknJaZj0IAwOo/3qTVrzUdUgg+1QRjacqq8HOPyryLTPiF4n03Rl0WznVbYEg5XnaeMcY/rVaDxJrNuDILxy7N0HQDHXHSsHBnQmrHs9k01ndRySQlxxuIPP61598Zdfk1XUobWMukUQ5UcHPr+prGTxdrlqR5c25ccrn/Irn7+/uNRvJLq4OHY8gU6cLMzYRM0ckjxxwsSMASfTsaYI0VR84lZmyRk/Iaj3HNPR8YNdDasQSH5t249DTZFbeTnrTXwy4yRzk0jsSxJNQA9Sw680h+4VC/KeoNIrGnhwaAsM2x7AFVgfrTSxz0p5pm4GncBRQN2aemKcaQxhPGahapJelRDk1DEHvSb8nFOYUzbzUM0jsWtIYxX3qWUgVuOCKwtLIbUAfTgVvStlqxkaIrM3OD2oVhQVG6nGLjNQWMdlxUJ2ntUskZqLy2U5oAfEqhJJGGB0Fehfs7WscviSaXBJVSc+nb+W6vPZVZYArdxmvYP2cbMCC+vFXaAAgPrn/8AUfzrGpNtagmeqa5dLa6NqMx+6kDZ+nU18lXrNJqd1IejOc/5+tfT3xCuPsvgjUXb+PCr+HzH+QH418uhzJucjB3GoptXsW3oEac1IqkMCOoNEZ+WiWWNQjE/KAdx9605bkGx8Poftvjmy09mLjcMHHfOT+gNfbmmwR2dnDbYwI41BOOpA5r8/vDXieTQPF9t4gWMmCCUfKDgt82cdR6V73pf7UGmyTqmpaNNEuMFkO8Z9SOCPwzUzosaaR9EpfW/nbGkAq2HjPzKd2a8L0v41/DfVbpmuL14CCDgEk/98kBvyBr0LRfiN4FuUC2Wv20v+yWIb/vk4b9KwcGjS6O0ZPMXB6UKgFY9n4o0K7Tdb6pbNz93d8w/4D1/Sr8V9Y3EfmQ3kMi9zG4OPrjpUtMaaLEmP4lPsaPTBGKjWaMpuWZGTOMk1IduAR0Pccik0PRhsRX3BcGq13pmnXRLXFjbyMTncYxuz9etW8etHNCbQrHK6v8AD7wjqan7Votq2c5YRAN+YwfXvXN3/wAE/AlypMdh5cndl4J/LH65r047h/D+tRvn7x+XHcGn7SSCyPKdJ+GeieCb+TUtJVI3lXa/AyRnOOMdwO3atQTrIhUMrjcCwYZ4ruLqKG4RmmjyMcVwuqaHdfaXmt22xE9Kd7ieg7zY1+ZRjPpTvPVyPmIrIurTVrOE3My5gSq9rqCtsZoztdscUApHSLNIp+WVh+OasRahfRL8tyWX0JzUtvptrIV2SlPl7mphpDgj51NADU1y+UfN81KPE9wrAGPvzkU2XS7jP7th9Kq3FncxDDxA0DRrx+JQ2N0R/CpxrllNjzgUxggnvXMKsinmKnFd7gyR4C0hsv3F4ZfFaXUTH7OIwpJ9P/1kmunjvbTyiyTLiuLYrIWVWIXHIHenxKsi/KxAFEmKMTtIbu3dciZcn3pZ54xGAWBzXFycJuWQgg4qSNrkr/rM/jSuM3tZkMyiOE5cqQKyE04WjzQXFw08csRJXPT2qICZpAzSlFAOTWT4j1qbQdGn1GU5O0hFPfjNVFEtnzR4mgSLxXqUUC+SBO2McZ5/xyau6Pq4WBre6+gaqGpyNf6vcXUnBdyQPanfZ02/NmumNMls6+wYfYF8ttylsjFa6KqRKf4iOlcpoV79mnjtZF+T19K7krG8KuF3HH8PNZTu9B30GWkbAHcQD1HvWpbQgRiWZgsffPasa61K209kuJvmcDAT865fU9Z1G+u5N8hjtyflUH3qqdFvclyOl1PxPaWVwY7YCQ464yKwL3Vr3UUbzvlRjxtNTeCdEXXtcNrNGyxqCWk56Af44rtNV+HdtpunXNzb3ZkCqGx6enP/ANatG1GdkZ6s4KI5Ta2S/YmlRX3Hdw3pQJQ6j5s7TjPenll8zd17E13xjoQ2WrdsjDdanZlJy3XGBUMSrjcDU7Fdqt61cUiGyWzVWU/Lg1cSNQPeqduN3fFXgIooS0koGOtdCV1oQ2MZBV22t/3atjJPNYx1TTYyVRyzdxk0h8QBRiNPwzVRgzK9jfaNsfKKdAjqx71zJ8Q3wbaIflbgH0pH1a+BDCtORsOc7SNJcZ4Ptmp0jLD5lINcRHq16xDCQitG21i870nTuKckd3YRL8gwD8wz7CsPxMfFd18StM0bRV+zabMTJPJ/sKCT055+Ud+TVOz1q52SRsgVWAYMe5B6Cpr7xffQalp2sfZ98MI2OvTPOffrgflXHiKdRfCKjNKV5Fr42+Adc12006OwJkghQLInONw6Hj6sc1n/AAo+El9p2sJretSrE0P+pjjxjoBz+BI4NeqaV408P39kLv7VHGSMuGO7b9cZxWbrfxL8M6eRHDMb6RzgLANxz7dj27157rVVGzR1XpyluXPiNPHb6GJZCFk3hUB6knjj27/hUHh5ZG063aUk+YAQc9AehrDez1DxPr1tqep74LFVzHCx5yC3JHrz7V06R7U8tM+WMKMegqWpRVjGbi3cXUrm4jH2e1kPm5+bHYYrmviFrs2g20HkR+dN1JPIx/nNb8c6WviZA26RJlxg8gHA/wDrCtDxJ4ct9YtnhlZVIHy7lyAO9OFVJ+8HspSWh434Y8Ya1Fr9vDfN51peP823OVHUnv716lqF4uh3tvJNeGK1cqCrHPJPTpWf4W+HdhpOoG8mIuWH3QOVH+fwqz8TtMs9YsLbTZ1j86SUNExOCpzgfzNa16tOtP3UFGlVoR95nR3Go2cNg1406fZzyu0dTjNYFh8Q9Fm1c6bLHLA2eJJFwpHPfp29ar2FnZrrNv4b8wyWtrbGQlsglidoH5DNJ8T7hfDnhOfUNL0m3uHQbWIwu3PGeRjufyrm5LyUTsotNczOxS4tmaOZY4SXzh+M4+tXFA2nawOeQa+cvh/46j8W2NzpuoXU9pqQwLERs6gnngEA+w5Pc16z8KP7Uj8MBdem33iuVY5JBweoJGepP5UYrDOiroKdbmnZnU6tNNb2itAm5ycGmG6+zaY11cnbhGY/hVjz4zkq+4jqtcb4x1KS4nNmpAhQk8d/r+VZUqTmbTmkct4hu7i+1E3Jc53/ACD+6uMZrmr+EzI6uM85Iro5VQgvnmsu6SMOSWwTXqRSjE5+bU6Lwx8QLHS9OisbmM7oxgYH4fyA7Vu2/wAT9Adtsu9PfGR+nP6V5Tc242OG288hjWHc2+0Hcm4eo5rlnTUtTRSPoG1+IXhmdM/blj7fMP8AD+taKeLNAeMN/aMJX+9uyPzHFfL5tkYfx/meKhe1kU5SeRf+BVg6RSkfWcOo2VxGJYbqOSPsykEfn0pblEmjypDD+8K+R2bUYJBJDf3MUg6OkhB/StKz8V+KrQq0WrSl16NnB/MdfxqeQTd2fSz2xVThW9d+3Iqu8Z2FsgqOteFWPxW8WWup2qz3CXEU7bWyoyew6Y78dK93gDSQwT7secgYrVq47FzQGUK/OFHrWXr1/wDaJ2gQ8VHfSy27lYz8prOc8mVvxqLKLuWV7nLDaPujitvwxo4mP2i4U4H3RVXQ7Nr64AcERZ54rs4lWFRGg+UDpWc3dgObaqZ2/hXIeONWa4jbRbBs3MxUHHZc5P8AKtTxjrkekaeWBBnbARO5/wA4NcZoUc2m+KbfVNVzuu4yIwe3yjP5A/rSFc4PxRp76HrWm+Yo3o6tI5H6fyr3K2liuLG2uo2Enmxhg/8AeFecfHOzupZI5RHiMfNuHt/+v9K6X4XTPc+BrCfcd0bEOT6+n4DApjTOjOaVFyctSldqM/OAw49fanY5oAjYKTtrn9bh2XQOOK6No9zDaOazPEEa+V5maTGjnzu3sq9GrzT9pnw/ba18Jrq6uIW8+xDMGBxux079ztFelgBkPOPesbxfYnVPCWs2MyBxJA2wEZwcdfw6/hSuM/NYFd2VzgLjJ7+9FXdctmsdYvLSSMxSRzMNh/hHYfliqWGPXimJhRR9aKYgooooAKKKKANXxl/yOOt/9hG4/wDRrVlVq+Mv+Rx1v/sI3H/o1qyqGAUc8jtjminKu75Bks3AwKTGj6D/AGMPCCar4qk16ePMVmrFCV43cKOfxb8q+v2KsflHHavOv2dPC48JfDOwtnhMV5dRq0wI5B25P/jzNXog4GKQxSfQUlFFABQOlFFAEM7YQ1WaTC4XrVi4UspHWqSwuT3FAEibmZeeM8mrMaeZJIGYGNVzVeNCBzVu3EcbEDkN1oA8nit5tU+IbxsrNHbhmIYHAz8oP8zXH67PHa+N5vJG+N2wFHQf5GBXq3jZLbw+bjVI8JI6EKPcjA/nXkuraXcw6Sdck2h5pN6Y7An/AAFMRV8TTXGoaha2krEovOM8DsP5msXWJRLqnloB5UYwP8/QV0EZiayk1JiWbZhQR0OOP51y8IZnkkbu3H0piLKBThQKtxqRgetVIFbdVtWbcFxUlFx4EEW/PNRK3T2o+ZRhmpqOASrY9s0AWIQWarmxoiPeqcLMpyFP4c1dR2dORz2polo5vxPamCcXAYjd6VkdT7V2+rWy3ljtYDK9q4p42jmKN0zxXRSdzNkkfHvVpW+WolTYBjBp4xtrcQpxUibOoFQJ19qsJtx6VSC48OucFadMgMbK2SCOlRt0z6UofkMx/CtEyHqYE0JjkZTnk96ZwvBOK1tStmZTJtrK3DGGHIraMjNoAOealC8VGpzipF6VoiLibipxTgc0oUsOlMb5c0AOYE8ilJwvFMjk3DbT04HNAhoYk8imysegqY7cVEVyeKAG7gqjjmpdysozSBPbNLt5oAUEAcGmMR0FOZPQ1GVNAxQuTTwABTFyKduFAhw21E3WnPjbmmc0APSnbaarYFODA0AIeByM00bSfSnORSKKAHBcDikJYU7bxSYNBRGzZpq9aV6EFSAhbnFMZhkinlfmJqHYWOP7xxU1I2HEu6DC0l0Xx8vrW7KMEn0qrpdv9ngyOpqy0mVIbmuRtt2NkV+S1OYt0oTO7OKkA/iOFHbJ60PQq5FI5A5pgYsCo64zk0+QqxxRF5bNt2tJgdFqW7AVp5v9FZ2O45xgDOK+h/gbZm18CQzMArTkvjGDg8D9AD+NeNaV4R8Ra1htO08wxA8GQYPf/PGa+i/DOnnS/DdnpzMPNRBu9h0H6CspSRSRi/F92t/AM0h6M21fr/8ArxXzcUCjGa+gf2iLgxeE7SFclWbJ2jJHvj6lfyr58jUMPlmR8dR0P5VMEhSRNEq4rP8AEEixWQj43GtAAgLt7msbxCwa6ReuK6IWM2zKUBV2y5ZSc7c9KCwU4ChkPrzUrfeJxkdKay7hnbXSocyuLVkThD/yzQ/UU5CCvyuy47FjSSrxnb+NKgYx/Iob2zzWcqYXaLMWoX8SCOG/uEC9AXLAfTPSrlr4l8SwR+Xb6xcAjGMSHIx069PwrNKKgCsApx60IoVvmUH0IqXRVgUzptN+JHj2PULNZNamkCyqreZz8ueeevT3r6y8M+Nrx9EtDNcx3EzRK0ihg2Gxz79TXxCd3k7lLZDnBrTg1nXYWXy9UlAUYwTk/geo/A1lKgUpn3Ra+OOds0Y/nWjb+LrOTOWA/GviG08f+K7cKv8AaTShRgCYbh+fX9a1Ifiv4jjCrJDFjPLK24H2x1H51DolqR9rWviKzmDMJVwOxNK+sWco64PTANfHNp8YtRiBU23yHqAf8/1rStfjWY4QJLN2Yep7/X/61ZuiVzH1XJfR+bjztq+jVVuJ42kKxMAcZwGyDXzrbfG7Tpo0Fw80JzzkbgP6/pW/pvxO0i7nDWt4rSEbV2nj/Gj2VkNvQ7zxbrV9HavZGQGA8k49+n6VStY9sWm88sxOMdh/9esbxRqivpmnjIkaTBY+p6/zIrornED6eNozHGoA+n/181k00ZRl7x1Kzht21hhQF4NTQ3ciY+bNcysz4cA5LMOp6VajunHzMD+dB08jtc6MXjA7t1H9oR52u4/OsZHM67l3AU8w2xX52ZW96CUbcc8LgjAye9DRxsuNorEil2jarcCrEd0696BlxLGMvtQYJrLu1W2tJLhpRHCh+ZicCrhuDI0eTwGya80/aW19NM8ELY28hinupBjYcHr/AIBvzqoR53YzlOx18erWpbdFfwgHjBbH/wBapkvLfHmfbojn0YV8b6bqGrQoCNUuMkfNluT9fWtLT9f1eC5CyXzlCf72B/hWzwxPtj6qv/Fuj6bDIbu7EkkfKoDnnnivIPiP4xv/ABLqREKCOyUEBV4APAB/TP41yrvJcQhpZGY53K7HOad5qmMeXkt0f2qlTSG5XII48ENnLdzVxOV5qGHrV6MBlrojoRca21vnxhx0xWvpWvXFvbPE6kkjAJrNxjrg06Plhxmp9mh8w1We9unmuGOQenrViQq44QN/CoPqTUccJS4MjfxVueEdFk1fWIbdQcB9xPp2H860joLc7zwdpL6L4IuNQbia5KqhIxhSdxP5BfzrptRl+2+FrpITgtEA7dye35f0rY8aQQweDHtoY8sigIP8/hXF+H5zNoUtsZMAKTI3sAc/1rig+aoVbQ8rW32RMo7uadjbKR27VNcD5nIySz8D0qJ1YyZ6sO1enB3Od7lyBZD0ptxJFbkmSTgds1BqWorYoqg5cjjFcxeT3N1MWdiAa3hDUylI27nWm3lbcDHSoBcXEzF5pSR6ZrOgQLGFXk55qztYCu2EUjJyY4pGXLR5Q5q1bpnG5vxquq9DVqLitUkZSZZHyYy24DkVLISsW5u/SmWqLLcRxtwDyau6t5MkkUcHIX71NrQN0RWu5fl/mK0YmXHQA+1UIDMrhWhbkZGRjIq5G2xsSRkGs7oFFsuqxZot5JEY+UVdtLhQGkkbfk8wgHFZ6yLjNTQTLvGDjHpUN3WoPQ010/TLlxPPaxq7D5WX5T+lTWNnY20zSfYLeOVSCrrwx54OO/1qkkkZBChWB6g1L9o+QAqpKfdwOfzrLkizOS5joYNUus7mkPy9Oa39O1r92n8GM1wcNx84kJJ9vStO2uNq/Mec/lWVSin0M7OOx218LbUY0YSmKZekgxSR67qenj7PLZ/a0X7kg+XP8xXLR3hH3XIqzDr8luEVlzlsA1wzoJdDpp4iS0Otk1e/u7X/AEGxaFm67se/4GqsNuxdp9R/e3IHyk9EwTUsupwKscZcoZByM9arzSHYcZbPQZ4Fc9GjrzWN6mJc42Oc8T6lcaF4jstfWMNbMyxXJ9unHPOBwPrXf6ha2mt+HZrd9kkU8frxyOmQfTI61ymqWq6rpU1ncNtLKQp7K3Zqx9L8XTeE9mna1G0tkPlWZTnHp1Ht60VaTn70ehWFnZ2Z4rqfwv8AFGj+M1vLmxYaLHLu81GPygkAkkE+vrX0j4O8RaF4g0n7RpFxFJ5ICvGJBkfh17dxXPeOPHOg6l4Yn07SpHuprsGPYF+6ME7vTriuQ8F6DZ+D7ZG05nEjAvIpY4zgeufSujllXhaRrUcVKyPZZU2xGaJsGRSTXLapCAhbq5NULLxUspjTUMnuB2U1pXJS4XzreXcn93NRCi4aAmloYs1v0qld2uBmtJlcklck56d6gk39GWrlsVy3Oeu7Zn49Kxr63kXjb+IrrJ1U8jrWbdwseccVjzAjl3hbGcHNV5YmP8Nb8sH7zcV4qKeBP4RxWbkyznZY2xjFVTC27pxXQTWqmqk1vtxg80m0UjD8uMRB/ueVKGz7/wD1q+oNI1KObwlY3whWMPENo/Dj9MV86XFrDLBJCyEDrn1resvF3ifTdMjsPlmij4RWPIH41maI9WnnkmYOzAAnpU9pbvd3Eduqkr1JH5V5JP8AEvVbePD6ZvVR8w/+sf8AGvXfhDqkWt+Fxqv2fyZWY/J3HHp26/pUSYzr9OtY7OERoBnvUOs6pa6XF5104VcEn/P4VaLKkRkZgoHzMT6YryfxFqEnirxjbaarMlis2zI/iOMf1NZAybSrltY8befqkZFpNxbBxwTgf/XNb3xMtH8mz1YKztZSD5VGeCR7d+PyqfxhpcUVtY/Y49n2aQc4wNvfHueBVL4p+ILew8MyWSlGnu1CZHUHjJ/LNUiGcd8TPFv2zU0sLQidETkjoT/+vNbXwG1D7V4fvtPcgvBISq7uvfPX1z+Vcv4K8MXWoRm6uYtqxh2UkcuSOP5ipfhLv0v4i3VmzOEkJ2pzjp1/IfrTY4Hsx4ADdSM4oAqSSP8AeEsctz+FAXikaWEXhhVDW41mtXjU/Wrrqc9cVDLFuUgc5pAccm4RtGnUNyT6UsZK3GOCrLtbI4PrUl2vlXUsUf8AEc5qNsMECfw9aQHwj+1Tpv8AZ/xb1LZbiJJCHi2jhk6FvxYNxXlbfO6knAr6h/bZ8NyGey8TQwYXYI5SB1A69scfL/31Xy+27awbhS25V9KoQ2iiigQUUUUAFFFFAGr4y/5HHW/+wjcf+jWrKrV8Zf8AI4a3/wBhG4/9GtWVQwCvR/2e/BzeLPHVqs0BktIZkaTPQjdk/wDjqtXnKqXO1VLE9AK+3P2UPBreHvAZ1O8g8u6vQWAI5XgL/Pd+dJjR7EiKmxUACqmBUlHA+Xn5eKKQwooooAKKKKADbmjaKKTJzQAmxcdKaysuPLwOec+lSUhoAyPEei2euWa2l7G2N2dwGenSs3VvBWm6lo40mOV44Il2qwzxgYrqKOcfLwadxWPNbv4SJNYi2t9Rxz3P+HI/WsOX4M6hHkW2ooXUDh+QT9RyPyr2gyOfmbG4d8c0kLOc72GSc5AoCx4TcfDDxXbZZY45lA6qdw/Tn9Kxb/wr4ktWPmae7YPVBn+XP519JBmQEuSfQq2CKRmDAbtsoHQuMmkM+YHs9ST/AF1jOhXr8uR+dIq3AbdJaOU9QDX03JbwS8tawyDpkqDiq40jSiSxsowx6kLg/n1oA+cWEmA0asv1FW4lXdteUfjxXvk3hvQZkIeyTP0A/UVRu/Anhu4gJWF0b1Q4P+H6VSA8UY+VKEz8rcZzWF4j0tmmaWFiNgycCvWvHngnTtK0VtStbpzsYbUcYOc+o69+1cGsgkChowfMXn2rSM7Mlo4qHdIuS2Bkj8ac7Y+WtDV9ONvJ5lvuaMc4HNZjyI/zdCOorphJMixIjNUwcY5FRRkOAelSHpzzTM2tRyuuKSPaz5poHy5CnFLEp3VaZSReAV4yrcjFc9qduYZSy5KmtsBuopZkjkiKuvWrUjJo5pGzUoyRxUt7aGJtyA4qJMY7g1tGWpm0KrOtBYt1FJ8wNLu5xitXqAi9eKlUd6aq+1SgcVFrCYDbjmmFfm4p5pq5zTuIVVIqRV55oSnk+1FwGSIuMioSuT0qblTmmM2TTAaIzimtCamDGguKAKjoeKQBhU7kZpFKnrQBGvPWgoo5FTMo7UwrwaAImpUY0NQFyKAH76Ut8tRBeeacwAWgq5G7c0oPFRtndwKUEt07dR6VCeobj3cYwDVzR7XzptzYIXnFQWlobhuDzW/aW/2S0QouHPDk96ipUKiieURKqkbip4yB0qu6gSsuRxU6q+9IYYpJDIcAAd/auk0H4deItdkj8u18mLILO3BXp/Q965JTR0Rjc5EYDYp8VleXUgt7PT57h5TlTt4/+vXuPhz4SaXYypNqlwLl1IYx57jHH+TXe22n2FpAkFpaQRBe6xjJ+tZuoNxPEtJ+EWtXsME93cC0HBOGwQv5Ht2OK9H8K/D7w74fg3eWs8/PLDJP+frXWHCDbtMgbuW5FRSeWGCyOFPbBrGUrlRVghRIIQlvCkUeemKDAzlG3Yb+I9qbi4kYLHGze+Knjs9SYf6o4rJtlWM/VtJ0vXLVINTjZvLPyg9etYN18OfCF0/zQDeOgcf4/wBDXXfZLxT8yGkkinVQXjPtxVKTQ9Dz64+EHh+ZnVJ57Y442tuUfgef1rite+AGoXEryabrUMv91WOCfwOP5mvdAzlSrZHpkUxflG1trZ9apVGjOUEfMV98FfG1ojboElxnGxsn8jg/lmsWb4b+NbeMt/Z5cjsoJP5cH9DX1xE8gJXznUehORT96shWRlI9xkVp7acRcp8bTeC/E8GW/s6ZiRk4BP6df0rPuNG1e2fbdaRcq3tGT/LpX2yVgZcGGKTHbGf0NRPHp8uBNp8LkdNyA4+melXHFvYXIfD0n+szJBMuOuVyB+IqN54N20fL719p3/hrwve7vtWi2rlup8sbvz6j8653UfhP4EvVfGnkbzkZ52n2PDD86pVwdI+TfMXP+sqbcWBYhZOeTX0NqHwH8OSRsLW/uLduxb51H8j/ADrEn/Z9kRFa11VJJMfNg9fp0P6GrVdEezZ4oFRlyCPoTUb5B4HH1r1+8+BGvR828wkPpnP6jn9KzL74L+LlOyBo5AP7y4x+IyfzFX7SLCzR5mobsfzFEq5+vfFdfffDjxxY5EmjSTIo5eJd/wD6Dn9a5q90/UrTJubC6QKcFvLOB9T2pOURamfNFEy/Otafgm1jm1mJdpJDgA+g/wA5rOlkYoS0LhQMlivGPrXTfBuP7V4ilby8xRKW3Ecf5wGqZyVhTlZHsLXpbUtMtfvJbhS2ecEc/wA8V3NzqazywxosglVRjI61594fSa81B5YYtzbyRkf59q67SkuJ9UUTqEKYGPWuObuzKndyNoyTqpVkbjBbipPPaTaqOyZ9eK6GN4Gi2mNeRyCOtKkNuw2bF2+mKk9BtpEyW0kOkrcJNG49CcGql1MZLPOBuHbODT3sbVgfnkjA67Wxn+lVW06Ob5Y5pdvqDQJFa3uGIG5iG7gnpVqO6PmbQfxNRNouxspKfxpZ7KW2j8xiDQNs0bORmKMw4OTXzV+0Prv9q+NfsCSF47XK4B4z0/ofzr6Iv71NM0K41SY7Y4Ii/wBcDP8ASvjnU7ltR1y6vnYkySE5JzXThqdmYTaaHQqrDninMsasGbnHao0X1JqUIp55OK9GS0OS+p02iXX2ux2NjKdBWkV3L5nTjpXO+EW/0pw33f8AP/166LZISey1ztG0XcWBQ/oKtxwkjINU402NxV6EstKJY/yzinxqyjim7m61NEw2VYCJJz8wr1z4JaL5cD6tcp/rB+7B9Ov9R+VeUWED3l9FaoPmlcIPqTivpTQrOPT9HsbONNuIxkY9f/rVjUnbQFuJ4plUeHb6XaGl8vC+xPAP9fwryfwpcB4buAsSmxixHcY6fy/OvSvF8m3wvqQXG9lIB9M8foMmvMfAsQ8y5UjKKhJHrjt+eKxg1fQ1a0OVjdVjbfy+4k+xzzVXU7tLGF5G++4+UVqmGLz32jChjn35rktdcXeoMCTtToK9TDxujiqSszPlupp8Sykkk5x6UFvMIJ7VN5YKjimeXg4rutYwbuXLZgsYq3CQx+bpVSCM4Aqwqla2iQyV9ufl6VLAM1E2SKkgJUdK0Rmy7CGUFgOfWr+l2Ml1rNnbxqWeVxkevYfqazoi5XauQK6PwLcLD4qsXnAYI44HXP8AD+uKxxCnTpuxVPc93g8O6THbwxSWcbrGgGCoI6Y6dK4/4neG9NttFa8srby3Q/w9B2A/Wu6m1ext54LeedIppx+7R2GWAHb161w37QuqTad4KdoHRfm3N79h/Mn8K+ZpVasaq1PVfK6b0PLIy5iUmMgt6c1LZQzSOQkbv/uqTXCab43uo4V8+DdkfKMfl1/xr6Q+E2gta6AuoarBi6n6IV5UYGevI5J/KvdrY2NKCdrs4VQ52eYw/KTyc06F3bOH2ODkE962vip5Ph/WZbiaDFtKc7uwJ/Hjv+VcddeItN+yLtUGcpuAyKqFSM0pGTpuOxri4YOeWLjqPWrkN7tAHUVw0HjAAbpYh3+UdcVoWvivS2bEiGP6jH/1q0TTIcbnbw3AK7geO9OF4TINuGKuMZrnbbxBpLx7vPCDsSasTXts5SSG6iI3cndUuCehmoPmsdr4suBH9haNx9zIYH8v61SsdeeJts8mQe9M12O61SztEsYd6rGD+Pb9BXP6pb3ttJEL5Y4DIDgDjgd6zpKHwmsoNHc2uoR3BJjk3DHSm3c9rdW7291DuXvkZFef2+oyWcn7uYdjgDqK6nS9SS+gA3qHI5zWU8Ok9C4SsrETWWk2L/aNNsoYmcYdgv3jSyskihm+93OafekDCdAKpPljx0FVBWKa1uR30ayDjAA6GotM1O6tJjGsp2f0on3BSM1nOCrE9TWijdFJu9zu7a5t7zDW0gDHqM1NLZuw3SKRXnnn3NnIJYHwM8jNdr4c19L6DyZnCyDGAT1rkq05I3jILu0UL8i1nXCusRXbzXQTEAnOAaz7lldiuBxXLKNi0c4UO8hulRyopG3b0rQuGUSEYpxjjMeQPmxWcmrFo5+4g/umqc0TDlutb8kGVPTNUbq2ZVy1YstGMUO7NI5YHIJq4yhuMYo8lcc1JojObGx8sRkc8Zr0z9nXVfMjvtMZgPKJKqT27cf99GvPZ4UVC+M47etb3wWR7f4nSEOyJcW5yuTt9STz6AD8aiQHqPivXvtmpr4Y05gZpl2uwP3QcA/zqXU9FstJn06S3QLibBc9vU/lXP6pbxaX8V7O42gm4GVz0GTx+uT+Fdd48VW0QTrOIjGwZc9+R/8AWrMCD4k6hb2XhaaSaZUZgDCMjLNkfyzn8K808Jafc+L9XSW+ZmtIVLbj7f8A1yKm8SS3HifS5biRmYW8WxQOAO5Ndd8IrRV8J/wg52sR9c4/kPwq0ZtM30gjt3ijhVQqAheOK8t16STQ/ilbXSxqiSMME8DJPP4ZIH4GvX5o41V53O1IVPNeE/EjUD4i1aO5hQrbW+BuA/En9TSY0fQAKzBZEYMGQMCO49aa2e3Sq3hWRLrw7ZzqcFoV3D046fhVth8qDoB0HtQapjHHFQE888CrLdKhl2kfMpoA5PW0aG/4BCseKqYVf3eWBYjBWtfxam6FJOmP8/41kRPuVSF6ryfegDzD9qeH7d8IL9Y7fzJI5AyHGeOmOBnrg/8AAa+D2G2NVOc+pr9MPEOmw6l4e1DTLq3WcNExRWUHnafUehNfnF4u019K8TapYSrtaGdxjHGQeQOBwDkfhQKxlUUvzYV27jgUlABRRRQIKKKKANXxl/yOGt/9hG4/9GtWVWr4y/5HDW/+wjcf+jWrKoYHefArwtceKviBZWccO+FHUyZHGM5P/joav0AtrdLHTILKNQohVUAAxk14L+xx4PGk+Ff+EvuW/e3Tv5KFf4RhP5h699aVJmMnmAt5mSmOhqSiU9aSj3zSZ9KAFo7U0tSLnNADwaKQe4pTt9SKACij8c0ZoAKDRRQAmKVe+aKKAEB3Uq8UCigAbk0gHtThSGgAIAO5QA30oX/aGD7UUUANP3SWPGcUk7bIwF6GpB15qtflguFIqkwMzXLWPUNMu7aVd7bP3a+/rXhNyPIuzCOXjkZf8a98gZ/OJXG7oTnivE/E1u1p4nuQ0TBWckEnOf8AI/nSYFSBlQFJEVkPYisLWtJId7i3Py4ztxW8Wbd8q5FWBGzR8gFT2pxlqJo4GAEHa3B9DUh3K2eoFdPqOgpMpmhYBvaucuImtzIk2SUG4+wrqVRMxcWMSR2Q5IUVPBuAHzB81peD/DOoeJtUEFrbt9nUgu/YA54+vFdd8TPh3J4b06G8t5NybNxYjHAHP9e/aqckKzOFV1IKrlWFK0iED5cHv9aiOCEKnlh1puMnrWiegrEqiNuH6VUv9MYEywMrLjoKuRx5FTrnFCmyHE5iVmjO10oRhnpW/cWqTAqyDnvWdc6ZLH80akiuiEmTysiTaRTlCjrVch42+ZSv1FSdRmtb3IY9topUCk1A5zilj3ZpCLO3FGKYsvOKfuU0ARu2DtxTRnrinSletNjemA7FMepCwprtgUJMbK7ehpVQ5pSQTTxgAVSiTcYaY24jipjg1FKxTgc+uKGrDG5J4NH8WDnHrSLktzwakQM6H0U1LHa4RRs4Y5Ax6nrUblcHacgUk/koBMbgj/ZBqxpOn32sX6Wum2M82/73ynj3xS50lqNQZTVhnmr9pZtMAxzGD2xya9I8NfBbW5GSXU1WKJjkZHI/XB6evevWtI+HnhvTraL7ZD50q9iP8K5qlZR2NYU2eD+GfDes6k6Q6Tprs5YAyOvAz3Pp1r0bQvhDdNJG2r32ZM7mQcL2PGPx6GvW4Fht4ha2dnHbW6rwyjGPTHp+FOYqYFKhjsPzMe9cLqXZvGJkWPhnw3p8EMdvZLPNEPndlGARjn/9da5kZUVYdsUYHCoMVFPOqyZiT933wOtWLNJ7htsMBKHvionPXQ0SsVoo0TMgzgnnNSFnYjykLD2FbVt4dmkAWZsKTmtzT9Kt7OPbgP8AUVm2wORg0y7uQGRSFPc1rWnhgEB7h8mukijROAoA7DFP24PqKdwK1tYW8MKxhAdvfFWPLjxjaPyp46Ud6lgQm3hJ5QU1rW3YbfLWrFIeDTAoPpVm45jA+gxVS48OWsjblO0/Str86KAObfw0M/K3FVJvDUoBCjI9q680c0+YLHEJoUyZyCfrUE2n3EIO1SV75rviAeqg1E8MTdUFF0Kx5+YLgjiPP4VXnWZBjyyD9K9Daytz0UflTJdOtpDzGKGM86jkk3bWjNWQM8jPFdq2j2pOdg/Kqk+iLzsWkkwOVMhJHzsCKcZpu83H+0M1qy6PIrH5TUbaUzLjBpNtCsjLN4zYU8kH76HkUy6jS5BNxZWd1njfJCN+P94c1ebRGxuVsH0qJ9NuI+qsfcGmqjDkRzd94R8NXmWutFt4w3Vo0AJ/EYJqtpXgPwzp7MbCxUBhg4AHHpwB+tdHcbohtZGz65p8PmPDtiVlb1FVzkumY+meGNOsnMlsnlvkk/Wrb6YPtHmrjcO4q44mV+YyaVX56EGlcahFdCE2smdyyZoUyr1XJqyMEcHFJyG60XLbuV5JpvLxsptrM6Z3KRmrLMBQNsi/w0CFW4U9abdFJwI/MAY9MmmtEvpihItwwEyUy2c807kVL8tjzv8AaG8S2uk+Gk0GOYG5uQowDjAzn+Sj86+doolRQd2c19X+KPA/hnxRtuNWDrcAYT9OxyK4m7+B+gSBjbX0sMnYbiM/gcj8sV10qiRgqbPDo9nQ05Y2ebYhG2vVbr4I3qIfs18rkHvwcfqD+YrMl+D3iWEF4ZQ31GP/AK3611wrxe4pUTiPD7FdTMXbvXYTSKzAKwAAx6VJpvwz8TWN+JJbdXB53Kf6H8K1bnwtrUbBfsLufQD+hrObg9gjCxiwj5+cEVb7dCKadNvYpWSTTpwV+8Np4/A81L5ewYKyIfQj+lRGSRbTJEUMlJHH1PakI4DLIPcUO37o7WI+oq+ZEnbfCjSo7zXVvJBlIG3cjuP/AK5H5V7Y0ys2RwO30rz/AOF+nrY6DEWyJZUDsSPXn+o/Ku3O0IpBwAK5ajUmXFamb4mUS6BeqScFecfr+lcD4CgkUyueQ+VPoDz/AFP6V3erT50+7KqWymAvqa5XwVb3EOkXrTIQcnZ/j+ZNRCLLkcDr8ptxdyL03ELj06CuHUu0Rkb7zt/Ouq8YzA2ErfdZ5OB+P+FcuoJKnORivbwxwVUPDECkLjOaftJHTmoypBPy812S3MUWrSZSeauxPGz8nisqEeoxVhAQoIPWqQjVkRABtYGnwKp4xVKAtjk1aV9gzWl2RJI0EQKKsWks1vOl1boBKjcE1lxX2DgjIqzFeq3VscHiio3JWJV0zQv9U1vVPEsWtXV7sFvHtiUHAySM/oAKwvjBrPiLVdNghvJg9uzfMAMH26cd2q3HcRiQjdwFGzPPNaM39n6haxtdQpJt4K//AFq5KmEi0mjrVblieceDo4n8aaalwS1sJF3ADjHp+Qr7at490MLR4AaPOPSvnSa10YQqy2EYUEMrDBOQeOvIr2v4a6v/AGto6lgGeFQF9h9f89a8vHUZRVzow0lJGB4y8M6p41tLnRtQ2wrCxaOZlyGOOB09/wCdeK+J/hl4k0C089o0uIYjgywsGAH8x+VfV07MsOZNqgnk9MV8/eIdS1bUfEmoafb3om0l3+cbx8mc44PPC46VhhqsrWFUkk7Hk7ssZiL5APHmKgGPY0yWNd53oWQ9GAxXp3iLXfCdvqbeFDZRjSFOBcAD72FVmBIPXHt0rmPGvhCfRoY77SZje6TNykse07fY4PuK9KMjOMYyOTCjJVWZcHPJqNg09yluk0sasfmdXIpcxyBZMlVAwc8ZpCY2Y7G2gdDQ6r6E8iTufUPgqXTtM0bT9Gjm829lsyzShgxRmUsSfoDXzjr3iHWLrXLoNdFkjmZQhyNqk5APbvW78GL6/uviC1tcXrvD9llMjE5KxhMt19hj8a4jV3kXVtUk2jc907uB2ycn8ulc9N8s+a5ckmj07co0uwuYxvaRVDHH3f8AIqS0uniuiYmI2YJrL0OeObwZEkJy6jn13df/AK34VLG2GIxjAGfc16sGpo5G0jsrLVItQj2sCJl96kDNtIHJ7iuPtbqS2nEseAuea6mxu4ruDzIcbj1pTp2VxxlfQc7HByQDWcxIc549q05doX94Oazbjbv+XpSWxohshRlyeRVdpGt/3toTG4569atbQAKpXUZwcVm1zGkXY7Hw3q0erWwjuGIuF4IPer1zD5MhDAc15zaz3NrKJoj86nOE43e1eiaLqdrq1h+8OJgOeec1w1o2NosoSIqSneM56UyRSvzcYq1cxMjdiOxpscfmqQTXFLQu5mSK+DJ0GapTyMwINbU8WIyvYGs24t2+8OBWa1LTMg8PTmZdtTSxBSarulI0RBuVHMjHIAxj60eHtUks/HelPGxjjZwshHGVz0/PH5UTRAKynk1k6nGS0M6kx+UwO4dQKhgev/F92h1nTNTifKIAEYH72fT8B+tQ+JdVvNeNrHArC2t4084dixyT/St/xbpf9peENNnZcOI4mbI5UEDj69BWFZwtZwXNi/LFCwP4c1ACJH9ilMSnFrPEAVHfj+pq78JbhIr6803zDs3EqGPX/PJ/KpNJtTPJp004VkY7W3dB/wDqFcr4luW0zxFdf2TJ5hkUqhQdNw/wNUgZ0fjzxNNf348N6WWbeu12U+oxjj/epnijwhHpPgOaOFQbrbuzjqRzj+QrX+HvhZbK2XVb6PdeS/Nlue+f6Cuk1+D+0NMltwMvsOD6cUGTepzvwS1H7Z4SjjlcGaI7XUHof/rnNdo/LBu/THpXlXwLj+yatrWns+1t5YLj16fkB+terlADwMD3pM1iMYcVEQGDLU7dKjYDeDQUZesQpLYMJFyR0rkbd1I8sdAeK7q6xscMAVIrg2j8vU5I14welAFkBhJv6sRjmvgr9pTSZdP+KmoExMsMx/dtsxuPOc+5ILfjX3sRiNmJxgZr5v8A25dIiOladrsMSiV5ApwOcY55/wC+B+dAHyYynrnIUAfjSUp+vB5pKBMKKKKBBRRRQBq+Mf8AkcNb/wCwjcf+jWrLU4YEjIBrU8Y/8jhrf/YRuP8A0a1ZPzZG3kg5x60MEfoT+yf4m8N+LvhrZ6LAuy900LEFbhiFUc9Bnufxr2Y+GbFpAyYVud/ufwr4H/Yv8XW3hz4rR2t5cbItQ/djnCgk/wBSF69hX6HxNGyqEfII3KQc7gakox/+Eahzw3FU7nwxIMtFLjFdOpZgeAcHvUu3jFAHD/2Dfc9G+lUrnS9Thk/1OV+lehhMHINOIz1ANAHnQtLxVy0LY9aSS3uEPzwsPqK9FKL/AHRTGhjY5KDNAHnBLKcGM0hI/ukH3r0JtPtWkDNAuR7VFJo9i+cwgZ9KAOA3jOG496ePqDXYT+G7KQEc+1U5PCqAfupip96AOcwfSituXwxcAZEmfp6VGvhu7PG6gDIoq/LoepRNgKGHaq0tnfRHElo//AaAIaKXa2drIyn0YYNNbIHTmgBeOxowaZuz95aOAfvEUAPwc1S1ISBDtUn6VdGcfeBo3FWHFAGVZR+V5YYEl2+auB+MGnw2upwTW8ZJcEtjt0/Dv+leqSMuMbQPfFVL2xtb0f6VEH4xnpQB4I7RCEbUkB78U0MpHyPg91JxXuP/AAjuilTGtqBn2wP8P0qH/hC9AmQh4APp/nH6U0B43tVY9zMR7Vf0jwfJ4jdPNxHaklWbHLcivSJvh9oki7EneMjse9b9lp0dgscFqFVaY7mZ4esNH8I6PDaecsUK4y+eXPf+ZrR8eW1nqfw0u52j+0r5JaMgDp2Hfr0/GuR8WeGtY1XUi7Ss1uOgJwB9PzrtdNSVPBr6VOqsPL2hD0z2/XH5VUWyJI+SxIyhUbbujJGcUqyFn7H9K6vXfh5q8N5PJZW7yqG7dT+HB/SsOPw9rkLHzNPlODgrtOfy611xasRYgR1x1NTq+FDdqZ9lmjlKvbzRN3BU02SVV+Viy49qEQ0Tb8kdquQyLtwRmqKlZSGVkcY/hPP5VZhwBWsZ2FYfLBbSr86D64rNutHjc5hbFaLt0GRikVQOd34VXMmS4nOz6XfRMSFDr7Hmq43xttkRlPoRiux3L/Dke3WmOI3XEkake1WpMhxOVIU9KaWwK6J7C1kztGKhl0VHHDfSr5kS4mFuFIPm4zitQ6K6t8rDHoTSSaQ5YfMAR2pqSFZmYySLznIoDZXkVpnR7hl+Vsn61EdEuiPv0+cpIobRnNJK21RWpDos6rnzFHrk8ClGhxlwsl0ZJv7pIAYfhR7VIThcyWbamagWRjKQSE9zXYaT4L1PUJmENs8ydU2g4GPU9q9C8K/Bpbkrc6u/lRAdB1/Ef/rrnqVzSFI8Qgi+0TCOFZJpc8Kq5JruNN+Gfji/ugI9Pjt7WYEqzOOPbPT+Ve96P4H8MaPKRZ2EcmwZWRh0bn8O/YV09xPcTLHDM6hlGI3jI5Fc7xFy1TseXeFfgjpFii3GrTm4l3HfDnHr6fh1zXoWmaNpGlKFsLGKAr6J1/pVxVKjMjYkHXnrSKzs+0c1nKs31NoxFDFizFmYN2Ixg0IOD5uD6Vct9MurnO0YU9K1rDw6ojP2jJb61z8xdjlHknYmONGkGeCBwK1YNBvruJfm2RnrXW2thb2yKsca8D0qwo2t9e1JiMfTfD9vbxoJB5jAck85rWigihGI4wMegp5OTgGkbK4y3WkMcWG0FjjPrQPbpTS24lQgxjqaw9b8UaNpEe6+vkVscKrDP+eaAN1WLEhhx60oPO3Iz9a8d8afFNptOli0KJd6DPmOSN36f41k/s1+IfE/iTWtQl1nUPtNrbKRGMfdJwAPT+FjxigD3lecN7UyRv8Ae464oU8qPXmoZQywy4bDYOM9jSYmctrPxK8MaTqZ0+8vCkwUMcLn9Ov6U+z+I3hS6B8vUo3IHbr+XX9K+UfifdQ3/ja+mZXLeaQMHsOB+gFYnlHA8uY7fQ1tGndEc7R9vaf4n0K+/wCPTVbeQ913DI+o6itO3uIbgb4Zo5B6xuDXwqDMQB9ofcOmT0q5Z+IPEdjIpt9YuU2n5cvnH0PUfgaapMOe59wt8vdvwoVtxJ7V8k2XxW8c28aodWE6gY/eqGP/AH1979a13+NXipYCzRpvA4IOf8D+pqXTYKZ9QA8E5IoVsjqfxr5Wsf2jfEVmSupacjDPBxnj8MEfrWrZ/tNKsY+06RvHGWXP49P8KaoyauVzo+lh+FLXh2nftG+EbkL59vcW/A++hx74Iz+oFdbpPxk8CXypnVPs5Y4y6llH4rnH44qXTkg9oj0SgCsXTPFGg6kgaw1S2uVPQxSBgfyraVge+eM1L0GpXBlDDkA1G0EZ/hqWjvUsZVezjbpVd7Nh93mtKiiwGFPp6Of3kYqJdLhX7g2muhKg0nlr/dFPQdznjpzfw4NQzWDE/NGCfXHNdKY1+lBiUigRycmmKw4Ug1WfSZM5Brszbxn+EVG1qp6UAcZJpsgHIqs2nyA8Aiu5a09uKi/s9Ce4oA4o2c69M0i2s0YO5SQetdnLp4A7Ux9NO3pmi4WucftcHK5BCkAEcVFIzj+HLe4rsv7NU/wc0yTR4m5207is0cluLJ8sflt6g/0oRriM8TYFdM+igg7T+FVpNHkTPyZFC9RmNvkzyysfpigyNjaVH5VffSH3ZVNpobSJmXoQarlZNkZsiROuJIY2z1BXIqlcaRplypWSyTB9OR+RrZbSLtemSKY1jeRH/Vk0czQzmLrwdoUqhTbMuO6H+hqAeCdKVAIpQQOoYEHFdQ25Th0IpxCsv/1qFUYnFDLeMQqoRcKOgFXmul2KvWqLS4Gw5qRAvHINFxWHuyMfugg9qR2L2U8MYVSUKrxzzSMPm4qQKMjnDVcZaiseH/EfTLqwgMkyF1ySNo6VxdhMrwBgDyOeK+ndT0/T9TtGt9ThVlI4JGf515d42+GE1tu1HQZvMjHzGMZyB+ua9XDV7bnNVp3PPFYKc0krbj04pbmCaGcpN8sgOGVuKRtu3htx+mK9JNM5JRsOh25qwig1XhXcOBirCK1aJCJducbTzUrBwtQxblfPWrQbKEmrRnIau0KCRzRIvGRTFcsOex4p3mNjaRQIYM9qngZlGars6g88VYV12Vaegx5kmc7VOE710Pw88TzeHvEyJGC9vKQHycD0/r+lc8ArLhpNoNQsvIUHBB4asK1BVVZlxqSjsz3z4l+LNPs9MisFdmkvBkeWwOAR0P4kVkL4AhtdDS80nK3DpvkDSHD8ds5549a8jtpZ7nUoJ7qdpGWRduWJ78V9OaJNJdaBavtJKoMY64xx+mK8SvReFOyDVVani2p2yktDfaLEpAGXHBP4jrVzRtUXT9Jmgl0wPprgxtuA4zn1BHrXa65pi3+rpEY2AZsuR1qf4haVbWfgS4htUEckcYCsAM7u5J+maUcRGbSCVNRTseWSfDHw7r8z3Oj3zszZZoEABU+2Dj8MViXXw60wStGt5JE6OQUZShH58Gn6Jqeo6XdR3VjNsuR95gi4b254rtbifTPF9pCVKWmsj7wUBd2PYN3+ldvs3byMU7mP8KvAA0/xTPdC9E0bQOr4TBC4yR174Arh/Evw71xtc1SS3kjVZnLAFx8wz2yfX3r1H4cSX2m+N20u7hkRirAtggNjp+Zx+VY/im/k/wCEiu4YZCDHIyggnnHesaUf3uoSukcb4a0680fw+YdQQrJJM2M/3RwP1zVgDnGe9PuZJbqQtPMWIbOwnAz9KrvkHrXtU4pI5ZPUsP8AKvFWdFuza3u1ycMfXis4uzL1qGaZ8jb1HelKPMikd8yBhvzkMOKpzxqicnJqLRrsT6aFzmRcZpbliRzXNs7G0SNdzDPpUNzvxUqy/IaYzgryc/WodkNvUzmZ969lzzV3SL4adqQmXlTwaqTHLlf4aYfL27CMj1rKUYyNIs9AF0t7befA2c9vSozvChkbnuKw/COpW8BNizZyMLzW+NyyED+I8V5tVI6EQNIWBBqCWcY2Yq6bfbVWeEdetc60LRkXeQaiQrtJarN2GD4YVUZcHn8KllDbqMN8+aztXjBsXbPKjI960ZUZk9Kz54g6lZc7SCo/xrNjPX/BmonWPhcsmSXgQDcT95h1PTGM7vypNOihudRs5pFYqw2jj73HGfx5rH/Z+iMvhjULOTH2eJztjIGef/rAfnWt4hvrfw/oaXPDTrKxAA6Hv/QVJXQzvHGpnSNLbQ7eRlummDBgeUQ85/HirHwq8OLcB9W1FGkAA2bx1weTz9BWR4Z0a88W6u+sagrbDKDjsAOg/wDHa9htbeO1so7eNAEUAYHequRe5Jj5U2javQD2qqUQNJHJ93aR+FXHO0BugxxVaOMSXG56CEtTxbSpzp/xeQMBGk8wULnhmJ/xx+Ve5SduxPQV478ULM2PjTTNR2mJDcqpk9B3PX0z+devQSxT2sVwq7gyArj3pM3Qh7jPI6j0poGTT2XbkFQGJyT60zJHSgCGdguflzxgVxviO0FvqscwHzyV2sozGWz8w6CuP8e+YiW9wvHOOe3+eaAKTxP93zOeozzXmX7TOgya38JbpoUMkluTJuPOMAjGPxJ9eK9Is3Z/Lkk5CjB96XVkiuNEvre4Ae3lRj5XqcHj+lAH5hhSreWVYNnGCOc0ta/jG3ksfEup2s4AmiunLEdCdxzj8c1ksd2di7VyCfrQISiiigQUUUUAavjH/kcNb/7CNx/6NasrpkjgkYzWr4x/5G/Wv+wjcf8Ao1qyjSY0WdNvJLG9tLqD5JLeQPvX7x/yK/T74DeK/wDhMPhZo+qrKjz+WBMA2SCODnknqCB9K/LgEAZPSvqv9hX4iSWGtXHgvUJmeGcg2yFhhPoM/QcA8saQz7fUDLc9eDj1qSq4LL8uVz3AqZWyOaAHUUA5ooAKTmlooABnvRRRQAUUUUAGKTHpS0UAIN31pGBwQMU6igCB7eOQbZIY2H0qB9MsWOfsy9MYxx+VXcCjGKAM19H09usIH4VC3hywJJXcM/iK2Dn0zSjpQBz0/he3cHbIynt3qhL4XuE+5Nv9812FFAHC3Hh3Uo13RkMfSqx0vVFXbJCcn0r0MjIoIBHIzQB56+n6hGoX7MXPtVfyJu8EqEdeMivSSoJ6CmNEhOSqk+pFNAebPkYDqQCcbgOlJujRwgfJ9a9Els7WQktCgb2GM1RfQdPctI8IBPccH9KAOOkk8tWCydaaqkR7vMrqX8MWjD5HOfemN4Yj24V8H2p3A5xPu/6tGB9utJIISm17VGX0K8VryeHbhJvLSQlSetJJ4dv1OI5Fz2Bp3Aw57LT5Y/KmsIHj/uvGCB+dZeoeDPC2pIVl0yFXPQgf41076TqqAiSHOO4/ziqslvdwkeZC231xirU2JxRwt18MPDbTBoo3gx/CDuX9ef1qpP8ACjTpD+5uCv4/5/nXoU0gUgBST6MKUtuX5kKntjvVe0dieQ8wuPhE7RkR3Qz2z/n/ABqhJ8JdWhG5JkOOm7kH8uf0r12ORfuszVIsj4wJzj0JzSVRoTieI3/w/wDE0cQK2m8DvEd2Py5/SsW88OeILVcNpskh6HCHOffHNfRKysDhpSvoRT2ZWAEwWXHdxmtFWEony8tpqCyEPYTIR1yvH51KFkUZaBwB328fnX0pNbWUx3SWMMnuVBqq+h6TMxeSwi3EYyF5/PrT9sJwPnG4XeudjL79Kq7Ap2tJ+dfRs/hTw/Kfms15OSMAfqOaoXHw68M3CFfKZD2KnB/w/Sn7cnkPBRHtA+bAPQ54FT2UU10fJsYZbqfowA4H+Fevv8MdJWTctxI8a4PllRlsH8v0rrdI0nRdNSKWyso4ZFGCzLg//W6VLrFKJ4r4e+Heu6lcA34+yREE5xnPtXoWl/DHw/ZTw3F0zzyJyNxwM+hxwR+FdyxZpWYY+YdaaiqQ3mHntUOoy1ES0W2tYfKs7eKHAxhF5P40DaiHJOD1UmhP3StJnJ6AUjaffXYVlDZPvWbncpRGu8bABSBjtViGOeRAqIdvrW1pfhmJIt07MW71t2dlDbptVQfwrMdjmdP0GaSTfPv2t05ret9GtY0wVOfWtIccYpaLAMijWFAqLinMCcc0uccUyR1UZZ9oHOc0APPApGGVzzn2rA1jxXoulxM1zexsewVhkn+teeeJvindNKYtEtjhf42bhuvTP4dRQB6tqWoWOmxh7qeOBepLHGK5HxJ8SNDsIibORbyQDIweM88fp2zXkGv6xqmvsJNTu3AHRVP1/wAayWto0UNCQy5yR70AdP4g+IviLWAY4JfssWeiHn8exrkLyWS6nFxdyPPPjDb2zgVYcZ+ZcDHWqQ/1jOaAF1FkOluzZUqPlC8V6Z+yjZhNB1O6yAJpzhfQYwP0B/OvK/EbtDokjDqRgfWvZ/2Y4Y4/BjSBgzE5PPPP/wBYD86APWB99c9AOKzvE1wLXQr+7yFZIG2n0JGBWp23YxmuS+K10tp4QucnHmYQD1J4/wDr/hQnqJnyBrcxm1u4maMDexyQvGM1Gihh8i11+paTFeIZIYwH5yfWuWnt5rWcxyIVHriuyLVjNoYYxt+bg1Ft5+9xUr/KOSW9z0qILuPA/KtY2sZtMnjVduetSGPK7jUEPHHJqfc+MEcU7BdlLULSO4XlQTisO7tHtmDCIgDuK6OMfP1qyyRSIY5AMEYJp0kwZxckMVwd+1s96Z9njRhtZwfQHrW9eaVtJNueKybhZYkdZFwcfKcd6qSV7GLTPQvgbp7XPie28u4uA+8FVLZ6eh69cfnX2dbKI4ki5OxAu498V8y/st6Qs2tfaWUOIlzkj0Gf57a+nhmvPxFr6HVRVkLQKDSjpWS2NOoUUUmKBi0UUUAFFBooAKKKKAA0jHFL3pH6UARO7DBAU/U1ICSOVxXkXxX+MNj4H8QJpk1uJ8qCRkZBIJx2/wBnv3rHsf2kPC00iR31le2zYyWiww+uDj9M1qqUmr2M3PU914HUn8aMc15fpfxq8DXgRl1RoyxwVJ5H/AWwfyBrsdO8X+HNTRfsOtWju3RN4Df98nn9KhwZSmbxRfSjaKqx3tq/y/a4N/orc/lU8U0coISRHx1Ktmo5Wirjiqn+EGgInZaFIPKMGHsaC2P4SfpT1DQXy1z0FIY0JyVBP0p27IoBoSDlKs1hbSnLRj8qrDRLUMSq4zWnmndqQGS2h2rdVH5U1tCtyMAYrXJ4zRk8HApgYE/h9cfu2rPuNGuI+Qu4DvXXnpScYppibOCk8xZNjofx6CjO0hkiVs/eUDg11mo6alwpIUA+veufubGW2Y8EirU2tiWkzkPGfgmx16JprZFtbnrnnH5V4/4j8OaloVxtuISyf3h6V9C+Zk4KnPrTrm3tr60a1voVliYch1B/nXdQxLW5jOkmj5pt1WQ7mYD2xg1cAhPCrzXe+OvAP2dXvNFVDH1MSqOPXp/hXnpaS3k8q4jaOUdmUj+dezQxCaOGcLMshAvLChVLN7VHKzEbjT4pCWULXU1c57lqK2RWBqWWBCOBTElYnmpw5A5xip1Q9Co2nxyHnirEenJs9cUFju9qvW8qBOnNDY7mfPpLFdwzVOexmIG0Z2nmukSfcNtQzbQT0GaSqS2QHPwI0F2JGIyDkD3r2Twn8RNNstLitrxirqAMKMjH+favMbjTxcLuVsGq7aYy4UMSfWsq1H26tIuFRxPe7bxn4WurtW+2Iknv/n+lTa9qWk6jot1Eb2GdSmQoYH3r52l06aM7txNNt2v4/wDlo7Y6YY8VxLLeSV7msaxJdRlYruGIEShjsINct4d0/Uv+Eha51ORpFLbkGencdPwrqYGmEjM+7kY5FPDtHtk8rd2AIr04wSjYy5ryO/8AhZ4lkvNXXS7yzjmdHKxzDcH/ABOe3P5VP8UfD+j6YovbW7/0tz/qyAfT0+orl/BOuJod3LcS26+YUbYe4JGP6mszWNRn1XU5LqeRvL3EqpPvXnToy9rdGs5JogblCxVdxGcg1TRt0mDU0jY9garY2vnNenDSOpy31LJVQOtVZY+pqQt8vBzUbScVS2H1NXwdIkd1JFIx2ueRXQXYj+ZVOMdM1x+hS/8AE2Udq6yePdKXJ4C8Vx1lqbRZVjwowQKYVVie1BB30rq2axka2KNyuDxTQo2bmp9xkGot/wAuKxZSQy1ZYb+OUkqoYcivQ454poY7iEcbe1ecXJV49vQiux8HTmfTQO2cD6D/ACa48Rc0i9Tb8xTFubiq5aNVL5yKkKsTtK8VHPDuUqOBXHdnUloZ2oski5UCs4lWdd1aMseAVxVDZ+/xgYqWwsPuVR1AQ81QZRnaeSTVmQFJPlORVWQuDvxgjtUsLHR/BDUvsPjK602STEdwTtDN/F6Ae5x+AqXxrZ3l98QodOl3fZZZ9ygHI2g5OfwX9a5zwWfK+IWlzSP5YknC7s4A9z9Bk16h8Tokg1rTL+NUR0kBz/eGRx+PFIctjs9HsY7DT4beFVCqAWx64rQDDbVexm+1Wkc4OAyjP19amK8e1BEQjO5ju6dqcwC/doVfwAHHvTXZlAyOvSgZ5r8e7e4ufD8MkC/6mQMTnGB1P54Aro/hfqT6j4LtLhpAWUbCeoJHf8Tms34natZy6bNocTBriRfnI7Db/wDXFU/gNcBvDVxp0jJ5lpcNhc8j298DH4mgaZ6IfmGefx60w1IaYaCxm3GWbpjisXxTaxS6JJNMASgyB7//AK8VuMeQTzjoKqajbrdWU8cmSCvAHrQB53pV0rHyiQfWtKGNVuFCBPnOAD61i2dt9n1CRXOGDH5Sa2H+VBJGC0icqfSgD4U/ak0RtI+KV6zRYW6BlUkYyc4x19AD/wACrypiWw3ABHQV9P8A7c+nyefoeqCPqhV+2AO/4lh/3zXy+epyc89aCQooooAKKKKANXxj/wAjfrX/AGEbj/0a1ZVavjH/AJG/Wv8AsI3H/o1qyqGADHcZFdH8M/EEvhrxvpusRs6LDMm/a2MqCDzyOMgH8K5wggbs0q7m+6cGlYdz9Z/APiTTfF3hiy8QaVJvguoh3ztIHI+o7+9dEoxXy3+wZ4z0298DS+EpLxUv7WRnjixghevbrli5r6hV8qCWx2wR3pDJs0uaj3U5etADqKKKACiiigAooooAKKKKACiiigAooooAKKKKACiiigAopOd3SgnHagBaKTd7UuaAEIFGKWigBu0emKMc9Pxp1FACUuOc0hx3oGKAFppjQ5yo568U6igDMvdFs7ht/kqreqjFEek2kaBWTP1rToFFwMqbRrBm3NGBUDeHbRiSOK2W5NIeOhp3A5y68ObVLRPnHSqH9k3OSCK7AkVEQCSRwaYHHXGl3cY3IhqFbW6HWMg+1dhI0gPbFQSkHqoBoA5cwzKTvU/iOaawXHcGt25ZMc1mSiPcSAKAsUd+0mki2gOzYOfWicqzccUgUbetA0kPH3etLtBXb39abmgk4+XrTZKJrCNbi8jt29ea7m3gjgjCooziuY8JQo908jDJH+f8a6o4G3qOeMVBQ8hqCeq9OOtRuzLGJHZUx94luBWB4l8XaNoLKt5cBpWPCpz6dfzoEb+4D+JnI9KhvL+ztFDXVxFEp6bmAryjWfineXDNDpNn5a5+82M44/Pv6Vw+t6lqWp3hk1G/k+ZRgK2MUAeseLviZYaVP9ns0Nw+OGUjH+efSuE8ReP9Y1QLJDIbOB1xtHDD3OP6VyVuMhvJXc69Ganuvznc2aAIZnEsjeYz3Ejc7mOc/wCNS2zJtGQKgIDMVBOB2zTjgLx1osOxLI2T8tIOQQcCoQGPrTjb3E4+UFcUCILlfLzg5qERs6DaM881qW2ncbppAB7028nsbNflGWoA5bx3c+VpHlklc9/8/Wvff2bbeOPwAkseTuwenqM/y2185eP7j7ZZLIi4hVgT7/55r6h+Atqtr8L9JHIeaMSNn35x+AwPwoA7wlhHub0/WvOvjhcBdLsrXOSz7iD37D+bflXoZbcV53L6ivG/2i7kwtp6xMN+/cT6dQB/6FTA4pNLkXDI455IB6VHdeH1vP8AXJv+nJrFt9SuV+7KSPTNXINZulOFY59KpSaFZGTqng7VYcm2jLoOnynj8s1ivoWsRZZrGQgdwMj8xXf2vii8X5Je394Vcj8VRqR5tvuJPVcGtFVDlR5g8NzCpZ7OQAdTt4qCZ1ChnV48njtXrUuv6dPgTWsMg90ww/Go5ZfDU67XtQuR1I/qOa0VVEOJ5NGyK43OSD3NWvLXht4I7V6N/ZnhGY5ICH1X/wCt/hSr4V8OXAH2e6UL3Gf8P8KFWsJRuedumF3KB9KqT2kV0MMncV6fJ4CsJYy1rqKDj+90rMuvAb2NtPcC6V4x8xIPX1odYHA9T/Zt0mKx0G6u1Xl3WJTj2yf/AGX8q9fFcd8JbVbTwRYLt2llLnjuef8AAfhXXb8da5Z6s1UbIcaTNIXBphakBLnimlqi8zFIZBQBKsnrTwwPeqhYE0oY+tAFliKaar+ZzSiSgCwrcYJ5p4IqpuNOVzmgCzUF5KsNvJKzbVVSSfSnF8CuP+MuqnTPh9qMiSGOWSJo4yOu4jA/UinFXdhPY+PvirqyeI/iDqOoNKbm2WVhGc9Fzhf/AB0CsaCLzt0UMYaNhjkA4rS0fRViE808rZZ9wwev1rcgit4SHjjUOV5r06UrHLJHOWnhxXnDPkDuDXTWluLdBHC7rt7buPypGcyPuGFx2qeFxsBPeipaTKS0Lyavq0aBU1K5AXopcso/A1Pb+K/EsMiyR6rOGXhRuJGPxrOBU1FuXfWagh3Z1Nr8QPF0bbvtxLf3jnP59f1rWtvi34ptwQ84ZuOHXI/A9f1NcUmCABTJ933c/nT9kilJnq2k/HK9XbHqWlGQdC0XOffsR+tdTp/xn8NzIPtEFzasOG/jUH+f6V89RsQdqAGTPHHFNuEb7K0SgNIWBJB96xqU0tilM+stP8aaJdqJI7yIxsMjByfy6/pWpBr2lz/6u6Q/Q5rwPwyN2h26yhPNAxuxz7/rmup0i2G3cxbCjOc1zcpXNc9YuNTsLeLzJryFE9S4qSyvrW9gE9pMs8Z/iQ5H6V8y/FnVJJljtbeaQuSVQBjn8P0r2f4J6Fc6D4ItReyM9xNliWOTgnAH5D9aTQ7neDGPlzQBxTVIUHLdO5rL8P6/p+tI8llMzBSQwZcEdf8ACpS1G9jWIqKSGOQbXXNSrzQablYSRi6joqyAvAwBrCmjlhfyphzXbqKq31lBcoQ6qSfUVUZA0cmG2Ar5O5T1B5rnfEvg3TtaiYxwLbzkfKwyo/T/AArrL3TZLZj5YJWqq7vUjHYmumFWcdTGUIs8J8R+FdW0Gc+Ypmg/vEZ/wNY0DKZPkcD/AGSMEV9H3cMN3AYbiMMprzTxp4Ckhma+0dIjERloxgEH9K9WhjG9zjqYfscXGnTJFS7fenqkseYbiHy3HZhUkf3fuggelekqqmjldNpkGOOKmhBUAmj7+cYFT26gjDUBYQnj5RTJOetWQo3bQKZLGKYrDYmIXrTmnbHK5NMjHzYqQpQ3cViKSQMoLAg+hqCMhZM1PIvFQbfmp62HZlgurfwimssWPSkTB7gU2XBFEL9SXdEUyJuz1PrSpHG0W3Heo3PYUm5h0qtLhGTYTIshIBxjgVSkjKtyass20VUmfJobDqO2krwaglDAHinCQqOOlMMp8xSeg5NF9C7Fnw8jNrSg9EH+f1rrLiQsW7DoKw/CCbpprl14PQ/5+orfk8s/KOw5rjqyOinEzgzbyacZSaSVgjkCnDaUFc7ZqVLk5FRR7dnPWpbmPqQaqxqWH3sVFrg2LJHG3pXR+BpA1jIVH8RC/SuYkXque1dJ4GG2zdvfGP8AP4Vz10rFU9zrY5FX5evHNRSEu/yjAphGEJ7kZqLfJIp28Yrzmdi2I7uONVJ3DP1rJZQjFs8VoXC5zuPNUJRgEMeKhgCRRyDdVOX5bg1KXZV+XpVa4YZ3HOaCjKv3uLOeK9VnAinR/lPOAeg+tex/EB31DwLYaquWuAqsSG4zjk9fqfwFeQ6kzSwSQoccfMx6KcV7T4SC33wljWQh8wHII+6o4H4kAfnUsTVzZ8DXct34VspX4LDDex//AFYrpI02L8xri/hTcCTSJYC27yGIwT78/rn8q7NSrEOo5Oc0XJsKVOd2PoKxPFusxaPpruzDzmQqgz0JHB/lV3XdUi0vT2uJGGcHH5V5nptneeLNSnN27eSmSD2/zgUBYi0PRbrWDc61O7FOW3Z5b/OKyPhG02m/FDUbOVzGlzGWVGJ+Zyff1PP4V6X4EkSTQ7jT449phby8d8+n5Y/OvOdTZND+J2mXV2NqK5VmHqc5P4DP4mmCR7aQ2VBHJ646CmPkU7cskRkj5RsHP9KYdoPy9KCxppmdsqhujAjFK7YprsjbHx0oA4DxLGbPxEynBLcinxu8m6PdsJHFT/Ee0IuYbyLI5G4nsP8AP86p2WH8tBkvt5NJgcB+0VodtrfwmvlKl5rVWldyM7VA55HI4z+Jr4F2kA/KVA9a/TPxJa/bPDeqaeIFnNxAyCMj7zY4H54r83te0y50zWL7T7jeJ7W4ZWDjBYZ6/j1pXAzR0zRQ2C7Hvn8BRTEFFFFMRq+Mf+Rv1r/sI3H/AKMasqtXxj/yN+tf9hG4/wDRjVlUMEJigbgflOKWjnIP8OeTSGegfs9+JJvDnxW0W8STEUl1HHIv9/LDA6HqQAfQZr9P7WQSQJIJFdZAJF9SD3r8gl3xsyq37xWDRla/RL9jvxr/AMJX8NI7e4uBJf2jlZFJywXjk8D6f8BpDPdF6U4Himj/AHlKkcGmqwxxQBMtOqNTTs0AOopAaWgAooooAKKKKACiiigAooooAKKKKACg9KKDQBmTG+hZn3ApUFtf3LllO0E9MmtHUI/MtHTpmuO8Q28kemMyZBjYNkfw89aAZ0b381vMPtSCNCOD60R6tbiJ5ndAA3Y9q47x/JPeeFbO4jmfKj5mA4J79vXH5VwXgnwvr2vX8lxJqcy2sfKrknHXHfjtQRqe7W+owyqGQHYe+asR3UDNtEq7vQmszTLb7FpiQSOJFXjdmiWaNSVaEAdiDQNGsk8bPtDDPpS+YmcBhn0zXM3F75Tf6sOtZ2qa7Bp9uZrzgY4GaCjuNynvS8Y9q8lsfitpL74ZFKheATn+n+Fav/CxtHitRN9pJPZeufxH9aAPRO/BpTWN4f1dNYs1urYhoz6MCa2UORz1oAKU9KQdaG6UAMJ5pjGhjUbNSsAM1ML02RuKrs5zVIB8jrz2qpNJgEhulOmYYqjO3ymmBDcTZBzWfKQTnNS3DVUkbtQAwjc9Oxg0iAZyKV+tIBabISEZh2GaSlbKqBjlzSA6nwnF5Olm4YfM2f8ACua+I3xW8N+BbF7rWp/3qciFTz0JPTPoe1deZ4NM8PyXNx8sNtA00h9lXJ/lX5pfFDxbqPjz4i3zGRrqD7QyW0JB3ZC4JH4gn8aAPt2z+Jeg/EL4f3OqeG7txcoQJIlOGHPsT3H6V55eSeeI2uN8p4wSav8AwO+G118OfhrqOraqvl3tzEAkW3lSwA6+xLVnR7/tKhmIiI+VT+lAFtebYKqqjevfFNnaNYfm5aqsZZdxyTlyFJ9BTC48zY/egCzbA+XuVTjPrSTgKpJPNPt45th2jA7VaSzj8vdM4+lAGZEhcfIDnvVyDT2YBmbFSfarW1UruXPb3qlPqMkqkQyNkdBim9guabLb2+PMxVO71RI32xqMVnO8zECVuR19Kk02xutQvDbw27yP/DgUoxJuR3Mk1xN8rOAfQ4xVWYZIiKmSQ8AAZzXfaR8PNQuWik1C4ES8FkGOn+fQ16Ppvhzw3pECSpbxvKo5d/bH59PSmyrHiNl8ONZ8S2G0WzxWrMMM3HHGcjqOvfFfQvh62OjeH7TTWUAwRBevFc/4m8daRpNgBbSRzMnAji/z7e1cF4h+ImoatbGGzt/s8LHJ9e/4j9elJAevrqAmBWBkDr2yM/lWVr3h/R/EOyTVI2MigjCn9ecivC4NQ1qFnePUJUDnON2R+R4rUsvFniO1jMcd0x+vT8jkVQHoZ+G/h1cqjOCegIx/iP5VDN8KtGlX5ZMfj/n+lcjF4+18LtlEbY7qcfoc/pVxPiTqCKN0KuB1wf8AP86TVwNa4+ElvgCz1Xa391+f0P8AjWHqPwv1m1dhDNHJzztAx+R/xq2Pic2R5lkXXv3x/n61bT4kWLHE8MscZ6hG3D8jioswOLvfBviC2JU24f26foay59F1KB9sljMrdwAf5V65ZeKdOuSTH5oh/wBoEj8uv6VYl1GyaISx3S7f7rLuH+IqkB4k+m3arv8AscxUdcDOPw61G1vcJEWWKUgdwDxXukV1pUqjLQzese0Ef/Wp62mlSf6uCAj+6ef/ANVUB4H5935ZYXLAD1OSKS21LUby5j00XBZZ5ETrn5c8173PoPh+8Ui501DxjI+bH49RVS38AeGRqsWoQ2zRNGcjByP8aQHdaWo0/Q7C1wA6xDcB64yf51YFzmsv7QGUbg5/ukntUscg2+9Fxtmh5xzTxITWeslSrNSEi2Tx71EWNRGajzOKAHhzTxJVYtQGwaALYcUu4VUD07fjvQBY381KjY561TVuetSLJQBbDBj0xXhv7T+uIslho0chOD5koB4GBnn8x+Ve2pIoG5iAAMk+gr588d6r4b17xNcXF1zsbYp/HP8Anmrg7O4meYW/k+TvVtxPOKnTY69vxrurfR/DFxIZI5QmOAD/AJBqwPCujS5KzKMj1/8A1VvGojJwZ5wRsf7mR7c1NGhPau4n+H0MgL2+oFR6HB/X/wCtWe/gfU4gfLlWXHdT/k/pWvOgscyUIPQ1XP38kEVvXPhvXI0ZhCzKDzx/hWc+mavEw/0d+eoxmn7ULESvgAg0NIX+6pY+1bdr4d1C6RJDCIkbhgAOT61uadoNtaLmVAzeuKylW1BI5XQNFu9VvE2ApHkgsfX/ACa6uLw/Z6bDIf8AWTY61rQKkWzygI1XPAFMlkJhnXZjIOGNYyq3KSH6CrR2C7ccknBFa89x9h095FkwzDis3RQRp6u3fpWP491HybHykJLkYUD1PA/mKi5diLwFo03iz4hQyyLutbZw7seRgHd/QD8a+mYY44YIoV4WNQF+gFcH8EfC39ieFkublcXd7ud89lOAB+Sj8675lXG7OFTihsXKcp8UdcbRPDFy8JH2m4UxxgHBGRjP4ZFeL6ffXmkG3exuGWRG3Mnrj6H610vifVD4q8biGJiLK0XBwcjOSc/kBXGanFd29+7XUB+c7lJ9KujFdTOfMj13wv8AEyzuAlrqyNbynjfk4z+I/rXoVrcQ3MKywTJKjdGBBz+VfMYZnjDeWGHYg4IrofCXi7UNCuArnzLZiNwZhkfpW88MrXQ41ND6CximkLnkVkeHtd0/W7RZbOVSxHKE8/pWsu0eoNcUoNGilcJBGV+Zcis2/wBLjlUtGMH0rU7UURkwcbnHyW8lu5VgcU1T8+Rj6V1d1axzoVYDJHWsG90maImSI5Arop1LGbic54g8N6brKkNbpHcEfKyDbk++MV5j4l8N32i3J3A+T2btXsblujxnIPUVHeW9ve25iuId646130cZKDsc9SkmeEFRj5WqaIfLw1dt4j8CMc3Okz4A+9GcE/rXGS2s1rMYrhTG49uDXrUq8aiOSULD1kamSOSKedqpywJ9qifhd3Qe9bmd0EbEN1qZpflqmD82ak5P0oHYdJIMcGog1D4zULv8+KokuK0e3PSmErtJBquDkccU1vlFAMbM2GpQ/wAoqCVvekViFp3uESWUZGaqyqMVIZM1XmZmyBwKLEaqVyNjngUiRSTyR28YyWPzU21yzeXECzE4rrNB00W8JuJR+8I7/wCfpWM5JG8VcsWFmIraOFOO7VKy8k1GszRtszknv7UNLxXHJ3Z0JWKlxw/TNIpbFOuGqNZBis2MZcE+WRVMMynFXJGXB9aoF/3ntSvZBYV2boOp4Fdp4at1ttKEjLy3f/P4VyunW/23UI41U4z19K9AaFY7eOGM8L1rgxEzalEW3AONzH8adKoU/IaryZHAPNM3SKeua4rs6BzwhiWzzWTdr85WtKScgcVnXTMxzikMqBGzTblcISVp/mMrdKJ5A0Tcc44ouMy7uFVLMfmG3kV6L8A75rnQNQ0osGdCXVMfdz1z684x9K4L5Qu5uSeK6n4EfZ7XxdqETSBXliXaPU5OB+W41IHR/DOSWy8SX+nyAhVcgDOc9cH8gT+NegaheW+m2rXN2+xBk/of8K4a7mXR/iOrAgRyAtI2O2Mn9cCs7xxq1x4gv5rLTVaW2RsFl5zjAP8AI0Ei6xLqnjB5VswyWkZyDnryP8K7b4f28cfh2JSi7zkSevpz9f60ngaygtPD0TRklpE+fB4J7/qTTPBtyqTajZu372OZnYent9BwKaGg8PPHa+JNRsgoHIcZ7DoT+f8AKvIfjTJJfut3paNMbS535UZ4B4/XH5V1/i7UI/7aml0ueSOVxsmbjsSOCKytV0a+i8HXU8kXkwvAwLNjIOCN3rnqaYz07wfNJN4bsZmkD+ZbKf8AE/jWk/SuE+B+sQ6j4SW0L5ltjgj0HYdOgGK7eSTB20CIZGOaiUlztzgCpHZhkDlscCqcrxr96QBvTNAXM7x2VbQZGP8AyzIYn6dvzxXIeG74XVqJscg4FdpqcP2uxlt2+ZWFcRplnJYXEkDKFXJxjpUjNza/mhOizY59K+HP2stFi0f4tXhhjWFLiNSCoIVm2gnH0BUfXNfcJZhaMyqXZR6dDXzJ+254en2WGvRxhgAqbkXJ9ck49Sev90UAfLWegK7SOMUUoyyEn71NXcRzVCFooooEavjH/kb9a/7CNx/6MasqtXxj/wAjfrX/AGEbj/0Y1ZVDBBSg8EMMgjpnv60lFAwX5dm3AbPLHtXun7Gvjy38HfEj7HfTCKy1JfLldh/EAdvQE92/FhXhYBJ45NWNOuns7+2vIyFuIZ1kBz0wRg0rBc/XW3kjZUjiy0aYZD2IqwGBNcV8JPFOn+LvANjq2nzrN5cCxuA+SpCjA9emOvrXYRkGBZDlSeoakMsCnZqBW96fuoAmXrTs1CrcU4NQBJRTV65p1ABRRRQAUUUUAFFFFABRRRQAUd6KKAEIyMHpWLqcSul5BtyZEG3PTj/69bdZupREqJF6CgTMDSdOi1Lww2miQfI3Lfn/APXNbuj6da6barbW8YUbQMgdf84rn/Dzy2XiS4tJWdluAWVR91ff+QrrSAJMngCgRWl+UMo6Csu5wsp+Ytnt6Vp3TDa4XJJ5GK5HxRr9pots0kjBpjnA9+Tj9KBoi8TahDo2mNqFxgkZCoO5xXj3iXxLea4QzkxwEnaCf8+1N1rWtQ1uRzeSFYlc7Ezxjj/CsOaRTIEX7qjigYyVhEjofL3nGzmktnumgK3AQf3Tmq0itvyat7copwGPoehoA9x/Z3lu5fDt59pbOybC59Mf0A/WvUFK+aQvXbkmvFf2ftWWO9udLYAbiWGD34z/AOyivaPkJO3IJPP4UATCmvTqjegCF+OtRE0+U1CTzQA2U1VlNTSNVd+tAEUp4qjcN2q3Mao3ANAFKZuarPy1TS5yahancAQGntTV4pTQAdFzUtipl1KCPrtOai4JAPAzzWr4WgMuptLjIX/P+FIDqrqyt7q0ks7iNZYZY/LkRhkMpHINeIaZ+zF4K0zxzH4ls2kRUYt9nx8vOM55wc89h1r3kDmhulAHE/F55Y/BF4UALu4Uc+v/ANbNeDoXeK3Yj5gMmvoL4nwiXwpcbmAA9fTv+gP514NFcW8KncwYgfrQAqW0koyVI5OKsR29vbjfcMCazZtXn3/u9io3Q54qq4vLrzJGmVVUZIzTA07zVo4RshXnOB9Kz5p7mUs7uI4epYsMD61TkjulspprOFp5FUlzj7oA5P8AOvnbVvGXiTWJ5VN60cPmH5FPQZOB696dgPfrPWNJuNVOnRzi4uA5VR6n2/XpXa6f4Z1q+2hbExRnq+O1fKHgDXH0Pxzp+sSys6iYLIpGcjIycZGeM/nX3bc+ONFhtI7xpNr3UW9o0PU9Dxnp+NJrUFG6KWleA7e2SKXVpA5TAWNepHPX/JrdsoLeyZY7S1WOZX/dbR0XHWuIvPiF9sASKF4oYELkhcntgVyKfEq+1me6/s+Rba3iygduSxBI4PfpXdRoORyVqqgj1rxJ410PwxFDc6rMAwcKyA9Tx6/41wvizxY2vyR3mnzS2+muu5lJ4OQK8n8ZRax4p8r7KjXDluSxwDn6/U0fEax1i1+HVsNLuPstxbL+/PIyc8KMHp0HQ1dWgoq5dKq5HcQwpgnc2w8o7tncPY0rYZFKnAPtXGfBTUJta8DxLqUrvNA+PMJHzHJ9vUE/lXeeWuBXndTosQeWjEZYmpZFK429KmRVXnp2PFT6JYz6nqDWMOC4OB359KYGZKuCCP0phVefL5H0rvW+HOut/q1iyBuySaqXvw98SwfOiI49VOR+nP5igDiVRly21SByRmoUVDLCskTEu3GK66TwT4m3HzLElR1YDP8AL+tVLzwvr9hZnUJbfbAmQeefT6UAeYeM/iJ4i0fxK9rp0kTW8aAbHAJBP05HBHXisif4weIkl2C0Xd7N/XH9K7e0+Gllql3c+Kopmnlnynl5BAJIJ4wMdB61HpnwfvLkXFxeJGGAJjUZH0/n79KAMHwB8SNd8SeIzY3GmxxIFAaTOCTnjkcdAT0FdvLqWqQ3jx/a5sL90Mc4/GsHwx4Uj0W8uJw+1yxHtxx/j+da5jRtxZpVcn7y4IoAuxeIvEEUqul64Yjnn/JrQt/HniWGZVLCVBySRz+mKxRGN2VYkUABWPqakD1LwB4wuted4rmHaYuCeuPx49q7BZ1MrAt06Yryr4cExTTxpGQrfeau7t7jcBt37VyPlHNAHQpNUyyVkQTqRjec+4wamE+31x60AaXmUvmVQFxT1nU0AXfMB9qQt71V3570CQg0AWlJzSiTmqwlxznAp4YE8dKALAcUeZzwcVAGAb1pQyk+lAFbxPdXEXh6+FrH5k7QskYBxyRj+tfNs/h7XVnkkubCQsXLkqpwcnivpzJVWdGHHY0sCwyLu8uJX78AZosxM+Zhp+pBFV7OULj7u3nP0p0S3dqdrG4iH90g/wAjX07JZ6ccmfT4Dn7xVcZ/pVS60rRZ08v+zopE/u4B/Q8UaiPnaPUr1DtS8II5x/8AWNWo9c1FR/rVYj3wa9quvAvhm7Xd9gWLHQL/APXrFuvhZo9xuaC4kjGOh7fgf8ablOw0os81HiS/3DzGP0IqU+IZmYMUjfHZl/r1rtZfhXHsZra/DpjgE4P5H/Gs6b4Z30aM0d0pA9/6H/Ghc43yGLbeKUKyLNDhgeg7Vag8SaWYx5kWWPYis3xN4autB0ubVL2VRaWql5WPfArzux8beFb1yIr+KKdWK/O2AT/L9apxJVj2EappFwvygIT6U1/sE0LxmZVVgQTntXn9le6fNEuL2N2PRg4wfx6VcdJI4JG8wyDgjZ82B3PFRbUtqyO0iW1jgxBOpCjgA1znhm1fxX8RtP05VJihuBNM3UbE+b+gH41mPPLhlj8wbU64r0v9mnw80FhP4jvVBuLkt5WewY/4KPzqhHsdpEtvbrGPuxjH4VynxY8R/wDCO+E5ZI22zXG6OL1BI6/mRXYt82R27188fF/VZ/Efj220eGQG1tsHGeMkk/y20ITdi98NtKm/suS6m+V5WLk9yD0/QCupn0y31OAw3kYyBgN/+unadb/Z9Ot4UjBjAAyPTGBVyW3bbuEpHtT5uUaXMcHrPhiaz3NZkugHYf8A66554/LyHZd3uMGvV4m29g69w3NZ+p+FbTWkLQqsMo6YJAP863pYlLRmM6PY4PRLm8tJ1ltLgRuDkDHBr1Lwd49N3KtpqihZem5c4P8AOvOtT8Pavo8pWS3MsIPyuoz/AC/wqoXk3q3l+U69G7iunlp1SFeJ9IRSxyKGjdWUjPBp9eLaB401LR5EW623EGBk5IIH616d4f8AEmm63Gps5hvIyUJBP6GuKpR5G7G8Zm5QwBXFR7+2Dn6U5DkVhdFmVqemrOS8eFYDtWJJHNbsUlLD3rsf+A81FcW8U6FXQGtY1ES0mckjbSCoy3ck9azNa0Gx1gFpY0jmx97jn8eK6LUdJaEGSHJFZh2/df5W963hVcdmZSpJnj2v6Hf6TeMLmBmjHRlBx+lZf2xnRkjYMv8AdODXuc6QTp5dzAki9siuN8VeBYrjdeaYqo3OQT/9b+tepQxd9ziqULHmsc2JMMuKsGQY4I5qteRzWF01veKVIOM1GSu75GyPWvTjNSRzWsW8jFVpMb6XeailZv8AZ+taWJuWIjTn2txVMOwA+YCg3Eana5O72FJNdS1FsJ48Hg1Gp3AADIqORy8m1Qxz0461ZtLG9mwI42X6iolJIUYu+pGybec1FBDPdS+TFGx98V1GmeHB5iS3UmVx93PetOa2srUD7Oo3+tYzrG3szM0PRobAb5QDJ1we1aVzIpTC8CljUcySNkmo7tTjKcCuedS5pGNipuXzQTUjvGowMVWkGDjvSmL5AayZRFPtU81EFDdDS3CEruqt5jBflouirD5U4Lds4qlIP3gUDknAFWHkfliOT91a6Lw14bkN1FfXy5XO4KfxxXPUqqJUY3Njwdo6WtutxKPnfp/n8q1L2LaGINSu+xVXoE6AVUnkdgxzkV51SfMzqhGyKiuS5zUnlNgSNzVZ5AOR1qR7glFGeMVmAkihumM1Rut3TGKt71XnNQXUkZXPekxozXPPIqCdsnABxUzyfNU7CMxdATikMy5QfLO007wTf/2V48068csY3PlsoOM//X7fjRLt3EcgVSvB5OqWV0rKvkusigngEHqf89qAPUfi3bTvrljdx5SA8MV/i46fnk12HhLQY9K0ZdkeZ7mIMS38OQTz9M1jfEZre48G2N5DucR7SjY5Zdoy38vzrqPBtw134ctXkbczodx9PWgLFTwFdRyaS1vGoVbdivPXGTyR+v41zPi+8/s3WribT5iN6nzQpPJ/P1p2v33/AAjd/e2tpg/aACSB0Hc/0rA06Cd9Tg1C8Tfalx5jMCdwzzTASztLhTBrE0RW0Wddwbq3zdK9E8XRLf8AhhWjC7CAyrjg8fyxmpvE2n29x4Zkgt49qwjzEHYEc/4/jWfoVw1x4Hg+3MI3dShycbcdF+uMUAeffAaH+zvFGs6bJMN8nzqM8AA9B9SSfwFevXTqm1erH0rwjw1qkGl/F11Vi0FwADgZ/r6D9a92O95G88BO6CmIihLecrEYLrjntXGaxc/Zdee3eUn0Fdqzr5qggg+tcX8QdN23kN35hCqwJwcZ9qBE4nkVsrISDUc3zOGwCaqWDhohls1Z27T8pzUlCZ6qo615z+0bawXHwh1nzrTzXhizGwXJjGeSPfHH/Aq9GOVbK1T8Q2v9o6BqNjJGkglt2URtjDtj5Qc9s0AfmW2SzODtUdjwT7UnzYyQQD0zW1430u40PxTqGnXNuY5IZjsUgj5eo/TB/GsaT77fNu5zmqJEooooA1fGP/I361/2Ebj/ANGNWVWr4x/5G/Wv+wjcf+jWrKoYBRRRQAqnDDJIHfHXFBAaHYFClTwc9RTe9OFAH1Z+wF4pjtNc1Pw/dak0cEgEkUcj4VTg8AE45yxP+4K+0UZ0h3IokYE5z6V+TPhDX77w14gtdUs550kgmVysUhXcAehwRmv1H8EawuteG9K1WOf7Yb2zHmMp4zjkke5/SpKOijXliG3ZOc06M7mKk4qukmGClkjI42k1KxjMg2uN3cUATUdqbmlHPU4oAejGnhsmo+QOxpqyc42t9RQBPmlzUef9oGl3c+lAElFMpc0AOopM0uaACiiigAooooAD0qnqKN9kKxg1cNRXIPl0AcpqMsVrrOnXTMIwSVdicZPYfzNdSPmdu4cZFcj4yjl/s8ywRGWaNwVHYDuar+IPGcGjaJbIZln1CSPJwchDgZ6fWgVix428XWPh1Y1dg9w6lQg7DP8A+uvD9f1W81e7kuLltsTNkD0puuarPq2oNqF82WyWCZ4B5P8AWsS5uvMG3dnJ6elAx11cMz7dxPue9Vt26YYGKU7vMAIzUoVQwOOaAF+y7uRk09IQFyWxjmpVmAUAU27wId7DcCcEetAHS/BySS38fwxwqxaZev1P/wCs/hX0h8287q+X/CWotp3iuyvo0UE4BB7DH+H86+nbZ/Ot4pAQdyAkj1oAkBNIxpaY9AEUh5qE9Kkbk1G44oAgc81C54qWToaryE0ARPVO5NW2IqlcmgClL3qEjmppOtRNQAUUgpaAGtyDXT+DLfbDNOf4iEH8z/Sua6ceprtvD0Ih02FR1OWb6n/62KANOmSMo705uhNc5qWp+Td7ck+wNAFb4o4/4QrUJGLBVXjHf/8AWcD8a+YrSLdOAS0hz90ck19K+IIzr+g3FjJIYIZGGXzyMdP1rn/BvgHQPDqm4nm+1zxcK0i4x05z+HUY60AeXaP4Y1XVruO3tbGRYZCMSMOBnH+Neiad8KbW0eC51G7aeVRzAucHjofX6EV1GteKdD0mAOZLdGA4WMAEnHf16V5x4o+JWoXMrDSBshU8y4yTjPr+HaqA3PiSmlaN4K1RbOKGCWS3eNwB82CMNj04zX54Ri6XUbq0t1lmuWlYqqJubOSelfXWs6hf6rePc3knmoyfMjHqOvevILnwF4i0vxzH4m0W8tG8ufzEhU7iile+CCD1oTEzh7/wV4q0HT9J8Qa7bizgubjbCrth32kZOPrgdc19C6Mry6RayMzT7Yshj0Ye2fek8Q6VP42lhu/F9/8Aa50Jlgt4wBHGQQSTxz9evStq2hWKFIY12oihVHoBUtO4+bQrvZy3EJSOT7O7oMggge3Nanhf4SLaxPLLdGdJm3Ngggcf/r9KROF5q5barq9khS3um8s/wtyK6KeIcEc06HtHqaPi7T7HSLa0tNMiRHjwGcL9Bn8ga+f/AI46h4mtLn7Mvmw6XIwAm2HY39M/dr2eV7m5lE1zNukY4Bz0OOtc74+0Ea7ocNisUcrQSo0nmcq4HIHT15/CsZVHJm8YKCPMv2e9ee2km0e4Z2SRsrnoD2x+n517nt/emPndjPSud0/Q9Htbe1RdOtrKS1I2OqrufgdW6npWlqOvQ28wFunmyEYOO1TsO7Oi0Nra3v45byETQAjIxnvn+lb3w4+znx9JcyMkMBLSfM2AW7Dn3I/KvLp9S1Ev5gwFPRR2po1bUwQVkdW9jincLn1l9ohWQq9/Ep6que30ppuLXdgXcZb0Dc/lXy1F4k1uOPb50jD0zmkTxVeM4WX7SD2KHIz9KBn1Ot7ZyMIxexkqDkrJkj61h+OWt7nwvOY5onHPKMDnjH9a+fF8RFpN08l2jH+LcWx+PUU+PxDHJEYW1Ofbnnc2f160wNnw1r8mihrdYB5EjMXHJIz/APqFXdU8WfaojBaQuhJwHxwPxrkX1Gx/hvFYD1NPF5azRFVuURj0OetBNyWL5wUkY49aQoq5VfzpQyCJGVkKngtUoUbMjkdj60h3IQpzSEDd833uxApztt7UjCQxhx0pDLmleKLrQWYJYvKp6lR/WugtPiBaMiPcabPCCOG2YH5jI/lWbYR5shIUVm9xVwRxeTuEQDfSgDbt/GuiyFWkmeEHoZF4/McVqWviTSJ8yf2gnln8vzrjDDC8W1raMjv8tVn0zT5G3C3MbesZ2n9OKVwPSo9X0dhuj1KEj3bH/wBarEd9ZPgJcRhj0DNXlTaBYTN+7eeJ++GIJ/Lg0Dwm6nMOsXEf+yWK5/ofypgeuQzktt3KT2GeaV5ZQ+DG6/UV5Euka1A/7rWJBjoCcD8uladvqXjTTyNuoRzR91bv+ByP5UAenLK23DIfxFI8+SMArXCw+K/EmCJNNtrkAciOTY6n6HII/Gm/8Jxfwkx3WizH2HBH58H86LgegiQAA+bzTluFPHyk+1edj4jWceY5tNnXB4DDDY+h/wAasW3xD8PvIFkWSPPZl5H4U7gd8G3HjBHsefyp4Zunykehrk7Txf4euWWNdTgZscD7rD8DzW1Zahp10dsOoWzt7vhgfp1NF2Bq+ZtOAWA9M8U2SVFYfeU+o5FVgGdiRcQvjuh/p1pp3PwqliOpQ07isW0mAmB3nFZfi/VdW022N1ptuLllx8mM8d+Mj371NK0gx+7Le9RvO/RmwMcr6inGbT1JlBNaHM6P8RobmY299bG1uBwy8gZ+h/xroI/EdvKuEjLAg5PYVyHi3wrY6g/2qxDQXQ5yO/5YrnbK+vtGufsGqCQKR8rkEZH4/wCNdkrVKbUdzjV4VE5bHO/td+NltfB1v4bsp2jk1KRRLg9EJyfrwpH41842HhiOwsEmibzzNhmbPOf8mvq74i+GtC8VeD7jUvsy3V5bRN5QIDc447HHOOnvXx6dV1KGa6s/t0UfludiHKnHb2PHrXA+eG52pxmtDpbe1ms4pPNM1qGHDo5Q/wD16+lP2PvDF5J4b1LXdfmN7bSzeTB5gViQoyx6ergfhXkHwx+HF78TvCpE15JbGPqQRkjjPH0IHXvX1D4K0xvDPhmx0C2dm8jdn6sSx/U0pVLjUHc7Gfwf4buWeRbPaZOW29v6/rW1pOnWul2aW9tGFiQAKo6cDFcpbXWoRliJ884Kkf1q7bapexTr5nzJ3qPaGvJobfii6ltPDd9cQhvNWFvLx13EYH6mvmj98+rz3XzrOWOSev8AnpX09b3cF4nyyLkjBBNc14p8BaXqcTy26LDcnJDADk/p/OtISujJo808P+J5rdlivG/dZxk12ltcwakge0nVvUA1wPiPw/qOiT+RdW5dRyJApxVXTL260u5Fxb7QD1FW7E6o9GclW2su0g8+9XrC68lsqnB71naDrWnatbqlwmJ+jEH/ABrVNs8B+7+7PRs1Ps+qGptl4yLMobajqeqsARVDUvDWj6hEXEUUMp6gcA/zFPtYmyWV+tWI1bd8/AraEnETVzz7XPBl1ZMXs0do/RTkVkWQnspg0bPBKD7Yr152UcH5lqjd6HYajknAb3FdCrxkrMyVxfCvjKO9Zbe+2xyYABH/AOuuyRlcZV8j1ryzU/BN1HmS0bOORiq2na54o8PTBbhDPbDg7lPA/DI/SsakINXRpFs9fX/ezTsVieHPEFlrEIaNlWTAyuea3B0rnaNBpXIwRkVl6npEFwm5RtcdMVrU09aQHHz289opWeMlexqujSbSYmyvcGu0nhSaMpIoZT2Nc5qWlyQfvIgcew4rSFRxIcEzkvEPhrTNcRvMjVZiOpH+PNcLqfgPUrBjtCtEPuken+fevVfl57N7U/CyIVkyw967KeNcWYVMOmeMx+HZm4aQLzzRJ4R3fMLoD8a9I1jQ43BmtGYPnkdq5y6t7hcgoxI9K9GOMujnjQ1OVfwuEdT9oyM9jWrBoNjHEGkAdvpU0zNjDRPx3p0DNs5DY96r2t9blSp2Im02yjYOsIBqWNkAEcYwKSWbKlS20j1FV4n+b7wzWcqkiLMtsp3fMx/Oql1hTypPuKmEu4bqr3U+flAp3KQwndhc0lw7LFtFRRyfOWNP85GP7wEg8cUuUsqu3emtNhfm6UXTbTgrt9Dng0Qxm4QRwrvfPQDpUzkkJJkU8oClHUgHoar2Qke48uOLfnvXR2XhS/vowbh/LT0710WmaNZ6TGyR4uGYg7yOntXPKpoaxjdmP4f8OpHL9ovvn7oMdDXTJA7xhgwCrwFqKWRmwDhVpFuWjGwcgVw1KlzZRsPnwFwRzVGYPsOF4NWJJg3IbFRS3A2YwDWBoZrFckEc00kPDtXr2pZHXec0sDRgEmgCJYyI/maoJvLxgtVmUq3TpTJYY2jzu5oAy5lAziol3YOGqW5XaduahjBzjdxQBBJvweQPeszVFlns2ZI/nQ8t7VrzxquBkkZyabLpuoXFvJNHGyQqOw6jigD1LQbhda+EUXlsXKhlIznlT0HPQHA/CqXhXX20jw5cQq7Pdc7YyOVGcZ/LJ/GrPwMjEPg+80y5xHLE7Abv4EbOPxJ3Gufs7Oe8159Jjj2NLIySOB0BxhRQA+x+2eIdbSK+ZUW5Ub3PAAz0H869E8Q6OkHhQQ2sO8wLuGB3Bzn8/wCVV/Euiw6fpUFxahY2gdd7Dg4z0/kK6HVAZtDn3NtZ7dgzdgMc/wBaAG6PKG0W3mf/AFRtx1PUAdfxrxzxN4mvLKC60OzcPM9w4i284ByS36Vo614qnXw6NH05Wa6GUVVH+H0q78MPAS26JrWts897InyiQY2cDP49RQBN8N/AlnpATV9SCz3sygneN2Dx69Old8+xR5rSF5DgDPYUbY42wYyQBgVVmOOowaALIcbc8Fu1c/44j8/SvN5+Q5b/AD+dX2l96ZeKlzp8kLHLYJxQFjjNEkDW/vWmOlY+kyLDcS25wWBOK2f4c0AFOiIRkdow4lYrk9sU1eegz7UoGVYBsFeUHpTQmfCP7Uun3Wn/ABXv2uIdgnyxIHGTyen1x/wGvKPugfTP0r67/bc8OxSeHrTxInMwYI3AOf6jjefxr5GD/OWVc7hTEIQQBkdenvRQdxVCx6DAHpRQBq+Mf+Rv1r/sI3H/AKNasqtXxj/yN+tf9hG4/wDRrVlUMAooooAKCeKKKABcjG3gkY/H1r6Q+B/7R0/grwamialFJL9nbajbs/Qc7sAAAdu9fN9HalYdz7hsP2s/D0kPmXVlnkYJ+X9DkfqK6vSP2nvh5cxRtct5G48/Ntx+fy/+PV+eZLbNoOBS/Tge1IZ+oOl/Gf4c6gqNDrsMe/oJDt/U8fka6SLxh4XuNvlavatnGAJOTnpj1/CvycheSE7oGkRv70bkGrlrrOrW0hkt9QuoH7mOQjP1HQ0AfrDF4g0OZ9kWq25f+6X5/LrVyC+tZl/cXkMmOoDA4/rX5V2vj3xVAm1NXkZR/C4x+nT9Kt6f8UPGFqnlpqs+0D5Rv6fQHIH4YoEz9T1k8z7siN9DmpOduCN4+nSvzO0X9oL4kachjbWZJo8/L5oD49snJH4EV2miftbePLRkW6ijuEB5zhwR/wAC+b/x6gD79Xd3UhaVGGepxXxvpf7YT70N5pOCfvlDuH/fJwf/AB410tl+11oTyjfZnaeoPBz+OP600I+ptw55GKFdSODXzva/tS+C7iQB02gDlXJDHntwD+lb2mftI/Du4UCW4khfoQBvH6c+vUDpQO57XmlzXAaR8X/h3qwV7TxJaHJ2n5/un3x0/HFdTaeItEu0ElrqdrPGRnfHIGXH1FFgua+aXNUxe2e0P9rgKnowcEH8akE8bL+7lQ+h3DFIZOaZKQVI70zc2PmIHvTXdijK3PHBU80AY1/Iy2s4QgHaQc9TXgfiGTy75xIzFFYkZP6V9D3se2CRpGLBEOQR2718weJr2S/8QXZVXeLzTkpztPcEfWgDOvbnzpCqcDPamR2zY61PHYmM71IYH14qdQAD7daAII43XnbmpQpZSTwTVqDDdMGmvGzZIHFADFhUR5PJpI2ADeYucjgVKgO3BpuAOjUAQM0qSJMoO9WG0fjX1F4XZ38M2DbskQoufXjr/X8a+Ypg3lMwPQZr6E+F+pi88H2cjgDbhNo9MDB/LFAHWkYj+U896QjjmkjUjf16/pSk8UARFQDmmSVI3WopTQBXlqtIKst3qvJ1oAqzVQn61dnPWqUoJNAFd6ic4NTt1qvJ9+gApGOBS0h5470APgTzLiKP+8RXoFqnl2qKvHy1xWhxrJqcYbtXcnGV/lQAkv8Aqj7DmvO9T1COPUnZ5liO/aNx/M813uoz+RYTTbeVU8V8seN9WutU1+6mWZkjSYoiqeSBgZ/HFAHovi/xta6HaRPbytM8koyo6YHHQj1rmvE/jfWtaWNYVW1VVCkIMfj1/lXBeIN1x4xtdJjc+TZRqZc93C7j+pFayMp+UdqaAW6Z7idco88x5O7of8attZypcwxAp/pTBSB0UnjFQxbsgqxAB5FWADsO1mL7tysTyp9qYGb8SdQ0fwF4s0i1WRr64mIyqjO0ENzjnsCfxFdnBF4G0vSpp7Oxd9Zu4tymRi4jJXp+Ge+a5S/0fS9UvPtl7bmaaJRtkfqp6cfhWgq54hUSMo5YjoKAKyqsTqxIUyZ3ALx7AelTqhBBZSufWrHlBUD8MCeM9jWjocNpJM66kx4HyU7isZbRrgc0rKxUAnAqDUNWsbK7kQgt85AxWTf6tc3EgWFdsRHBxSaQzXupILdDvmAPXFZlxq8s0O21hwOjNiqK2n2hPMmkLSA8A96vrC8Ma7mWNSBwT1pCvcoy29xdIJLqZ2CfdIb9DUqQw/6wKFY8YFIdUs4p2tnt5GTP3hyP0q9b+W6FbXDcZwe1IRQZZCOAcULHJg454rSFuhHmlue4qaOM9cDGOKAMeJXHGKcjfMVMeGHRhWsltySwqK4s2x+7kAY9KEwMyR3bJaRAR3IwfzrOvbizibM7wlzzycE/jXMeKdSu7fVHt5OApwQDyP8AOaxdQuJCysAWU9CTzitErik9Ds577QkYO/Xvhv8AJpItR0lruFLeGUicbVcZxnPqK4C58yRfk2jHUHpXX6BLBcaPBar806MNsgTGB/8Aqq+REo6yLSvLjx9reME7uanFpdBy0d4fzxVtI2lht/MZWIQA7Vx+dTxwsp6cVjLQuJQEeqoQVdXye9Kx1pAFwCM8/Lx/hWiqrv5yPpVy1VlXduz9aRRe03zPsC+bgOMdB1rTtVLYEgXb61Qt8sBmrmSoAFJgPnTbIVBG3HFNihfdkYNI3zAFutPjbaeCRSAvpEogLlQGpoYstEUw2bXyfenoATx0oAjdGkTB5FVXjVQVPI9DWqZI1QqOtZ8ke5i2eKYEMSHP7lSD9amWN8Fpun0p1qNr1dcA4IpAZ08FvMvzRRS49v6VRNhYM2xrVRjp8vStoLiTdgUXoUoGVQD3IFMDm30PTTITJCjA9mFTjR9P27MOFxwAxIH51fERYbjirFpErDlaYGYukyL81vqt3Ce2WLD9eRUdxD4jhQfZ9cLAcDPPH48j8DWzIuxsL0pssDSFSnakwOdnv/Gsa/LqCzKD65P68/rSR+K/GUWBJarOB3wG/wDsq2bpBnayjj0qvCrZJVsY7U0gGW/jrUwQt5o3mL3x1H5ciprzxNo+oRbL/SZ4T0D5LAfiOf0pnlzPOjnkA9COppbmPzG8udUX0q4ydN6ETpqa1OQuNWh0i6ZLW8aa0kPMbHOB+IzWRcfCzwL4n1Uan5aQTS/fEeUBP0Bx+YrsL6zhZm8yzSXbwH28j8etZd3btbhZbEFXB6Z/xrpjVhP4jjlTqU37p7R8J/B2keGNHSPToyYgMYzn/PWupvdIhmdpbdAkhB5NeP8AgXx5LptyLXUkcMMdBwR+tew6XrFlq8ayWtwQ+PumsKtDW8djoo1m/jVjDa3MJ8uRSWydx96eY1210htfMGJNpPes+801xkwuM+lcUlY7XLQyYk8rd5bFHYZXrWtpOr7kkjueEiBzIx464rPk2JFIsgGY1LPJ6DPSvnv49/Fax1S2HhHwtfeTd+YVZo+Gdsnoeo5A54oUraESR9Kyro3ibS1eCWK4gcECVMHpweR/jXnHiPwNeadK9xbBpoAMnGT/AI1Z+GGiy/D7wXDZ3Fy9wscBeaSUhiAqjOT36H864O0/aDkHjqW3ktM6GkjRGRQp6YGecHrk9a7acHJaHNKSRZCeU+5TLE69GGf5iui0XxjNbiO11CN5oweHY54/H/Gtm4XQfFdn9r8P3hkuWG4jBGePxz+B7Vx+paZc2bGK6RlPU4OQKlc9N2ZpTaZ6jpM9tfW4nsmUqeq+lX4YllYjI3Dqprx7RdVu9JnWSBi6Z+6f/r16ToPirT9SiQuqw3PQjp/jQ5XKbNGdVRinRvTNS2CnccjBqHURJLiTCkdiDmlsrpY2Ct1pE2NUs2doqGZRNiGS3jlU9cgE0R3SJJuPOelVklIvQ2OM07jVieLRbCGQSRJ5D5zx/wDXrWiuEjURs2TTDcZwDhqraiU3qwP5VLGawOQCOaWqUE+IxzVpG/d5pAO4xSEZG0rkUvXHag0AZmo6Tbzjcq7Xrnry1ktXIZjtrs8d/wCdV72ziukKyL+NUmS0cZkf3s0jLbsvMILVo6lo81vmSFdy+1Zm5/4l2kVamybDTa2bL88C5+lRDT9PfIEIH0qxuFLVqclsxuJUk0XTJ/leNQe3FcT4j0wafeYt42KE16DgDkConWN33SQq36VrGvK+pDpo81RW2/cb8qr3C4BOCMdeK9MNnZ7t32cD8KjOm6YZebXOe2OP8K19uT7I8tiWa4k8qGFznocVr6f4b1e9iKwx+WCdpY468V6DDZWMGY3t1BHKYFTLIygfLt46DtSeJ0GqRyukfD1YcyaremULjAyeP8/jW5baTpVjGjW1sG9yK0FuDmopWbB29/asJ1mylCxDdwKwEiPsX+6KpTRyxL935auJuGQV3elQ3c00gKbDn6Vz8zZokY0xG7qetM8ztwakuFlTOYyTUNqfnJdSKTVxgwznHFV5AVq1cMMEqMVAqq6/M3NICjcFQtQAFkLZqa8VVJzyPWqabmyqtxQBJFKcFetQzTNuI6VYjj8kZbmq1xiRvlXmgCncFvMOTzioVlKnrUtyrMirIQpH3jVnwvpU2t6lDY2akx8s8mOgA/8A1UAaPhbw9ea/dRhUZIc8sR9P8a9G1mwtdOsksIYV2Lje2Pf/APVW9YWdvpdkllaRqgC/M3U5+v4Vk66DJZt8vGevrQBkoZDInlOyJ32nGaW3AhneeP5Z92Q46g9zTYsukax9O5qTAAYj1xQA6W7vLuGS1uJjJFgMq46uDkZ9qtXWrXU+mCyztwNpPqKpJ8h96RR82aAM/wANaTY6TrkmsTqLglGWNW5G7GP6muxj8RKuY5YQMHgDjArn37fpRxjkZoA6E69DkZjytNk1C2mJI4B6c1gAfhSbSPcUAbDSx7vlYVH5qqW+f5iMZrMUc8E0pJXvQBhtpk0GtyXKSApJ2HatqHhPmo6tupTyKAEKn+GhsL9aACOhpG4GepoA81/aS0WXX/hVewpCZXhYSIucYxzxyOpAH418GbPLKJuwRuU+xFfp5JHb3FvNHdHEEkRAH+12r83PH9jJp/jLVLOWDyAt0zpH/dQnKj8ARQBgj8fxpaKKok1fGP8AyN+tf9hG4/8ARrVlVq+Mf+Rv1r/sI3H/AKNasqhgFFFFABRRRQAUUUUAFFFFABR3z3oooACSTyeKTnPqKWilYYnQjavy96Q7g/8As06kxRYQpABO2iiigAPPXkelKuAw25UemcikopgP3ybw7SklejDgitOx8Ta/YsJLXV7lCvAYSHcPbPX9ayaKAO6tfiz48gKFdZlfaMZJ+Y/iMN+tbFt8dvHNuhVr6QE91bBPbqME/jmvLTyOlIAf75/HmgD2nRv2kPiBpsbYvGYE52sAV/Lp+YNdJYftbeNre2jjmtLeU7hvdflYgdexXn/dr5zPzffbb7ilXcOU5I6hhSGfdF5+1B4X1P4c3bJcPb61LCUMbID16kY9gew6ivjtfHXin7e94dSczMxZscc/Xr+tc26rgOBznkZ4pKLBc7q2+K3jKKUN9qWUDqsgzkfUYP8AOuk0r46atbnbfafb3I7Hbgj8Rj+teQ0HJGMmiwXPfLX47ab9+TTZopMfd+8re2RyPyrZi+NnhyWHcbdo27qef1H9RXzWMAfM7n6DkUHYf9r6jmkM+nIfi94VlUBpHQscdMgfiM/0rSg+InhCYhf7VhjLdDIcA/j0/Wvk8heu0YpSqnlt350AfY1nr2izOu6+tfJZCcmQbW44wele1fAK8aTQ71DOXVJfkCncAox/Mk/lX5qW80kMo+yzyx4BOVYjP5V9Dfsd/FC18J65ex67ebLWfAZmIB7YOTgcDd1PegD74hlWQZDq5PpxTiAT8qlT7ivlvVP2ufD9jrt3a2+nyXFpC5EdwVDBhj0BB65HfpXR6F+1d4Ev7cNcLJbyAA7Qc5Ppg4P6GgD31l+fbuAPvUMqvk7gOOcg5rzmx+PXw41CJXh1iASE/wCrdtrfl1/StK2+KXge6AddTiEmegbOPrjP6imI6xuV3DOKgPJrEt/HHhO63KmtQehIkBA+pGQPxq9aaro91F5llq9nMvOSZBj8xx2osFx8461VK9a0HRZFDK8eD0IcFT9DUDwsriMr8x6Uhme64Uk1RLfMa1dRR4YvnRl+orKUDG7dkUAKKUYyPWkEkWcCQKffikf1OD70AaGgXUdrdNNMOM10qa5Yb/3km3PTNcYm1lwwyPrimuis+fLP4GgDf8a6tBD4WvDaSeZL5bMqDqx6gfnivn/QdNe3hudV1C1kadDmNG5AbIx/I9a9ij+UEhfnU5FEnlSMoNvGxPXI/rQB4x8MNLXUr7WNc1OFxPdOzjcuAuTu47Y+6KivIRa6jIvbJwccGvZo7e3jaVBaogb+6Ov41SbQNJclpIgCfagDyuIrgVciAxXoSeFdHYHaMHOc4/w/wpk3hGwbhcr6FDincDgisZPEZZh+FStGsSbmXyc9c110/g0lD9jvcHH8XB/OuV1bwB4ilkx/aCyRZ6A44+nSgDNn1O2th8i+a3TI6VnPdXl28hLCND932rUXwfrttmPyCy9mPT/D9aQeG9ejBEtuSntTAxhHbO37xCzdQx9aljVsEMoAHT3rSXQ70kD7OwPpilOn30Tsz2c+I+u1efy61GtxMpp5VtDJcz4AAzivN/GPii8uLpoYNwjUgZXg8f8A6q6Txdqc1wzWdvazKwOGBU8fh+dcRfwMpKmVVf8AiXqfxFdNOCIZr+DvF0NpdBNTQuh/iK8j+Vdhqmr2wMN/pcwkhdgsq4OcH/63NeRyqIyU8yMt1x/9auw8Iww6Rp8t7qbqWnA8iEjPG3Of1FTUjYEdvqGtWsL2sUDBnnAJTuDjOP5V0tjAxQb1INcD4N0i61jUU1u4HkxCRmjBP8IPH8q9BgmZPlywJrB6liXUeBharxwedHiQYK5IHtVufzFw3BHf1rgNS1fWJvErQacQVVcHPQev8wKErBY5Pxoi3d3eEfJMpx/U1W0LRba9toXvrrYVA3AHmtDxNo+tNBLqFzCd+4/6sk7j9OtYdnNHb2Q328zSE4KspH6Vanyolo1ZpvDtvO1slo13IB8rZIz069vwNWbfU2tYkW1soodxGFwf8isi0QzXkawwKjt0Pf6V3Phrwpdl1uNTGADlRj6VLm2NI6fSEkk0eKR49jMQWH4f41bI3IBWrbwwpEsPAUKM+5qCWONX2qv5VNiipbxBT8wzmr9tGjHGMUQQbioBHvWzDaxrEHAzgc8UrAVobUA9akEe1sE/nUxVSwZTgVYktRIgbPIpgUZlHUUsQU9aeVwStLEpLFdv0pgOC56U8blFPigdD83SpygIwKLAVmU7c1XkaQjA6Zq0+4fKVIqByynjBFIAiDYzU0T4HJpqt8vzLU9vAsgyRigBrycVFubncOKsywf3e1RkBlODigCqWEnyYxVm3mWFvL6iq4Vt3yr3qV4wAG70ATSjLblGQacGWAHceTVffJj6Uh3t94VSYFebd5u/GQaqfemOPlq67Nlh0FUX8xstGPzoA0I2YBdmCBXkvxE8WXFn4lRYZAQvOPT/ACMV21/rNvY2lwBeRNMFPyK2Tn8K8g1HTY9dvpr6WdYiW+Xc2P51pG/VCcTr9K+Iv7xYryMKjd//ANf+NdfZXNnqMHm28oJYZHNeFajourW5G6IyRKOGUZGPqOKfbahdWKB7W7likXouc81p7NNXIcmj2640xbo7ZpAh7OAM/wD16taJqV3oN0tvO8s0OcK4BwP54rmfCniO/uI7W0u0EzPyWPPP411t1byHzC6q0LgcY9K0hXS0Zzzw068bp2PW/DPiy31FEjMiBsdM4NdJPKkUbMTjjOa+bEkudLnW6sWb5TkoWO38q9G8IeNkv9kV7t3cAIX/AM/yp1aEKi5kY0asqT9nNjPjANduPBd3beFh/pl0/wC8Y9cct/MCvjXw58OfFH/CY2uivZv9uMhkEwUPtwM/zI6+tfoPYRrOkkvkJ5TtwgIyB61V0Xwzptlq9xrEcGLh12ruAyo3Z/oK86pTcXqepCrOS96zOG8eeHddtfhS+g6XcTS3zQBJWU5ULkA9fYH86+e/hxo81jf3WmaukZMZ+ePgFsnr396+1NQjkhtbiayH+kPGcE55Pb9a/O3xr4q1m3+Ier3q3Jadbk5jfKkIvC/oM9O9epl2IjGd5LY4sXTbj7rPWZm1XwTqSa54VYxpvy8HA3D0wCM17x8OvEWjfFDw8DNCYb1OJ12nIYHkc59u9fKJ8U3XiKyikW3uCgTOUQtg49v8O9fTXwB0f/hD/BUN5fW6Qz3aLJM23GzILHP4t+lXjJQnrFE4fmWjMj4tw2ngXT21ISAKQyxqT2yB/X+dcF4V8a6V4ks7ae3mSC4YZKFgG9uuDXlf7RXxTm8ZeOpre1uANMgfCAEkMBuP/s2Pwrz/AE+f/SYrzTJZ47vcFES7lB6+n1rzEdjPuTwj4smtnWzvgZoScKxY5ArvI1t7qMT27BvYHmvB/BVnrcPhq2bXLV43ZARlfmB75HUc5rqdL1q/0uRJI5GkiH8JJqhHqAk+bbg5FRCR/NwxxWbovibTdXVRJtgn6Y6E/lWhLGQ29mLL2OalgaVtclQcnPpSXFxvAyaitDGy7mz09KhuhvY7M4oA0La4JAyx24qWa+kjx5TZA7VmwSLhY/QYqSRhGCetBRsWWrRy4WTAPrWmrKwypriYsNI2G245NWtJ1meTUEsodrIvU/kKAOuoqNZPmH3juPHHSlL+oxzigBXUMCK5jxFZeSwmUHk+tdM33sKRn0rK8Urush600I5RWyuaUmo0G2PmndsmquId5mKQbmb5elRSg0yFyrfeIouBd+zzYytQyx3W0rtPvirdncHcoyK1I5Vf7wGfWi4HPKJSgjkibI6NyaUswOCK6YbFYGRFYdjUMlvbyPny6B3OcduOmKZ9oCDkZrqk021Kn5etV5dEtX6KPw4ouO5ziTROfl4NSkrjnmtYaBD03EHPWo7nRWQfI2aQGUdmfuhl96ikt7dznZj2FaP9k3B4XNQyafeRn7maAKL2MDLgCq0mlwydG2mtFrfUscxEgUItznDQnPuKkDHfw8kuf3lVW8MMrfJLj3zXRlWU/PGyVGWUN3oA5i40K/UEK4kFZr6ZqEb/AOpOfp0ruDKP71PSQkFcqfY0AcFY6Hc6tfpZtEUGfmYkYIr1/wAMeH9M0C0EVnsMxBDNnnt/hXPqMSjyyqOe9IzTqzL9oLMDzzQB016wDMqt85rOvctZFdwOBWUk8yn5pG/nQssoB+YsD6mgCC2di5jxgZqbpwOlJt/iXGe9LQAfxbjQaKKACiiigAopC3PSlzQAY5zSNyaWigAooooAKQkKMnpS0jDKnoT2BoAANjNHIo25GBivh79q3wze6P8AE661KZV8rUCXBzk5P1OeTn8BX3C+1JGdmLsRkHHQ187ftv2tzd+HNI1TyMeQ5yQPUf0A/wDHqAPkYZxnBPODjtR3I9KcY9mYdwy4yT700ElRkYwMVRJq+Mf+Rv1r/sI3H/o1qyq1fGP/ACOGt/8AYRuP/RrVlUMAooooAKKKKACiiigAooooAKKKKACiiigAooooAKKKKACiiigAooooAKKKKACj+Ld3oooAQBRnjn1paKKACiiigAooooADyMGkOduFJFLRSGGMEFevelGc5iJQj0OM0lFFguKysy4xgZJY+tIfmBfjBPA9hQvDZJJHcZo7nHAzwPSiwDhJIBt3tj0zU8eoX0ahY7yZQv3fnPH0qtRTEaUfiDXEIYalcEjuXJP59RV6Dxr4pt5vNi1q4R+Pn8xs/mOa5+igD0DRvjH8QNIGI/EFxLGfWQnP4gg/nmu10D9pnxnZqReGO6xgAkFT19sfqDXhS/L0A/KgnJXgcHNAH2d+z18edT8aePrfRdUjljEx2oCQyg459OwY/d7V9UjSNPEbfuVJ7EcHJr85f2S9jfHHSHnmSMOxQbmwAMfMfrsDD8a/SsghzjhQcmkxox5/DNhI4PIxUD+Fof8AlnMR9a6JfvFs9cYp/FIZyTeFpQx2z4Haov7BvFYqTn3xXY5o4oA4ibQdQT515HoKryWF9GMvAcfSvQMUhHGMAj6UAeePBcR43W7DPIyKiKyBsPE30xXojxRsMNGpH0qJrG2Yf6lQfpQB56ZF37dm0ipGY9MGu6k0qyl/1kKk/Sm/2RZDOIVbjHIzQBw4UYyHIowTnDg118nh6zf7u+M/XIqlceF93+rlFAHNwcE5cgexpS7ITgBl+la0vhe6jO5JN30NMbQLwYA/lTTAy08ncW8lMntigpbyY8y2UbuMAVoHQ75T/q8/SopLDUI8hrc8e1JgZjaZo7Fln0+GYnoJIww/WsXVPA/hO9ObnR40cdCoB/nyPwrpWjuFbJt2J9cVSk1BUl2yLJ/wIVXO1sQ4s4W5+D/hQ3X2pGZTjgMM4/Pn9apa38G7LUtQjujdAon+rTPKjj6Ht616UlwJMHAyOgdeKnBVnDHC+2eKHJsEjjtK8Cpp+nrbrdFvLQIgz096nfwvPxskVj711TtmThdvvnOaAGzndUlo4250HUlbCRqcjGRz/KsaDwzcWmoSzPZ7pG6sBmvTiWHUcetNJy24nJ9+tAHlN7p0jQyLNbsyIPQ4zXL2Oh2d/qszzWREcK7RleCTyfavenhhZMeWHyfmJHJqKDTbCMt5dqgMhLOQMZP1oA+dfEnhS5sZINU01crG25o8cH8q7PQ9ctdWskEz+VcRgBoypHPtXq/9n2JkJW1QDoV45rMufB3h2S5W8j08Wrhv4U2hvy4P5ULQDj0VplVg2F7VaWNOB3rqZvDNiABbyFfbNQP4dweJAR2IoAwkj2tkVo20hZSntVxNFkTvmnf2VJtLDg+1AFYIO44p7SBU2r3p5s7pR0JqN7WcDlakCuF2ksealgbawcrxUbpPGeUP5VKpZlxtPFNAW5jvQEUiL93a31qGJyvynNP3YHHB9aYE13HtTJGazSATVhmmc4J3L7VDj5qTAs2kYkZVbp3qZQPMKqCKrI5jwwqwZN4DKMUgHbMkr1qrcRtb9e9Wo5Ah3EZz3qC8mEzD2oAgjIbGeKnFvuwwOahySR90e1aVr5ZTBIBoAqPGQfu8VBOkm4Mv3e4xWk6NnDdKl+zjyC3BPpVAYE4aTIxjNZ+sLMNPdLMfvNpwfeta7+SXbjbVWRSWGWOG7DvQB474o8Ktp+gDWJbqWa8j++Py71ytjqFvdJHsJjZjyrjv+FfQurw2drEzak0cMGAACfvGvJfGtnod9dbdC08u8YLO0a9G+o6fjVKYGPaTapDdY+WSJegU8Y/CtOWy0bUUSa6jEDE87cdR65rNsNF8RXGlnU9JgeZYm2yJkE8fX+npVqGw1TULNkawltVjxI7FSpZsc/596rnYjv8AwDpduI2vCpCxABc854//AFV18NvK2VZfkxyDWB8LxcX2nNb/AGd41i4YsOuOP8/Su1MS21uQZBvPaokuYWqejOXvrBgzGPG30rJmt1gYnc9vMOVOSN1dddGCYpEkio5OOSBmsbVdV0hXmtWY3N0gwFTnB/pTjUlBqxnVw9Kory3NTwr8Q73TStlqcCvESAr9Cf1FetaDrVnqNtHLGwjyoGCetfOOiSXmrLcC+0u4hSMlowRtOOeefwrX0LUL/SpN8dxL9nU8r6V1+7UWpwWrYd+5qj6KJcyDaxKNwVPIryD4kfs9+FfFWpS6nCqWVzMCJCi7Ac/Tj0/hNdf4W8U2t9GpW45AAKnjmu0ikE0QYc5rlnBwfundRxSqL3lZnnfgn4SeEfCmiLptrZLPs+YPMgZi3tx/LFV/jlp+vXXwv1a08OW7SXrwOqooYnlSOwPrn8K9Mb7u3mmyRsVDBiSPU1jKcjoSXQ+HPBHwg8FeKPhtfHU7t9K8SWCHck8qBiVGeA2GzgDjPVqxv2UfAK+KPia4vP8ASLHR95kcD5WYOEHfv83r0r6w+Mfw+0PxFoN5eXX2i1uPJ+Z4JeGGc42kHk9PxrC+Amg+H9F8JtbeF7eaP51W8nMZVnZS3rzjJb2pKQONz1+90azv9OW0miUIowmAOK8u8YeEbnS5y9urSwn+6Ofyr02yuPJxHMzOOxrRl8q5typjEqEdDWkZJi5WfOc26HMkSskinnNdT4Y8YeVElrqCZBIXdmuv8T+A7K+JudPdYpOrRgZUn8P8K8v1rTLqxd7XUI1BVjj5cZ/SnYVj1e3vIJ1Vrd0IPboamvBGIt4+Vh2rxiw1O+0t1aOVzEp+7nivQNA8RW+q24V22t93nHJpWA6Oy2FGfhjU7YeEbiQc/pVKzb7OxVh16ZqaSdI4WLnGcn6CgZl6vceRbuqZMsrBFAHJya6LwdpJsbTz7hR58ihiW6r/AJzWR4WsW1TVJL+4XNvGwEWRxwP8TXckZGFAA/pQB578Wviv4b+HNgkut3BNxKGaFEz82MDjt36HFY3wH+L1p8SdCur1o1tJklKpCQdwwATnrzyB19a8n/bg8H69qFxZ67Z2hubK2A80hWwqjcckgEDq3cfdrxP9lv8Ati6+NOm2ulyXkenG4KylIyYyMgEkjpxk/hQB+jsLMYUZlAYgbjVPXovNsH24BTnNX1ztG7rVXVwTp0yr3XJNAHDMSzkfwjvSFjSBh5e0c80maAsOY/IfWotwHUVJUZ5oFYmgbnK1qW0xAFZMS4AxV63zigDTRwwGanjbjt+NU42GBU6GqEWgx6hh9KeH/vCq6tT93FAEjPilBDDmowaepXucelAEiEUhIJyQDUffhhTiDSGO+XsoqNo0znYv5U7mikMgnt4pF+aMAfSq76fZsvMX44q8zHHBpnbg/gaBXMqXR7Rj8rFfrTP7CjCja2T61qnaThlH1FAx2agZgz6Synvx3z0oOlysMrg/St7bnqcilAVelAHNTadeqPlj31UeO8jbb5DZ9MV2FNY5GGAYe4zQBx8YmZm3xMuOvFSBeMjrXTtEjfwrj6VBJaQZz5f5UAc9v5wRil3L61vPY220fJ+NRNpdq6/e2mgDGDA9DS1qvpcYy0Z6VQNm+9hzQBXxznNKCfSpn0+ZV+XNMS1ueeOlADcjuuKD04p5guMfdqJ1kUgMuKAHDmioyWXnFNNym7acg0ATUfLjnrSMfkypFCneBtFACjAPNcP8d/Da+I/hpqkNvB513AgZQc/J6duOQD+FduW2ts4JPSo9RFw+lXMMbhFniMcrj7wJBGR/SmhM/MN12lowvzAHaxPPFNre8eabNpXi7VLK6hMMqXL7UwRhc9OQOnT8KwjTEanjH/kcNb/7CNx/6NasqtXxnlfGOtqwII1G4yD1/wBa1ZVDBBRRRQAUUUUAFFFFABRRRQAUUUUAFFFFABRRRQAUUUUAFFFFABRRRQAUUUUAFFFFABRRRQAUUUUAFFFFABRRRQAUUUUAFFFFABRRRQAUUUUAFC9aKBxQB6F+z5q9poPxd0LUrxXkjWYLsUZJOeB+JwPxr9QIpmmhjnX7sgHBFfkp4PupLLxXpN3EitNHeRmMHpvz8p/A4P4V+r+gzRzaFYOD8hgTafXgY6+2Kko0880uaiDUFuKAJM0oaodxpd9AE4anA1XEnrUiuMUASUVEX9KcrcUAPpKMiloATmloPSgGgAooooAQg560EZ7ClooAiaONz88a59cVVn0qwmOZLdSfXFX6DQBmNounsPliCn2qJ9Bsccrj6Vrge+aDn2IoAw28OWrDG5sdjnmqlx4WPPk3AI7BhiunOKO/WgDhLjwrqsZJhuA656ZqIaFqcaguua9BooA4B9L1FeRDxVZ7W9jkz5JJ9MV6PimNDGxyVXP0oA85MdwTzbsPakwYxhkl29xyQD9K9GMaYx5KsPTFRm0t2XBgXB7YoA86DLuyRkUoeNs7W59M13c2j6fKMNCAfaqNx4XsZeUJBoA5RWPY0pPOdwrpl8LwqQBKwH502bwupbKTED86AOa3EHpRIydoyRXQN4YmH3ZFz2NU5tC1SPPyh19Rz/KgDIKxkZMWRSeRbnkJj2Iq7Lp2oRZbytw9qg8m5By0JFAFf7LA56YphsIulWnWQEZibHrSFWXqjCgClJpaEfK+DVVtMbd9/Nau4ZyHH0NBCmkBlfYJVG3ORSGznCkLj6VsDFBbAPSkBhNb3G0KFOKilt5VGSma6PtkYpy+WV+ZQaAOVUPn51IqVSYyGycZroTBE/8ACKiNrbZIYbTTAzkuFK80jSyEfu2IFaBsYs5HSkFnGowDTAx5xvzuwTVO53QW8kmMDblT710EmmiReGwaYNKBjMUkmVIxQB5foelXHjbU7qTW714obFuFBxu4J/qOtdl/ZOn2Vuf7JsVt7VPvbh8z89fatG30OPT55Hg6SZ3ADrVm6tZY7YNs3sR+VPQDzjQdQh0nxreaNIdtpd/Mq9BkjoMnsOPqa7e0tlDYRYymMbcda4nx3p8tvq2m61Bbu91C4QoOBgHI789T+VdjpFzI4heaFkLAE0ITJ4JFtZjBbQpbBzzhOP0q9dWVtDNHdST+YwH3Rzk1Q1aRWmwqn8ulVoJ2GQzFj2FMR5v421iaTxeY4WkhtUAEmOPb/Gnanr1volrusbeLzZF+WdiCQSOxrJ+I/lWOrSRz8PcYOQTkYH/6vzrI8LMNT0q702fDlT+6DjOP0/zmqilcmVzT0Hx3rMN559xKmxmIkUDAI+nI/SvUtCt7fXLA6lYDAIzJGQOa8VXS5tn2eQnzYztPy4/L2r0T4W+JJtFuDps7ZD4XAH+f8mtp0uZaGUW7mxPbzwTedYyG3K84bj+Vdr4M8ZygLaXbKkg4DE4B/GpNZ0i3vRuSLBYZDDua5S7t3szJb3EHl4+7IARmphNWszKpQkpcx7hp+oRzwqxwRjk1c3I6/Ka8G0rxPqGkyJHNKZIM9c54/GvU/DWvWd/HHJDKM4yQelEqUZLRjp13F2kjpHjSVGjkiR45BtZWwePoeteHeIfGWteDfiTa+FdJ8PgaVdy4Z0QBcnoBkY5LKOD617gVSZV2lCo5Ht+NQvp9i92ly9tDJOhyJCMMD/WuWULHdGalsVrddjOrAFdu4cUbbm3HnPKVjDfMAOgrQMaqGZQGY/yrlfiS+sr4Zu30W3M1yVYSDjgEY45GeM9PSstmU2ecfET482/hH4kWHh2ayVrKZvmuVOOcAAfmT27V6VqdpovjDRk1GxYSJIP3ciqVB+ucV8MeJdKhTV7my8W28lyblyyzkrmFiTxhunP6V2fwe+MGp/DXUz4Q1e0GoaTKytFOcFlA6Hhse/Q8mulbEHs/iPwvqelykeUZIj0yP8a5xhNBNm3laB1PKcjmvd9I1Sz1zT7fUoZjPDcpuIOQozyMAjrXM+NvA1vdA32lKAepUED/AAqb3E1c43SvGZt2SC+G/HGa2rnVptZ1WPTNH3yI64lbB+UHGf515xqkEkN0bOSBxO5CJkdSTgV7r8LPCY8P6UZ7lVM0yA5I5UZz/hRYErHW6ZaR2dlHbRLtXFWwu3jkg9aVeTTqBmX4j0i11rRLrSLyMSW1zGYpFKg5U9RWD4E8AeF/BsUY0nTYI5uR5wUbhkknnr/Ee9dlTQihQoUAA5xQAiDrmq+qhjYybfSrWOveopUZrd1b0oA86K7ZGHQZ4FLipb4ZuG29zxURBAFAC9KVVzTc81OnSgBNuDVmFu1RA5NTwLyTQBPGasJUSLUg4oAlU1KpqGOpR1FO4iQGpFA67ct2qA/Kwyevai7uo7WF7iRgFReB64FFxXLKiRl3+WCVp0pmZ9xTGfSvLr/xfqhvXe3YLFk4z1FNTx1qqsA/JHfv/jQxXPUSwH3lINMZs9K85i8f324+ZCDgdcVYg+IigHzLfr0x/n+lILnfDBFA21haBry6vbNIIvLAOM+takcyMp5Jx3zTQm9SZl5GKDiM0yB0kBKP06k07zIn4DgtTKTEooNFSO4vammg02gLiimvSFiDSE0DCkYcYpaQ0AC/KhXmmhU25I5paQ9aAFB+XimBsjladTWoAaSv92q9xbCRyxXrVjdzigtQBWhtY0PK5H1pJ7G3kbOwCrG7mloApSafEq7lPTtWXqImt1/0dMn0roONwXGc1AYRLldmNh+ZvxoAwNJe8vbtYjBsbu5/hFaH2FlBZSPLTJkkPTpmtCBV3Ek+XCpJkkbjYoHUmvlz9p3473Wm6jceDfCs8ZhU7J54znJwuR/6EO4piPJv2q4dMT4oXH9mzxyEofO2HIDbiP55P415IwxjJ5qS6nnurlp7iZpZpGLOzHkk9aibazYbtTEfoz4s8KeGfEgkt9e0HT9RTc2DNACy9ejfeH4GvLPFn7NvgPVt8ujyX+gznoIZPOi/74fn8mFe2zj9/J/vH+dMxXsunGS1RwKclsz5B8WfszeMtPZpPD+oWGtw5+VGb7PN17hjt/8AHq8u8TeBvGHhuVo9b8N6lZhQSZDAWjIHUh1ypH41+h+KOxHY9R61zywcHs7GiryW5+Z1Fff/AIm+Fvw+8RvJLqnhXT2ncYaaBDDJ9cpjnjqa8r8S/st6HcGSTw74lvrEkfJDdxLOgP8AvDacfgawlhJrbU1VeL3PlSivWfE/7PfxJ0aN5rewtNZhUnmwn3Pgd9jBW/AZrzPVtJ1XSJvJ1bTL2wkyQFuYGjJwcHG4DNc8oSjujVST2ZSoooqRhRRRQAUUUUAFFFFABRRRQAUUUUAFFFFABRRRQAUUUUAFFFFABRRRQAUUUUAFFFFABRRRQAUUUUAFFFFABRRRQAUUUH7uQec4pAaXhdjH4l0/DYAuFLP/AHRnlvwHP4V+rvhu7jv/AAzp16sZj3wKyqf4QQOK/JKGVrefzlzhWGR6jvX6jfBTUzqPwp0K4lWQM9vty3OSvDHPoW3YpDO3Em9fl7Uu7I61AhKL06jIoVsCgET7qQuKh30xnNAycuKb52PpVYyUxpOKALJn680v2lo49xYGqJYDO6qku7J+figDXi1RSwDrgetWDqdkoDNdRKCxUZbuKwrKJ5LO5YsNyfdHtj/GvMvGDzqYlaRh8xwR+p/lQB7lHcwuMpNGw9QwNSghhkYP0NeBaTcXULB476Tf6hzmty11zWopN0d2T9f8RQB7D3649qUg9jivN7Hxdqq8SukoP94cj8RVz/hMryP79ujemDSA7vdgc9aC2OxNcPH44faBJbHPrir9r4vjlIDQ8Y5oA6uisKLxNpxbaxKVch1iwmIVZwCenNFwNGiqp1CzX706D6mpFurdhlZkP40wJqO9MSWN/uyKT6Zp3fqKAFoopvHYmgB1FMyc9eacD69aAFooBzRQAmKOnQUtFACD3FLmiigAFFJ0HFLkUAIVU9VBpjQxEcxqfwqSigCB7W3brCufpUbWNr3gBNW6KAM2XRtPmJJtVQnrgY/lVKbwxYt9zdG3Yg1v03GPcUAcu/hhl+7Jmoh4buPm+YEdq62jBoA4S58Nanu/dbWHscGoU0XVY2w0bfQ16F83tRSsB59LaXcX37dh74qtLHIB81u/1xXpO0EYwMHtUZtYCu0xrj6UAecCTjbtYe2KQ+Woz830r0KTTLJx80CfXFRSaPYsOYxTA4OKRD/ERUnyfwnNdi/h/T2Odu01Vk8M2xPyyYoA5cjPJ6UM0hI44rdm8KzdY7rkdB1qFvD9+qHkN9KAMdo42Y+ZapJkdx0pWhRlCrGqD0ArROk6hCudueKpvZ3PmYZH5OOBQBEbeLHzRq361XbT7N23eXtbtV6W1uYzhrd+O4Gf5VFllBypPsaAON8X/DzRfElx9ouJSJgODtyO3+HrWBbfCW3sJhNp94ZG3fvB3UZ64P8AjXqAVSd20r+FODsjEqxHHPvVXYPU821P4b39xqMtxHdIkRH7tMdPT9PrWS3w48SicXFvdASRHcB1yB+v6V7AZA3zSH5u1IGdcMrK7Hqc44q4zezIUbGd4X/tJfD4h1XakqHg/wCR9Ks3tnb3kX7+FW44OepqxIPMmXzMlMdM0ieWCQqsF7ZqHDsac3McNr+jyxRt5MJdPTNZukXd5p8yvbxSDB+YZr075WG0qGHuKry2FmW8w2659QKIVHB6nPUoc2w3QfF1tMyRSM0M3fdkV39hOs1uh3B2IzkHNedS6Nplwd/lqrjuODWtYy3FmR5UxZQMAE5rac4yREITgdvtU9c1h+MNQk0fwvqGoLiRoI2Zl254HJHp0FQx+Ipx8rQgnHWqupX1vqml3Om3cWI7lDvOeOvT864ZQSeh1Rm5LU+Abjxhqd/4ou7nUpGmtJ5dssZIwnYleD35ra1O1RIYEdkucthZM7yVPQE+tdj4z/Zy1r/hIJ5PDt9iCX73mZ2rnvxn+nWu+8JfAyLTvDtnHfaoJ7iKTMidfYcfrwa1i3awy5+zFp+v6RoE9zdTyGyMgMKSgKASM8D0xtH4V7tpeqx3J2Fgjdxng1zsVvb28KWtpGY7eIBEU+gAH9KSGJ0dijbazaaZSsdPP4d0O7vor6eyj8+NtwdR1/KtxJI1Rh/COAPauL0nVpLVxFK29cnORXR211HcL5quM/3afMyWa46DmlyKrQM8nU1OFGOtaCH5opBRz6UALTJv9U/bg07n2pk2TE3HagDz++Df2g+71qJicc9as6ttW+bHUmq70AMXrVmP7tVV61btF8wewoAei81MhwcUgX0p6Kc0ASoTipVNNRalRKAHqMDNSZ2qCetMK7VozxubtQOws8ixoJpThQa888Y67NeTPbWshEY4OPr/APWrpvFH229tkitMhVJzj1rjJ/D2oxxs235m6nHNBm0YwRljU9aictWg2k6lCv3GIHYiq0lndf8APJ8/SmQ4lYtkHzCcAcfWtXQNJm1J43aMKgI/EVnw2k0t0kLoRzzxXoukx2tpBHDEyrgcmgNTSs7aGzhS3gTAxk0qs+9o05z6U5ZGmkMcLrJuHY06aSDT7YwrzOeijrTCxHd3KW0TW8B3SOeasaVpRjthczSsrnnFM0HTJGZr+7BUDkZ/z71q3lx5oG0AJ2oLRG7ZpFY03tQPu1IxS1ITxTaDQNCd6DSGigYUvFJSUAOxTTSg0jUAJTWpwpjUANHWlpucUoOaAEPWnEgU37x4pRgA7qAGzOUEbL95mCoO5NRTrCkHnXV2tvAGBkJOOM81X1e+ttK0i41q6Iihs4zKzMccjsPzr4s+Pn7QWp+MLm50jw7C+n6XE5jZ1f5pMFgTx2PHcjjpQBq/tH/tAajq2rXWg+D53ttNj2q0ycGQ7Tk8j/aI7HivnK5nnuJ5bieVpriRjI8jHJJJyTUYOCT1z196QcKFHpz71RIVo+F9Jl13xLpmiwNtlv7uO3Vv7u9gM/hnNZ1ew/si6Cur/FuK/lXMWkWsl1043nCJ/wChE/hVU480khSdk2fac/8Ar5P94/zplSTj9/J/vH+dMxXtLY89iUUuKMUAJRS4oxQAlQajZWepWrWuo2dveW7DDRXESyIfwYEVYxRigDy/xR8BvhpriHZojaTN2l06UxHr/dOVP5V5d4s/ZavEZpfCviaGZc8QajGUYDP99AQf++RX1DijFZSoU5dC1Vkup8E+K/g/8RfDch+2eGbu6hzgT2K/aUP/AHxkj8QK4WVJIZWimR45FOGR1KsD7g1+mIyOhxWPr/hfw34gVl1zQdN1Eldpa4tldsezEZH4GueWDX2WarEd0fnJRX2R4m/Zq8Aak0kuly6nosrD5Vhm82JT/uvk/wDj1eV+Jf2Y/Glj5smialpesRLyiFjBK34Nlc/8CrnlhqkehqqsWeF0V0XifwL4x8Mrv17w1qdjFkjzXgJj4/2xlex71zgIPTmsGmtzRO4tFFFABRRRQAUUUUAFFFFABRRRQAUUUUAFFFFABRRRQAUUUUAFFFFABRRRQAUUUUAFFFFABSfdIcngHgUtFIAAZlY98giv0o/ZaDSfA3SUeQMqIQCDnCjI9OpIY/8AAq/NY5x3z7V+h37HmpNffBm0h3KFtxg46t6A8n+EL+dFgPZEkygyxPYCl3VFuXCqFxgfrSFqQ0SlqYzkUxnqJ3oGPkk4qMyVDI/zGoHmwaALEsvQVHI44WqzTDOT0pjTLuJ3dBQB0FmFOkXO37xGB/n615L4wT99AyuNpBVR9D1/H+leo6Ww/sG7bPLAgH8P/wBdebeLEjkNptyOrE+w6f1oAxIhGX2rw31rSg8xeoJqOCGDYGXlqvxZJX3oAIGZxt6VIAwHXJFWxZ7kDhsGo3RVbA696kCOIOWq3DI0LfdBB61HCjZyKtRwyS9V4oAfiP720EU9JIozuRSBUghVY9vekeFo+UXIoArXM/mNxIy/jUUb3Kk+XcMB6ZqWT5v4QPwqJVbdkYFAGjaXlwo5uTkdATUq6vqkeNs7EDseRWcVU46h808F14yQfegDctPEOo7sMFz6npU03iq4gH72JG91Nc8S7/IWxVKdZInIdtwNUB1sPjSJl5iIYeorV0HxBDqkpjCbWFeb7hjaFAya7TwtAsFujxoA7CgDsRRTIQVjVTycc0+gAooooAKD0oooAQdOKPrg1Hct5cEj5xgE5rz2/wDFGow3jiNg6KSOD/jQB6MCfSjvXnCeM74/wEe1XbbxhebcSQ9ehx/n+dAHdZGaWuRi8YRhP30DZ9hmrkXizTGI3F1JoA6KkNZkev6W+Nt0nTvxUy6rp7HAuU/OgC7Siq0d7ayDcs6MPUGpUmhYZR1YexoAeRRikyp6GnUANNGaQtTC9AEhNKDUW4Ypu8etAExIpCR6Cod1AfmmBOMdgKQtjgqwqIu3pQsnPPFFgJdyt8pwfrTfs8ec7BkdKaGXORTlLcnNFgF8tM5Kg0yW0tpWDNBGW9cc/nTyxoU+9ICpLpdm2f3IX6VVm0Gzdfl+U1rhqWmBiP4dtWjCNUTeF7YLiOQ/jXQUfhQwOYl8Myf8sp/1qjPouoxnbtBHriu0wCfSjke9IDhf7J1BFLeWT9KiW1vU6wsfYjmvQF+lIY4z1QflQO557JDN/wA8GDe4puHXh43H4V6H5UeCCikehFMa1t26wofbFPRol3PPS+0Erk0guFCgHHPUEV3UukWMn/LEL9KpXXhuym9RSsg1OZ8xZOd5Tb3Q4qMSFlOzAHc9TXTQ+G7dAV3nFRy+GYsfupcHPNAXOeLFpASS3uRikfY5IBxituXw7N/A+PxqrLoGpKSE2sPU1VkO5lsqEfdp9tNJE/7uQrUsun6lGSDbM2P7vNVvKuASwgbjg8dKlxQ7mnBq95D/AB7vepj4iutnQBgetY3lSY3FHUeuOKGZRgS7gOzdqBG7F4pkOPMtwfXHFW4/FFtuAZHXjnIrllK/wMD9aUtgdEIoA7KPXrFzy2PerMeo2cgfbOOBXCfK3Pl496jKsJQysV+lAFvWCkuosFYYz1qv04ocZYcEn1ooATFW9PPzbarL1q1pilrjigC4QVyuOafEDUrxtvYnk0sSk9uaAHKM1KvFIitj7vOecdqU9cDnnAx3oAHIxk1BNLvG1cjFPlZguUUt61GimQZ24oAfGFVQBUigAguAR6U1Ad3X8xTpMcZwp7HPFAMRordlIaJee2KrCzs8keSPbirTcDOM+4OaaS3DAUw0M6bSbOSQN5YBHQ4qKXQbYHzFZhuOGBbjFa0jZXIxVK4kGz94xQCmJooRINMmdo97MRhe4q9otqXdtV1AFcdFPfqak0iyN5O1xOSsCDIz3rSuZYrgGBFxEvAoEkRtqP2uZoYxtgAwPekQgoMDgdKiESQnCU4GkyrDyKO1N3UhNIBaUsKaDTT1oAcaSg0UABpKDSZoAM0hNMZuabuoAlzxTGozQ3SgBB0pVxnGcUz6CmDcd+5TwOPrQBKHhWNUyRg8Y7isjxjr1h4W8Mza9q8whhjRnwTgk4JVfxxWZ8SPH2g/D3w+NW1baZGQeVHkbmyTzj/gLflXxB8ePjHq3xH1JohcPDpETHy4k+Xd8oHPt9786YjU+O3x18QeOpbnQ7GYWuhtL/q48/PtYYyemMrnp3614u5O4r6UjZ8uJvuxA8DueaTGCfrQAUUUUxBX1n+xRoYtfBeseIJIiJNQvBBG57xxL2/4E7fl7V8lnpX6E/CHQT4b+GXh7RniEU0NkjTqP+erje+ffcxrqwkbzv2Ma7tGx10/+vk/3j/OmU+f/XP/ALx/nTK9JbHIwooooAKKKKACiiigAooooAKKKKACiiigAOGUqwBU9QehrjfFPwt+H/iWMrqnhbT/ADO01tH5Eg/4EmM/jmuyopOKe6Gm1sfPPif9lvQrgB/DfiS+sH7x3sazofxXaR+teWeKv2efiRoshNlYW+uQZwHsZhu/FHwfyzX2zRWEsLTfkaKtJH5s6zpOq6Ldm01jTbzT7gdY7mFo2/IiqVfpZf2NlqEPk6hZW15F/cniWRfyYGvOfEvwI+GeuGST+wP7Nncf6zT5WhCn1Ccp/wCO1zywb+yzVV11R8M0V9I+Jf2V75PNk8N+KoJx1jgv4Cjd+C6ZHp/CPwryvxN8HfiR4fWWS88LXc8EZ5ns8XCEevyZOPqK55UZx3RqqkXszgqKdIjxOY5EaNx1Vhg/kabWZQUUUUAFFFFABRRRQAUUUUAFFFFABRRRQAUUUUAFFFFABRRRQAUUUUAKM7T/ALXy/nX2r+wdd3TeAtWjmbKpchYxznav3m/EkAf7lfFUf3gVB35AFfZ/7Ac5PhHWoGbez3C8HoqLnGOOpZnPX+EUAfTcm0NkdSBn60wmkXLZAB4phbr6ipKBm5NQu1KxqGVvlNAEUknBNU5ZuanlPBqhcNxQA2e5KjrVR7tj8oPJpk5ODWbcyMq/L1YHFAHaaRPv8I3RBOACM59eP5ZNcb4hQSJZhcbvLy/9B+VdXoCf8UTcYbIbOSPp/gP1rk9XRvLiVc78DNAFW1tivrV+CM7cKctmoreKYRgA81aVHQZ280mBKjXCjac4pGUls96sJK3lhWTk96YFyetIB8CkCr0M7qMbBg+1Q2ijd844xWnCICmBwaAIY2VvvLg+tSrNGVK9/cULGC+GwBSzxRqcqaAM+5A38CkgVe9TzhWPNRxxnsadgJEhiI3FhnPFJKGJHRgKd9mbbndUa+YuRQAk8AYb1+XjoKz7pMjB61O5nQHcTVSYs2fWmAtnbmS4jTqTzXoeiQgBeOAK4zw9HmeSduicD8P/ANddnpc3lxfN0xQBtq2aWqQuFC5qQXC/SgCzRUaTK3pTwymgBaDRTSTQBleLbo2ujTOpAJGBXlkok2AtyTya7z4hsWtUhVxzziuDYv8Adc80ANiV88VbinkUbSePSq8eQRg5p7Ryls44oAn+0YUjIOexFP8AtUMcIVkVj7jNVzECvPWo5IW69RQAkxVm3bCqnpg8UkbAMP3z/nTJO3tTE680AaschIHl3LAj3pHuL2Nsrctn1DHNUA+wgKpOfSpQGlmWDa29iAAOeTQB6N4KkvJdMEl1K0mTkFuv5/lW4X5xiqtlGtpp8MCjGAAKkL8k+goAcz4PNRswqN5cmoJJOetOwFgv70x5MLmqcsh9arvM/TNFhMvPfLnHTFVv7YgEnlhgW7VmXZcwuy5zXJaTLMPE7ee/7vgKP8+9Mm56I2qopGQeaeb9GI7cVSljhZQAATjjFSW1msuA/FJspMuJcI3RqnSQYyJKiewhROuabDbKzYyRRcZdDZH3hRuLDoAajWxKsCsp+lI1vODw2RRcCZWYdTTg1QLHJ3p6q1FwJ1bmnhqg2mnrupAS0Ui9KWgAooooABRRSUALRQM0UAFIVFLRQAmD9aTmnUUCsMIz6fiKDHGw+ZFP4U+igCA21v8A88l/KmyWNq8exrdMfSrNFAzKk0HTXJPk7T6qcVBN4asnbK5X6cVuUUAcw/hZdx2XJC+hGKrz+F5yhEc3PauvpAAOlAHDDw3qkeSsg4/X+lKdD1Bh80YJ9uK7jn60mB2OKAOAl068tWHmQyNu4Ud80umi5gnKTwNHJuxjBrtr24jtrKa6uJVWGGNpXYjoqjJP6V8f/GL9qe607xpeaT4ZtUltbSURmX5SGZSNxww9dw7UAfUSvhjv6+lIrHcWUYxXyTp/7W9xCiG40oOw+9wOfwOf0YV2mj/tdeFbiNP7Q0oxEnDbTt49cNx/49TsK59DOzBtwztkQZHpWV4w1pdB09gqK1wQCgz0/wA5ry3Xv2hPB0PgXUta0u6D3oRhaW8gIO7GBnjH3iO5r5avfj942utTmubidJ4nclF6FQfY5U8Y7DpSsM+wLbx9qJ3yNbcsf8+9WYvH91GVaSNQfpzXydpX7Qd8kIjvdJjl4/gbYc/kQf0rZtPj/orIWfT5AT1WUAEH8Mg/mKAPqO3+IsDPia3A+h/z/KrsPj3RpWxMhH49P8/Svl5Pjd4WmCu9u0Y79/8A6361et/i/wCCZpFUXAGeqnII/wC+sZ/AmgGfVFp4o8P3Me5Lgofc/wCFXYtU0uZNyXyNj3r5is/iH4Ku7tYoNYiikOMI77Sfzwfyro7HVNPvA5stYhYgElRKN2PoeaCT3WW8tWP7u4XPbmm2+nS6iyXEjAWy9xxnB/8ArVw3gfR7rVVW5W6zbq481t/Qd/613kurWiRRaVppZvKA3Nz0A/8Ar0AWZrlJVFlaptWP5Sc9e1LGzCMx4+Yd6ghaN5NyDHZjVj/lqNpGKLjuA4X1pKDncVC5pF44JOfegdxaKOfTj2pAQaAF6UgNDUg6UADHmjNNooACaTNITTT9aAFY0zvTqQ0ALmgttXcQducZ96SmttcDeWKIxO0euKAFAMh+U1xfxX+I2i/DrRTfanOsly3EMAPJO5R/XOOOlV/ix8WvCfw+tZnv7oSag4xBaI3zDKjDEdT1B79a+Cvip431Px54ru9d1KZmEkjeTFnCxpuO0Y+mKaEzU+MvxS1z4l639r1HMdmCBb24bhAM4/VjXAAbT2yKEPDhflBA5PUY7UUxAO+7J7jnpRRRQAUUUUAdT8JNDPiT4meHtGMYkjnvo2mU9PKQ73/8dU1+hR68DA9K+SP2KtBa88c6p4hdT5Wm2fkoexklOP0VW/MV9b16WEjaF+5yV3eViWf/AFz/AO8f50ynz/6+T/eP86ZXStjEKKKKYBRRRQAUUUUAFFFFABRRRQAUUUUAFFFFABRRRQAUUUUAFA4NFFAGP4k8L+HPEkHk69oen6kmMAzwKzL9G6j8DXlnir9mvwDqkZbRpNQ0KfHBilM0ZPur5P5MK9roqJU4S3RSnJbM+QPE/wCzD40sSG0LU9M1qPurMbaQfg2V/wDHq8r8U+BfGPheXy9e8N6lZDOBI0JaNvo65U/nX6J0diOx6iueWEg9nY1VeXU/MkHPTmlr9AvFPwt+H3iaVptW8K6e87ZzNApgkJ9SYyM9e+a8t8Tfst+H7jzZPDviK/09zzHFdRrPGPbI2tjp6/jWEsJNbamirxe58n0V614l/Z5+JWjiSS10611iFDw1jcAuw9djYb8BmvMdW0rVNInaDVdNvLCVTtKXMDRkH0+YVzyhKO6NVJPYp0UUVIwooooAKKKKACiiigAooooAKKKKACiiigAGdpYtjpn6V9LfsK67a6d4n1K1vL+KGGVV2I/XOGOfwAb/AL6r5oDYNW7W/urQlrWZomOQxHcUDP1SGpaYZDMt9CR6o2af9ot5MTQ30MiHj7wP8q/MTT/HXiqxj8u31m6CdlZ9wH0ByB+FakPxX8brsV9VZwnQnr+fX8jUjP0mlYsu5HjYfX+tQ3CuiB2Q7fUcivz1svjh48tXDR6lISP9rOfx6/rW7p/7Sfjq2m3uyT9MjBB/TH65oA+4Z/u5GSD7VSlyGIZSBjgkda+VdE/av1uKQG909Cw6nbkZ/DB/Q10Vn+05pl5GZbq1mt5epHDr+gB/SgD3i5zk4rLuTEJeGJJXFeXWn7Q/hq6RmKISOMp398f/AFhViL42+D7gcbASMFlbG3+Y/lQB9CacqxeAnEZALZZvf2/LA/GuLuftDXG/lT2BAIroNG1qz1v4aW1xpbExSnG7gcgZPr6gV8ffFH4xeMfDfjy+tbKUPaxuVQOvH6exHUUAfUiSOjjcu0nvjirizqGUSDHuRXyDY/tK+LreNBcafazdz8+0ke3BH6V2Gk/tURmJEvtBVufnz8p/AjI/QUmK59MSSrImFA471FGMvXitl+0p4HmVVubS6gVuuOqn8Mg/pW5afHj4esQY72RlOOSNrfr8p/OkFz1+1jUDLdKveXCq7lwa8w0340/D+6YIdVCDOPnG0/rwfwNb2jfEzwFqDlLbxNZK46xTP5cn4BvvfhmnYZ2SRCYhTtiH94tTby38nCswIPRgRiq1jqmj6khXTNYsbkf3ROA/PTg896utAvlbUkRiOqEgn8qAMyUDOKdDGf4aEtW3MVUcdQD/AEqWJSiF4433Drjn9KYBiZT8w4qCQyFmCLyBmpftU0ikFVOPbBqLzucnKeuRQBTmuHb5XXHvVK4O3ay/NzWnczRuu3AP0rKlR1lCp0z0oEdJpcPk6ZH03ORn+dX7u78uZYRxtAB+vesjQrqS41COCVfkTk4/M/yptxN9o1F5D2JNAXN5LzOBmri3PHWuct5vmGeeeK0IZd1AXNqOUGrUcme9Y8THtVuGQ4oGaayc08S5JCjpWeJTmi5ufJs5JemBQBxHjC5mm1ZwGJVeKwJOeT1q3d3zXFzIzZwxOCapvw2SeKTAkhGRu9DVxboiPay5qtbAZ3buPSrkU1uw5XNICIYk52n65pfOj27SpPuKcF/ecN8hpJYIUyyPz6VQFKfqTTIwMjPA706Yc8GmxruyrHHHFAFwiCMBlbpWp4Ls5LzWUuGAKRnfn6f/AFyK5/ynVD5hBycCvQfBtsLHSHnY/wCswB/P/CgDdnk3SKo6Co5ZMEgVX8w/eqKSXjNCAe8oBNQNJz1qF5eahaYetUBYZ6hkbnFReePWjzFLbyeKExMg1efybMxg8tXIXkbrrFvIPlGRz6/55rU1m7E1ztU5C8motQVJZrKVsKm4ZPt/+qhma3OmtZWeYeVkrt79q0Y5ZFwMHNMXyVVFhAHyjJ96u2/zrsYAH1qTRIli3MmWzU9sPmqIQzRr8zbuePpU1rnPSlYZbFLQOlFMApCBS0UAGBSYpaKACg9KKDQA09KaHOcdaV6aMAAmgbIby7W2I3d/SnQ3QlUMKxtRuEk1dLfdkCtGPaJzgYHagls0FORS0xDxin0AmFFFFAwooooAKKKKACiiigAooooAKKKRztFACmmMQASeg60MTnqAvvXiP7WHxWk+Hfg0wWCj+1L2JhEpIwFLBSfyLH8KAOL/AGtvjpa6FpV94M0Mh7y7iaGeVW+4CwDAfhuFfDUsjSEySYLuxZjjkknJqzrmo32t6zc6pqNw091czF3Zjk/MST17c1SbG9ivIzxQDA/7LEe3ajOORwMfNkdaKKokXGQ67jGpHCjgGkz8qgdAMCjNFABQDjpRRQAcZ6AUdfv80UUrDGqowTyFz+VWYLu5jLCO5nRAOAG4P4VBQeQBkjHpRYD6V/Z6+Pdj4R8GXWj+JJpbgEkxg5J/A5/3j0716DoX7TXgeFZJLixlBYjJVu34DP5gV8UBVBzt5+tIwzztC+2aQH6NeH/jx8MdSgjNvq4iLgbllGNp9MjIHXviupXx/wCDrqJJLXVoXU91YEfmMj9a/L1duAVXke+DVqDUNQt3WS2u7qGQfdYOc/mOaBH6iR+LPDDkEapGD6lgAf6frVuHU9JumBt9Siz6Fh/WvzAi8T+II3Ei6lMkn97cQT+I5NW18ceK0LGPVp0LLtLI2Dj8Ov45oA/UCOSGZwqyRE44IbBNP8mXftVN341+aGkfFzx5pamO31yYqf4Wxj/vn7v6V1nh/wDaO+I+lwGF79ZkyCDjB+mDlfyAoA/QFkk6eQQf9k/0ph3bTlW9+K+NtM/az8QhEW+0+KQg/MQNpI/UfyrpbP8Aa1gdkW4sZI0K4bcM4P68fiKYz6hBO3djijdkV87xftRaGXUSIuw/57//ABVblj+0j4NlYpdxsi54dT1/A4/QmiwXPaieaDnuuR615vonxy+G2pv5UerLDLn/AFcvyk/QHBP4Zrr9O8Y+EtRgE2n+ILWdCAdocZH/AAE/N+lFgubQ6fdzSHH3s5A6qByKqR6rpMwPk6lDvHYnv6etSC6t8StHfW6ysuWYPlQMevakMmGcjkHccDA/nXmHxt+Nei/DvSJbSzaC91dgVWMcqjENyfoQOOOtYv7QXxw0TwfoF3pHh+8Fxrsu1FYDKpluT6dFPr9K+Gda1DUNWuzcahfPdTMcnceB9B2/CgC14t8Q3/ijX7vW9Uk86WZ8sW7cAD68KKySVH3aRiGII+7jAFJimhMOc+1LRRTEFFFFABRRT7eGS4njt4RmSVxGg/2icD+dAH2f+yFoDaP8JI9QmUrLrF091g/88x8if+gk/jXsdZnhTR4fD3hfS9Cg/wBXp9pHbg5znaoBP4nJrTr2aceWKRwSd22ST/6+T/eP86ZT5/8AXyf7x/nTKa2AKKKKYgooooAKKKKACiiigAooooAKKKKACiiigAooooAKKKKACiiigAooooAKKKKACiiigAqDULOz1G1a11C0t7y3b70U8YkQ/gcip6KAPMfFXwH+GevRnboI0ifGBLprmHH/AADlD+VeVeLf2V7yJGm8K+Jo7kgcW+oxeWx47OmR+aivqOisZUKct0aKpJdT4I8U/Br4keHXP2vwxd3cI/5bWH+kJ0/2MkfiBXBTxSwTNDPG8UqnDI6lWB9wea/TQVj+IvC3hrxEuNe0DTdSIBAa5tldhn0YjI6nvWEsGvss0Vd9UfnDRX2X4n/Zp+H+qSPNpc2p6HI2cJBKJYge3yvk49gw/CvLPE37L/jKxEsuh6tperxqfkjYm3lYfRsrn/gVYSw1SPQ0VWLPB6K6LxL4F8ZeGw7a54Z1SyjQ4Mr27GP/AL7GVPUd65wEHpWDTW5pcWiiigAooooAKKKKAEAHeloooAKKKKACjvnvRRQAfXJPY5o3HaQxJoopWHcaAAoOc8+nNPCgFvvHkfl3pKPmZsgnceKLDPvr4FXLv8BdDaJWXz5HBLddq53H/vskD6V8ifH1/wDi5upqW3BSE56Ank/lnH4V9hfBuL7H8AdBa5IGIyiqo/gT5Sf+BMGaviX4qXRvPiJrUsihSLl1x/tAnd+uaQHMYAb196MnPbFFFOxImMn5iB6ECnc7gFUA/wB4DFJR2xSsA6MsNx3Mp9VOKRGO1l3uQeoPQ0n8OKB0xVAXbLVtUsl2WmoXMKZ4VZDt/LpXR2nxN8dWkMcMXiS+McZyqSSF1H/AWyK48daD1pDPS7f43eP4gpGryCRRgHcSD+Bzj8MVsWf7RXxAjZHuJ45mUYDBjkevfP6145RRYLnvWnftQeOIGAu0guEzxv8AmwP94YYfiTXQ6T+1df5ePVNIt3HO0lM4/EYb8818x0u5sYJ3D3osB9j6L+054PuEP9p6dNbtjOY/nB/kR+Rr0D4f+OdE8cQve6PIDFEcNng5/Hnse1fnueh3DK98DpX21+y9odrpnwvhMcMb3F0+5iVwfTr9S1IR7rosYg0y4vnyDIu1cj1P+ArJidvMchWJJ9Kh+NHie18AfDn7YykEKFRSc84/+JVvWvm/Rf2qFg2w3Wlh0/ibpn8Rn+QoGfUkOSBkYIq7bhq8B039qDwizFbm1liU9GcAg/lkfniuisP2g/B9yvmI8QHfbIMZ/PH60CPaosY+arcJJ/h3D/ZPNeR6Z8dvAdwcyXnknOCWYAfrx+RNdRpvxS+H9+yrD4gtkc9jIAf++Tgn8KYHdI/ylFVtw/vjrWX4u1CGy0vY7YkcYwB0NOtvEXhy8wLXxBas3ZN43Ef7p5rxL9pf40WngrWLTTYLWHUd6b3PYdPX6+o6UDOwNzEyABQKZuDcV4Zo/wC0l4XmjH2/R5beT/pmQV/InH611Fh8cfAN3CG+3NExPC4CsPwbAP4E0rBc9RtNu/DdKtlIuQpP4V5xF8XfAYRPM1QB24ByB/46cH8s1sQfEPwVKVx4ggidgCAefzH3v0pWGdkqBlwrbh7jmiS3VV3c5xWJZ+JfDd8CLPXLOWQdfKlDY+oHI6+laFrdx3KEQ30NyF4JSQMR9aYENwo3cNUaAlvXFPnyGyrq9RRPNHIxSNsdT3FAF7TLaa91OG2wcEj/AAr0W+aO1gis4+FUVxnw3dp9XlnlA2Revbt/M/pXUXyeZM1x5ysgPGKAJZJOAvpVaaXnrSmROm4EkZFVZTyaAElmxmqU09JcM2CQelUJHZs8807gSS3B2kbsCrOm+ZcxPjJUDrWO24ts6kmuy0C0EOmN8oyw9KQmjh7iMfbpFLcd6brPn/Z7dlU7Fb+v/wCqrGooBeynkjcfxqzLh9H2uVBH3QT71asQlqdHoyO2lwzFskjrmtWJHZV2scmsfw+ZjpUe5uCBjPpWxbySRPkrkYqDQsxiUfKWzVu3GCPWqyTh1LFantGDA+tAFyikHSloAKKKKACiiigAoopG4oADWTrN6YYn2MFKjJPoK0buTyoS34CuD8WamRcvZ4I8xQWJ4+XNBDZY8OH7drUs7E7QTgn/AD9a6a3YNdtzWH4ajjjt3mXj5cfiavW0hV2bNAkbMb/MSasKwIrISc7qsxTHtQWi/RUUUmRz1qWgYUUUUAFFFFABRRRQAUUUGgBM0kmCpUntQKp6tqFrptnLe3sqwW0QG52OOScD+dAHLfFzx3pPgTw5NqOoXCpIy7YEP8TZAz+G4V+bHxb8f6v8QvFlxreqTExFv3MfZVyxA/8AHjXTftLfFK6+I/jRZIpJP7KtAUt4txxyxOfrgqPwryngn5hkelUAgLE+m8j8qX6UnP68fSloEwooooEFFFFABRRRQAUUUUAFFFFABRRRQAUDcOjMB6ZoopAGN33mNJyPuiloosAmM/Wl570GigApCARzS0UwE2qfvLmhVCn5SQPY0tFAAwHA5I+vFWLa/v7VdtvdXMS5zhHOPyqvSgmgDoLTxr4rt41S31y5ZV6I7kgfgeO1an/Cz/GTW7Q/2pKflK5Ehz+v1PSuLJz65pDtDAqpz3oAmvby6vrqS6u5mmmkYs7Ockn61Eu0FNq7cfeIPWkopDD6UUUUxBRRRQAUUUUAFei/s3aAviH4yaFbyJugtJDfSgjIxENw/wDHtorzqvpr9h7QFJ8Q+KJE+YeXYQEr0z88mD/3xWlGPNNIio7RZ9OUUUV65xEk/wDr5P8AeP8AOmYqSf8A18n+8f50ykhiYoxS0UCExRilooATFGKWigBMUYpaKAExRilooATFGKWigBMUYpaKAExRilooATFGKWigBMUYpaKAExRilooATFGKWigBMUYpaKAExRilooATFGKWigBMUYpaKAExRilooAQgFSp5B6g9DXG+KPhZ8PfEkbrqfhXThI5JM9tH5EuT33Jgn8c12dFJpPdDTa2PnjxZ+y1oFyrSeF/EF7p0uOIbxRPGTj+8MMP1rynxd+zz8SNBDS2lhb67br/Hp8u5/wDv22G/LNfbtFYSw1N9LGiqyR+aut6Pq2h3ZtNZ0u906cdY7mFoz+o5qjX6Y31naX8Bt760t7uEggxzxK6kEYPBGOleceKPgP8ADLXpXmbQTps7g5k06UwjJ77OUz+FYSwj+yzRV11R8K0V9KeJv2Vb1XeTw14qgljwSkOoQlGz6b0yD35wK8r8T/Bn4leHo5JrzwvdXFuhwZrIrcLj1whLAfUCsJUZx3RqpxfU8/opZFaORo5FZHU4KsMEH3FJWZQUUUUAFFFFABRRRQMKWPeJF8sZfI2j3pKRs4GOuRj60DP0B8Dz+T8BtFXIldISAeuQq7V/PBb8a+GfHMcsPi7U0nbfJ9obLepycn8Tmvsb4Yakf+FJaPaKyyGKP5Dg9Sny59cLt/M18c+OYzH4v1JDIJSsxG4dDjjP49fxoAxaKO1FBIUUUUAFFFFABRRRQAUUUUAFFFFAEtqiy3MMTdHkGfpX6K/s+6NGmh6XGqAxwxjII6kDr+f86/PjwnH53iWwjKF/3wOAOTjkD88V+lnwkji0/QkXGPs8HIJ/uj/HFAHzx+3/AOKM3un+G7echRG0kqKeOWCr+iP+dfJA+Vyy/Kcdq9K/aW8QL4j+Lmr3EcjSQxzmJCT2QBP/AGUn8a80z196QAp67ic/pSrnPQA9mU4IpKKLASRySKx/fuD6qxFJHcTx7vLmk5PK5ODUeBnkU4npimBpWuva5aqqRatdxxKciPzSU/75PHak1vXNV1idJtRvJLhkXau9icD8azHG4jJ4peB93pQAvDdlU/SkK84OCfVelFFACtuZAuxio7A/0pySzeX5YklVR0G7I/KmZNBznrQBPFeXcZHl30ysv3SHOR9PStjT/Gnimxk3w63eFs5zJIWIPsTyPwNc+etLQB3un/GDx/ZZ8vXHmUgjFwPMx7hj8w/Ote3+O3jeFRsuRuGMk5YHH6/qa8ropWHc+wv2T/i5qPiHxPeWviG4tLaGODcXkkCiR2OAO3+0ec19Qi40+K1aT7dCYn5UiQFfwPQ1+Udnd3VnKJrS5mt5B0aJyp/Sug07x74ssceRrNyvuHIJ/Lr+NFgufptcSR+UhWWA5GRjgkVnyMzPjcM+gPNfnvD8ZvHMU6yf2kWGACPuk4/3cD8xWqPj341hnSSG63IvJRsYP9P0pDPui63qSCWPsOtZdwXBO1ZG/Dmvj+1/aQ8Vw4Zdw5yQ2GX8jkflit7Qv2mtWkuIY9Q0+OUlgAUG0k9uOR6dxQB9X+GrZru63FTxzyOa7WyRgGUD5VFedfDDVH1LWFvGk/4+YPM2r0UZ5P54r1K1jEco8r7jZ59TQDPN/EEbLqzLENq54FUNTVlsHPmFX4AxWH+0Hd3+i6zbyWMxRZPvHd3+n4j8q5bwb4k1jUmmhvF81VxhsdB3P6igg9q8HXDXGli3SJiyAMzenNbsN15Zy8ZwxOB6Cvlf41fFzxD8O9Rs9P01AUuYxKzYHbnHPpx0PeuTh/a18SQRiP7BFKuQfnQNn168j8G7UDR9wfaofLG0Hn2q5byLsU7cA96+QNJ/bKhSKNdS8M5YHDGI5GPXBwR+ZrvNC/a0+HWoyql5HeWLEckjcuf0P5A0FH0emMcU6vJNK/aA+GWoBhDrcQKgnHfA/wBk4b17Vsad8Z/h5ex5j1+BW4+U5J/Icj8QKLBc9DpBu9q5O2+JHgu4h85NftBHkDfvyuT6kZA/HFbEWv6JPEssOrWrxt0kSUMn/fQ4oA1N2OpFLVeOWOaNZoZklQ9HjwwP4ipNyn7r/hQBIeRTWYDPtUTNjGFYsc7Qaz9VvHgttqbTKTgg00Al1cfaLlYc8bq5bx/s/tO2tlPTkj/PsP1rb0tjJfRZGTyT9a5jxCxu/FcrZ+RDgEn/AD2FMhm3oxaHSm3H7xJp8M54z39KfEoj0dT/AHulVYx39KQomhHPlvarkLnIrMt6vxHpRY0ehpxH3qUMc1Rikap1kwaQFtWp1Vg+7oakVjj5qAJaKYG96cGFAC0UUmRQAtRsW3KvHOc/Sn5FQv8AMx+faMdaAHPNHGjySNtRepr4S/ar+PWoa5qV14U0G4kisIpCszo2N4y2MEdRjaev4V6/+2F8XrTw14Kl8OaHd51W7kVWZP8AlmgyTz65C/ga+B5pJJpnmnYtI5ySaaEMGEd1ByKKOwophcKKKKACiiigQUUUUAFFFFABRRRQAUUUUAFFFFABRRRQAUUUUAFFFFABRRRQAUUUUAFFFFABRRRQAUUUUAFFFFABRRRQAUUUUAFfd/7M+g/2D8GdDjeERz3yNfTcYJMhypP/AADZXxD4Y0mfXvEmmaJbKDNf3cduoP8AtsB/Wv0jtoIrW2itbdQkMKLHGo6BVGAPyFdmEjq5GFd6JD8UYpaK7jmJJx+/k/3j/OmYp8/+vk/3j/OmUkxhijFFFO4gxRiiii4BijFFFFwDFGKKKLgGKMUUUXAMUYooouAYoxRRRcAxRiiii4BijFFFFwDFGKKKLgGKMUUUXAMUYooouAYoxRRRcAxRiiii4BijFFFFwDFGKKKLgGKMUUUXAMUYooouAYoxRRRcAxRiiii4BigUUUXAx/EXhbw34jtzBr2hadqKHP8Ar7dWYZ6kNjIP0NeV+Kf2aPh/qcTto8mo6HcHJUxTGaPJ9UfnH0YV7ZRUShGW6KUmtmfH/i79mDxhp4eXw7qen63EOkbn7PMfwYlf/Hq8p8W+BPGPhNyviDw7qFigP+uaLdEfpIuVP51+i1B+ZSrAFT1B6GsJYWL20NFWl1PzGor9CPFPwu+H/iZ3l1fwrp0k7g5nhQwyHPfcmCT9c15T4n/ZX8P3Ujy+HfEl/puQdsN1ELhAf94FWA6+tYSws1tqaqtF7nybRXrnib9nb4maO0jWun2mswIM+ZY3A3H/AIA+1s/QGvMdY0bWNGm8nV9KvtPkyV23Nu0fI6j5hWEoSjujRST2KNIeVYUtJgbBuzjdhjUlXPs/4TxD/hUWj7eGaFmGR/Ewz+g2j8K+RvFzpL4q1Fo2JR53ZSf7ueP0xX174cKWfwfsdzFGFiUJDcxll+fH0JP5V8a6nMs+p3lygOx5W2A9QueP0xQBXU5+gooZdu1fbJ/GigQUUUUAFFFFABRRRQAUUUUAFFFKvvQB2vwOsTffEPTv3e8Rv5hHpt5H/j22vuvWNcj8I/CTWdckZd0UJ8vJ6soyB+LbB+NfIf7K2ntJ4pur9lHlRQkEkdMc/wA9ter/ALVPiptL+FFnoAk/f6hMNyn+4Dvb9RGKAPkm9me5vpZ3OWdySfWoBnvQdx6UtABRRRQAUUUUAFFFFABRRRQAUUUUAFFFFABRRRQAUo6UlFABRRRQAU6NjG6zDAKMCpxnB7U2j+HJ5GRge9JjPv79lC9huvD2lXJLvI9qImLc88bV/LBr6IRVTaqj5uce1fK37Gs72fhHTMgMJJW3Ediep/AHH4V9VgEkMBxSA+ff2q0QS2UkjEBf59v/AGb8qX4aaNHYeCBNJEDdXYRgSOQvLf1H5V2Xxj8O/wDCQXNrBJFvy4AbP3R6/ln864z4peI4fC/hm6uhtEdvavGgA6s3yg/qKCbHyp+0/wCLIvEXjhLO0YGLT4/KLDux+Zv/AGUfhXkfpVrVb19Q1C4vJCd08zSe+Ow/AVWoKQjZbqSfrSjGMMoNFFNAwAZSGC4x05qQTTYGJ5BjoN9R0frTETi9vl27by5TBBBDngjpzVuLX9fgdZYdYvFdekiTFXH4jms3/dJX6GgZ/vUDO20j4r+PtMmjmtfEl8JIxhX8wq+PQsuCfxzXaWP7TvxYt2Qya1Hc7QBmSFQx+rKBn8Qa8VopAfRth+1p48+3Brq3ilL4UBMLyeB0GP8Ax2vqDwt4uk1bQ7DUNShZLi4Bc56YzgHj/Cvzr8G2bX3ivTrVULsZlIX1P8P64r7/AIYY7e2traNQsUECRKo6YVQKLjPSPD1xDdXbvBJ91CevT/PNYTR7r6aVyrb5On8qzfCc0sdjqtyG8uNIzhgMkdR/LJrzfwh4i1jWNeuJJrjZZQMzkn1AyB+ooIaZ7veNttIoIxnkAAelQsrCR/3RjTHABzXivxo+Kz+D/AsE1tMP7Qef5Mn5mUAkkAnPUqPxrx61/as8TQTo01lHdQso3ZPOfbv/AOPUxwR9o23bg1ejyK+SdL/a8hSZVvtIcx9+N2P5EfrXc6F+1X4JuTi9tXh6/MMsMevQMPyNJje59CxmplKnjvXjmk/tD/D69QyJdRbQMlS5DD8CA36VuW3xq8ATIrxapHyQCjNyP8+4FIR6SDtPWpGbB4LA9xXD2vxR8CXJUjXIYzkcMcj8xkD8cVvWPibw7fHNtrVo/TlJVI59+lNAbhlAHIOfpShuATkfWoIri3li3C6gmiI4bIGfx6VIx2xAhwFPTLUDuS7qCwqvIWVB83U8DNBclvlViAOQOtFguTtJ5Y3Hkd68e/aY+Llt8OPCreVtOqXaKIEDcruDEHH/AAH2613Xj3xdpvg3wrda7qj7Y44yUU8EnBI/lX5u/HL4gah8RvGNxq17KxQS7LeLPCoqhQfT+HP4mkM4/X9Uvtb1efUtRuJZ55WBLSOScAAD9BVL+8TyTQeetFMQGiiimIKKKKACiiigAooooAKKKKACiiigAooooAKKKKACiiigAooooAKKKKACiiigAooooAKKKKACiiigAooooAKKKKACiiigAooooA9j/Y/0JtW+MEOoPHug0i0lumJ6B2Hlp+OXJ/CvtbFfP37Enh9rPwXrHiSVWV9Tu1giz3jhB5/76dh/wGvoGvTw0eWmjkqu8gxRiiit7mRJOP3z/wC8f50zFSTf65/94/zplJDExRilooATFGKWigBMUYpaKAExRilooATFGKWigBMUYpaKAExRilooATFGKWigBMUYpaKAExRilooATFGKWigBMUYpaKAExRilooATFGKWigBMUYpaKAExRilooATFGKWigBMUYpaKAExRilooATFGKWigBMUYpaKAExRilooATFGKWigBMUYpaKAExUOoWdnqFq1pqFrBd27jDRTxiRCPoeKnooA8w8T/AAG+GWuIxXQf7KnOSJtOlMRBP+zyn6V5V4n/AGVr2GLzPC/imG5ZSWEGoQmPPP8AfTI9Oq/4V9SUVlKjCXQtVJLqeRf8IvrGhfCGXStStvtN5BaGJvsmZN3y4JXHPJLGvie/jmgu7iG4heCbzG3xyIVZTnkEHkV+mtY3iTwr4Z8SIE8QaDp2p46NcW6sw+jdR09awlhF9lmir90fm82S2T1pK+0fE/7NPw81R3l0ttS0OQjhbebzIgf92TJ/Jh1ryjxP+y740sWkk0LVdL1iFRlVdjbzN7YOV/8AHqwlh6i6GiqxZ4LRXReJvAvjLw07jXfDOqWSp1la3LRf99rlT0PeucBB6HNYtNbmlxaKKKACiiigAooooAKQ9vTPJpadGVPlR46sWYH9KAPo79mbT2tfDFxePkfaZBGPp95v/Zfyri/2o/EL6v41t9MVv3NhbjjP8T8n9AleofC6L+yfh1aeasiNtMjFuiluev4j8q+Z/FepSaz4k1TVHJLT3DMo6/LnCj8ABQBln7yj05ooHf8AKigAooooAKKKKACiiigAooooAKKKKACiiigAooooAKKKKACiiigAPSmgnZ6d6U9KD8zeYeFxgUmB9ifse6l53h+1tgNy2zjcc5J+bkfid1fYsbfJg8EcHNfBn7Fl/cJc3sSDMcUkYUH+JiePwAB7fxV94RNuj8xmypUEe/vSA5jxzM1pH5zOASp2fXFfEP7UvjOe4eLw3aTFo0I88+pxuP8A6Ev5V9MftBeNINK0me684BY4Xih5/jYhc/hkV+e/iHVbrWNZuL+7meR5ZWZcnsTwPyxTQGfxgfLgjiilbrSUwCiiigAooooAKKKKACgDLCijOOfakxnov7OtidR+KWnJt3FW8zGOmOn/AI8Vr7Zm2m4IU5VBjP6V8o/sh2Lf8JnPqhYjy4sAfp/UflX1U7YEq9CR/OkM3dJspJPBWovHlfOBXI9Dx/LP51wnh7R4raD7LwkQMktxJ0BJI4/kK7291aCx8HQaXZsDPKcY9yQP5Zr55/aP+Ji+GNAtvDGjyE39wvmXMyOMoSzcfoKaEzxH9oHxVH4n8f3S2k7PY2krw247YBwSPrtFeckD8qc5Jl3Mcnb19T3pKYCHPsfYijGOQoB9B0paKQg3twxzgdhTxcThcLcSbf7pPSmUhXnPIosBZjv70EMl9OpByDuJxV2HxJr8Moli1a4SQdHWQhvzHNZWTQfm6gGgDtdI+Kvj/S5Q9t4kvMj/AG+v1x1/HNdZY/tFfEK3iEb33nDuS21j+I4PfqDXjwopge/2f7T3i1UxKG34H8WB+nH/AI7Wpp/7WPiaNcyW4OD/ABAcj9R09hXzZRQB6d8Z/jF4k+I8yJeSNbWWB+6RjtOAMfyJ/GvMhnBGMBemepoDEAg8j37UH5gGYkt+mKAEooooAKKKKACiiigAooooAKKKKACiiigAooooAKKKKACiiigAooooAKKKKACiiigAooooAKKKKACiiigAooooAKKKKACiiigAooooAKOewJPoKK6n4S6Avij4l+H9DkXdDc3qeeMf8s1+Z/8Ax1TQld2Bux9zfB/w6fCvwx0DQ5F2zQWavOP+mr/O/X/aYj8K6vFL9BgelFewlZWOBu7ExRilopgPm/1z/wC8f50ypJv9c/8AvH+dNoQxtFOooENop1FADaKdRQA2inUUANop1FADaKdRQA2inUUANop1FADaKdRQA2inUUANop1FADaKdRQA2inUUANop1FADaKdRQA2inUUANop1FADaKdRQA2inUUANop1FADaKdRQA2inUUANop1FADaKdRQA2inUUANop1FADaKdRQA2inUUANPKlTypGCD0Ncd4p+F3w/8AEyN/a3hXTWlbP7+3i8iXJzzuTBJ5PXNdnRSaT3Gm0fOvij9lfw9cRs/hrxFf6fL2jvFWeM/iNrDt69K8p8Ufs6/EvRV8y1sLTW4u50+fLD/gDhW/LNfcFFYyw0GaKrJH5o65ousaFdtaa1pd7p04OClzC0Z/DI5qhX6a39nZ6hb/AGfULO3vIevlzxLIv5MCK838VfAT4Y6+/m/2EdKm7vpsphB/4Byn6VhLCP7LNFXXVHwlRX0x4n/ZSulLyeGfFkUq/wAEOowFW+m9Mj/x0V5R4o+C/wAS/D3nPd+Fru5t4uTPZEXCEc8/L83buOKwlRnHdGinF9Tz6kP3QcncO4p80ckMrQzRvFIpwyOpVlPoQelNrMo7GH4j+IYdAfRVmDQbNuQCD+hx39K44hhIr/3juIopVO1w3WgBP4iQc80UgGBiloAKKKKACiiigAooooAKKKKACiiigAooooAKKKKACiiigAooooATvSgcUUvagD6E/Y7mZb/VQZSFCqEUddxIy36KPxr7X1TWm0zwbbzSAm4kjGMfwnGR/SvgL9ly+Fr45MHmA+co2qfrj+ZH5V9P/ETxdPb+G71pTsjtocISf4mIA/x/CkB85ftVeLp9T1e18PwXGY7ZQ0oDZ+YjPP5j8q8O4xn0IUVoeItTm1fXr3UrhtzTyM34Z4/TFZ4/1aL+J/GmAUUUUAFFFFABRRRQAUUUUAFKnznB4Xac0lDL8p5xhcmgD6S/Y6s91rqV9Iqnbnac84HA/Vj+VfQtx8lu8jsp55INeS/sm2Edt4DlnXkyttJxxx/9ctXo+u3kNvFJE7YRAWdj7ClYdzm/HfiePwx4eu9cmcl4UbyB6sFJH64/OvizXtUvNav5tQvpnknkIxubOAABXo37QHjaLxDrsen2MzNa2iuj4Y7WYkDp3xt/WvLE6lnJLUAIP5cUtHXmimIKKKKACiiigAooooAKKKKACiiigAooooAKKKKACiiigAooooAKKKKACiiigAooooAKKKKACiiigAooooAKKKKACiiigAooooAKKKKACiiigAooooAKKKKACiiigAooooAKKKKACvoD9iTQVvfHWreIZUyumWQiiJXgSTHHX12q3518/wBfa/7HmgrpPwgj1JkKz6xdyXLEjBKKfLQfT5Sf+BVvh4800Z1XaJ7JRTqK9I5BtFOooAdN/rn/AN4/zptSTf65/wDeP86ZSTGJRS0U7gJRS0UXASiloouAlFLRRcBKKWii4CUUtFFwEopaKLgJRS0UXASiloouAlFLRRcBKKWii4CUUtFFwEopaKLgJRS0UXASiloouAlFLRRcBKKWii4CUUtFFwEopaKLgJRS0UXASiloouAlFLRRcBKKWii4CUUtFFwEopaKLgJRS0UXASiloouAlFLRRcBKKWii4CUUtFFwEopaKLgJQODS0UXAxfEXhbw14iiaPXdA03UQ3U3FsrN0xw2MjqehryzxT+zR8PdURm0ltR0KfsYJvOjz7pJk/kwr22iolCMt0NSa2PjvxV+y74z0+NptB1XTdbUD/VnNtKfoGyp/76rynxT4C8aeFyP7e8M6nYocYkaEtGf+Brle/rX6NUdqwlhYPY0VaXU/MGiv0M8V/C34feKGaTWPCunyTk5M8KGCQn3aPBP45ryjxV+yr4fupGl8NeI73TM5/c3cYuE+gYFWHbrnvWEsNNbamirRe58lUV6/4o/Zy+JejmR7OxtNbgTo9jcDeRz/AAPtbt0Geo615brOj6to1y9tq+l3unzIdrJcwNGQfxFYyhKO6NFJPYpUUUVIwooooAKKKKACiiigAooooAKKKKACiiigAooooAKNwUjNFHQjjNAHW/CbX7fwx43ttavNxgtkLFAcbieB/M13nxv+LNr4o0xdP0ONoIZX3zAknoCB1A9Rx7V4u3MhzyGA6U0f7u32oGOONjeuABSDoKKKBBRRRQAUUUUAFFFFABRRRQAAgEZprfLG2OrNj8KdxkZ7Zp0X+viGMjeKBn2f8DIW0v4VafAh2SyhpBuGMqOM/nk/jXnv7QHj86Wg0Szk33kyBpCrcKC3Q/8AfJ/Ou30bxZ4f0vwLbXMOqW80drabRErc4VemDzzj9a+S/Emq3Gt6vc6ncHMsj4+gFAjOckuXYlmY5JPrTT1paKACiiigAooooAKKKKACiiigAooooAKKKKACiiigAooooAKKKKACiiigAooooAKKKKACiiigAooooAKKKKACiiigAooooAKKKKACiiigAooooAKKKKACiiigAooooAKKKKACiiigAooooAfbwy3M8dvAheaVxHGo6licAfma/SbwjpEfh/wrpOhwqqpYWcVvhemVUAn8Tk18O/s06C3iD40aBCUDQ2Upvps9AsQ3D/x7aPxr73rtwkdHIwrPZCUUtFdlzASiloouA+b/AFz/AO8f50ypJv8AXP8A7xptSgG0U6imA2inUUANop1FADaKdRQA2inUUANop1FADaKdRQA2inUUANop1FADaKdRQA2inUUANop1FADaKdRQA2inUUANop1FADaKdRQA2inUUANop1FADaKdRQA2inUUANop1FADaKdRQA2inUUANop1FADaKdRQA2inUUANop1FADaKdRQA2inUUANop1FADaKdRQA2inUUANop1FADaKdRQA2inUUANqG/tLXULVrW/tYLu3cYaKeMSIfqrZFWKKQHlvif4CfDDXRI/wDYH9lzuc+bp0zRYP8Aucp/47XlXir9lK6jRpfC3iqOcgcQajDsJPs6ZHr/AA19T0VnKjCXQtVJLqfAHi34MfEnwzG8194Zubm2QZaexIuEAx1OzJH4gdDXAzxS28zQzxSRSr1SRSrD6g1+no4PHFY/iLwv4b8RoF1/QdN1PHQ3VsrsPoSMisJYVfZZoq3dH5r0V9p+Kf2Zvh7qrNLpT6loUpydtvN5sWecfLJk46dCOleUeKv2W/GljI7+H9U0zWYACVWRjbyn0GGyuf8AgVYyw810NFVizwOium8UfD/xt4ZMn9ueF9Us44zhpjAWi/77XK/rXMVi01uXcWiiigAooooAKKKKACiiigAooooAKKKKACiiigAooooAKKKKACiiigAooooAKKKKAHiaUJsEj7M5254/KmcYAwOKKKACiiigAooooAKKKKACiiigAooooAKKKKACiiigAooooAKKKKACiiigAooooAKKKKACiiigAooooAKKKKACiiigAooooAKKKKACiiigAooooAKKKKACiiigAooooAKKKKACiiigAooooAKKKKAPp/8AYX0Fs+I/FEkY24jsIGI6/wAcmD/37r6frzb9mXw6fDfwZ0WGWMpc36tqE4PXMvK/+OBK9Lr06MeWCRyTd5MbRTqK1IG0U6igB8w/ev8A7xpmKkm/1r/7xplJAJijFLRTATFGKWigBMUYpaKAExRilooATFGKWigBMUYpaKAExRilooATFGKWigBMUYpaKAExRilooATFGKWigBMUYpaKAExRilooATFGKWigBMUYpaKAExRilooATFGKWigBMUYpaKAExRilooATFGKWigBMUYpaKAExRilooATFGKWigBMUYpaKAExRilooATFGKWigBMUYpaKAExRilooATFGKWigBMUYpaKAExRilooATFGKWigBMUYpaKAExRilooATFGKWigBMUYpaKAExRilooATFGKWigBMUYpaKADsR2PUVxnij4V/D3xIsn9q+E9MaWQ7mngi8iXPrvjwfzrs6KTSe402j508Ufsp+H7hHk8N+JL/T5eSsV5Gs8fsMjaw7889a8p8Wfs5fErQ1aazsrTXYFGS2nzZf/AL4cKx/DNfcNFYyw8GWqskfmbrmi6xoV0bXWtKvtNnH/ACzuoGjP/jwqhX6c6lY2Op2jWepWVte2zjDRXESyIfwYEV5x4q+Avww8QO0raB/Zk7Z/eadKYeTnnZynf0rCWFfRmirLqfBtFfTXin9lC7V2k8L+K4ZUwSsOowlG9hvTIP8A3yK8m8U/Bb4meHXk+1eFby7gTJ8+wAuEI9fkyR17gVjKlOO6NFOL6nn1FLKjxSGKVGjkHVHGCPwNJWZQUUUUAFFFFABRRRQAUUUUAFFFFABRRRQAUUUUAFFFFABRRRQAUUUUAFFFFABRRRQAUUUUAFFFFABRRRQAUUUUAFFFFABRRRQAUUUUAFFFFABRRRQAUUUUAFFFFABRRRQAUUUUAFFFFABRRRQAUUUUAFFFFABRRRQAUUUUAFFFFABRRRQAUUUUAFFFFABWn4U0afxF4n0vQbbPm6hdx2yn03sAT+AJP4VmV7H+x9oCaz8YoL6aPfDpFrJecrkeZwifjl8j/dqoR5pJCk7K59sWNpDY2VvY2qhILeJYYlAwAqgAD8gKlxS0V6pxCYoxS0UwExRilooAfN/rn/3jTKfMP3z/AO8abiktg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paMUYoAyPEXhjw54jgMOvaFp2pIef9It1cg+obGR0HQ15R4o/Zl+HeqIzaS2paHMckGCfzYx/wABkycfQivbsUYqZQjLdFKTWx8c+Kf2W/GmnxvNoOq6ZrSLkiIk28pHbAbK5/4FXlPi3wB408Jsf+Eg8NajYxj/AJbGLfEf+2i5Xse9fo5igjKlSAVIwQehrCWGi9jRVn1Py9FFfof4u+Ffw/8AFReTWfCtg87nLXECeRMT7umCfxzXlPin9lPw5dO8vhvxFqGmE5IhuoxcRg9hkbWA/OsZYaa21LVaJ8jUV7B4o/Zx+JujuzWVhaa3ABnfY3A3f98PtbP0z0ry3WdH1bRbprXWNLvdOnXrHcwNG35MKxlCUd0aKSexRoooqRhRRRQAUUUUAFFFFABRRRQAUUUUAFFFFABRRRQAUUUUAFFFFABRRRQAUUUUAFFFFABRRRQAUUUUAFFFFABRRRQAUUUUAFFFFABRRRQAUUUUAFFFFABRRRQAUUUUAFFFFABRRRQAUUUUAFFFFABRRRQAUUUUAFFFFABRRRQAV9efsO6Ctp4I1nxHIhEuo3ot4yR/yziXt/wJ2/75r5CJwCa/Rb4OaAvhn4XeHdGEZSSKxjeYHr5rje//AI8xrow0bzuZVn7tjrKKXFGK7zmEopcUYoASilxRigCSb/XP/vGmU+YfvX/3jTcUkOwlFLijFAr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oL+ztNQtntb+1gu4HGGinjDqR7g8VYxRigZ5d4p+Anwv15GP/AAjw0qdskTabIYSD/u8p+G2vJ/FP7J90iNJ4X8WRTnJIg1GAocdhvTIz0/hH4V9U4oxWcqMJdClOSPz98VfBb4meG42mvvC11c265zNYsLlQOeSEyR07gdq4G5hmtp3t7mGSCZDho5EKsp9CDyK/UAcHg1j+JfCvhrxLF5fiDQdO1MAYBubdXZfo3UfgaxlhV0Zoqz6o/NOivtbxZ+zL8PdXZptJk1HQJmOcW8nmxf8AfD5I/BhXlHij9ljxpYs8mgavpesRDlUkY20p6cYOV9f4u34VjKhNdDRVIs8AorpvE/w/8beGXYa54W1WzVRkym3LxY/31yv61zAIPTmsWmty7i0UUUAFFFFABRRRQAUUUUAFFFFABRRRQAUUUUAFFFFABRRRQAUUUUAFFFFABRRRQAUUUUAFFFFABRRRQAUUUUAFFFFABRRRQAUUUUAFFFFABRRRQAUUUUAFFFFABRRRQAUUUUAFFFFABRRRQAUUUUAdT8I9AfxP8TfD2iLH5iT30bTAjI8pDvfPttU1+jR6ntXx/wDsPaA15491bxE6DydMsfJQlf8AlrMccH1Co35+9fYOK7sNG0bnPWd2JRS4oxXQY2EopcUYoCwlFLijFAWHzf65/wDeNNp83+tf/eNNxQh2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7Fex6j1ri/FXwr+HnibzW1bwnprTS/euII/Ilz67kwc89812uKMUmk9wV0fOfiv9lPw3dI0nhnxFqGmy5JEV4ouI++BkbWA6eteTeKv2cPiZoqtLZ2NprkIzzYT5fHP8D7T+Az1r7lxRispYeDNFUkj8yNa0XWNEnEOs6TfabKei3Vu0RP03AZqhX6f6hZWeoWxtdQs7e8gPWK4iWRD+DAivNvFnwD+F/iKRpn0D+y52OTLpkpgz/wHlP/AB3uaxlhX0Zoqq6nwTRX054r/ZOu1YyeFfFcMq54h1KEoQP99Mg/98ivJ/FPwT+J3h3zHuvC11dwRjJnsCLhMeuE+YfiBWEqU47otTi+p53RT54pbeZoZ43ilU4ZJFKsD7g8imVBQUUUUAFFFFABRRRQAUUUUAFFFFABRRRQAUUUUAFFFFABRRRQAUUUUAFFFFABRRRQAUUUUAFFFFABRRRQAUUUUAFFFFABRRRQAUUUUAFFFFABRRRQAUUUUAFFFFABRRUlpbzXd1DaW6F5p5FijUd2Y4A/M0AfbH7G/h9tH+D6ajMm2bWLuS65HPlriNO3T5WI/wB73r2msrwbocHhvwnpPh+3UCPT7SO347lVAY/icn8a1sV6kI8sUjjlq7iUUuKMVQrCUUuKMUBYSilxRigLD5h+9f8A3jTcU+b/AFr/AO8abST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c0tFFwMbxF4W8N+Iomj17QNN1IMME3Fsrtjno2MjqehryfxT+zF8O9UEkmkyanoU7HK+RN50Snn+B8nHPQMOle40VMoRluhqTWx8b+K/wBlfxnp6NL4f1fTNbQZPlPm2l/DdlT2/iFeSeKvAHjXwsN3iDwxqdhF/wA9XhLR/wDfa5X071+kdB5UqeVPUHoaxlh4vYtVX1Py2BB6c0tfor4r+Ffw88UHdrHhPTZJeP30CeRJx/tR7SenevJfFf7KPh26dpfDXiS/0sk8Q3cYuEH0I2sPxzWMsPJbGiqo+RKK9h8V/s4fE7RXLWWn2uuwc4ksJxuxz1R9rdu2e1eWa1o2saJdPa6zpV9p06HDR3MDRkfmPY1i4yjui009ijRRRSGFFFFABRRRQAUUUUAFFFFABRRRQAUUUUAFFFFABRRRQAUUUUAFFFFABRRRQAUUUUAFFFFABRRRQAUUUUgCiiimAUUUUAFFFFABRRRQAV6R+zR4cXxN8Z9CtpVDW9nIb+YHGCsQ3Ac+rbB+Neb19Q/sIaArTeJfFEsfzIIrCByPX55MH8I/zq6UbzRM3aLPqbmjFLRXpXOUTFGKWii4CYoxS0UXATFGKWii4Hz/AKh8VfF8d/cRrc2u1ZWUf6OvQE1B/wALY8Y/8/Nr/wCA60UVx80u50WXYP8AhbHjH/n5tf8AwHWj/hbHjH/n5tf/AAHWiijnl3F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qG++Jvie/tWtb7+zru3cYaKezR0I9weKKKOaXcLI858QeGvDuuPJK+h2WnzNyZLBDD/wCOg7e/pXjfiOxh03VpbSBpGRQCC5BPP0AoorCe5pHYzqKKKkYUUUUAFFFFABRRRQAUUUUAFFFFABRRRQAUUUUAFFFFABRRRQAUUUUAFFFFABRRRQAUUUUAFFFFSNBQaKKBsKKKKokKKKKACiiigAr6K+CHjTXPC/w8tNP0iS3jhllknffEGLOzYJyfZQPwooq6baYpbHb/APC2PGP/AD82v/gOtH/C2PGP/Pza/wDgOtFFbc8u5nZdg/4Wx4x/5+bX/wAB1o/4Wx4x/wCfm1/8B1ooo55dwsuwf8LY8Y/8/Nr/AOA60f8AC2PGP/Pza/8AgOtFFHPLuFl2D/hbHjH/AJ+bX/wHWj/hbHjH/n5tf/AdaKKOeXcLLsf/2Q=="/>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976"/>
              </a:solidFill>
              <a:effectLst/>
              <a:uLnTx/>
              <a:uFillTx/>
              <a:latin typeface="Arial"/>
              <a:ea typeface="+mn-ea"/>
              <a:cs typeface="+mn-cs"/>
            </a:endParaRPr>
          </a:p>
        </p:txBody>
      </p:sp>
      <p:sp>
        <p:nvSpPr>
          <p:cNvPr id="9" name="Content Placeholder 2"/>
          <p:cNvSpPr txBox="1">
            <a:spLocks/>
          </p:cNvSpPr>
          <p:nvPr/>
        </p:nvSpPr>
        <p:spPr>
          <a:xfrm>
            <a:off x="6955971" y="1573104"/>
            <a:ext cx="4781323" cy="4742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CCCD3"/>
              </a:buClr>
              <a:buSzTx/>
              <a:buFont typeface="Arial" panose="020B0604020202020204" pitchFamily="34" charset="0"/>
              <a:buNone/>
              <a:tabLst/>
              <a:defRPr/>
            </a:pPr>
            <a:r>
              <a:rPr lang="en-US" b="1">
                <a:solidFill>
                  <a:srgbClr val="004976"/>
                </a:solidFill>
                <a:latin typeface="Arial"/>
              </a:rPr>
              <a:t>ANW </a:t>
            </a:r>
            <a:r>
              <a:rPr kumimoji="0" lang="en-US" sz="2400" b="1" i="0" u="none" strike="noStrike" kern="1200" cap="none" spc="0" normalizeH="0" baseline="0" noProof="0">
                <a:ln>
                  <a:noFill/>
                </a:ln>
                <a:solidFill>
                  <a:srgbClr val="004976"/>
                </a:solidFill>
                <a:effectLst/>
                <a:uLnTx/>
                <a:uFillTx/>
                <a:latin typeface="Arial"/>
                <a:ea typeface="+mn-ea"/>
                <a:cs typeface="+mn-cs"/>
              </a:rPr>
              <a:t>Quaternary Capabilities</a:t>
            </a:r>
            <a:endParaRPr kumimoji="0" lang="en-US" sz="2400" b="0" i="0" u="none" strike="noStrike" kern="1200" cap="none" spc="0" normalizeH="0" baseline="0" noProof="0">
              <a:ln>
                <a:noFill/>
              </a:ln>
              <a:solidFill>
                <a:srgbClr val="004976"/>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CCCD3"/>
              </a:buClr>
              <a:buSzTx/>
              <a:buFont typeface="Arial" panose="020B0604020202020204" pitchFamily="34" charset="0"/>
              <a:buChar char="•"/>
              <a:tabLst/>
              <a:defRPr/>
            </a:pPr>
            <a:r>
              <a:rPr kumimoji="0" lang="en-US" sz="2000" b="0" i="0" u="none" strike="noStrike" kern="1200" cap="none" spc="0" normalizeH="0" baseline="0" noProof="0">
                <a:ln>
                  <a:noFill/>
                </a:ln>
                <a:solidFill>
                  <a:srgbClr val="004976"/>
                </a:solidFill>
                <a:effectLst/>
                <a:uLnTx/>
                <a:uFillTx/>
                <a:latin typeface="Arial"/>
                <a:ea typeface="+mn-ea"/>
                <a:cs typeface="+mn-cs"/>
              </a:rPr>
              <a:t>Transplant</a:t>
            </a:r>
          </a:p>
          <a:p>
            <a:pPr marL="228600" marR="0" lvl="0" indent="-228600" algn="l" defTabSz="914400" rtl="0" eaLnBrk="1" fontAlgn="auto" latinLnBrk="0" hangingPunct="1">
              <a:lnSpc>
                <a:spcPct val="90000"/>
              </a:lnSpc>
              <a:spcBef>
                <a:spcPts val="1000"/>
              </a:spcBef>
              <a:spcAft>
                <a:spcPts val="0"/>
              </a:spcAft>
              <a:buClr>
                <a:srgbClr val="2CCCD3"/>
              </a:buClr>
              <a:buSzTx/>
              <a:buFont typeface="Arial" panose="020B0604020202020204" pitchFamily="34" charset="0"/>
              <a:buChar char="•"/>
              <a:tabLst/>
              <a:defRPr/>
            </a:pPr>
            <a:r>
              <a:rPr kumimoji="0" lang="en-US" sz="2000" b="0" i="0" u="none" strike="noStrike" kern="1200" cap="none" spc="0" normalizeH="0" baseline="0" noProof="0">
                <a:ln>
                  <a:noFill/>
                </a:ln>
                <a:solidFill>
                  <a:srgbClr val="004976"/>
                </a:solidFill>
                <a:effectLst/>
                <a:uLnTx/>
                <a:uFillTx/>
                <a:latin typeface="Arial"/>
                <a:ea typeface="+mn-ea"/>
                <a:cs typeface="+mn-cs"/>
              </a:rPr>
              <a:t>Extracorporeal Membrane Oxygenation (ECMO)</a:t>
            </a:r>
          </a:p>
          <a:p>
            <a:pPr marL="228600" marR="0" lvl="0" indent="-228600" algn="l" defTabSz="914400" rtl="0" eaLnBrk="1" fontAlgn="auto" latinLnBrk="0" hangingPunct="1">
              <a:lnSpc>
                <a:spcPct val="90000"/>
              </a:lnSpc>
              <a:spcBef>
                <a:spcPts val="1000"/>
              </a:spcBef>
              <a:spcAft>
                <a:spcPts val="0"/>
              </a:spcAft>
              <a:buClr>
                <a:srgbClr val="2CCCD3"/>
              </a:buClr>
              <a:buSzTx/>
              <a:buFont typeface="Arial" panose="020B0604020202020204" pitchFamily="34" charset="0"/>
              <a:buChar char="•"/>
              <a:tabLst/>
              <a:defRPr/>
            </a:pPr>
            <a:r>
              <a:rPr kumimoji="0" lang="en-US" sz="2000" b="0" i="0" u="none" strike="noStrike" kern="1200" cap="none" spc="0" normalizeH="0" baseline="0" noProof="0">
                <a:ln>
                  <a:noFill/>
                </a:ln>
                <a:solidFill>
                  <a:srgbClr val="004976"/>
                </a:solidFill>
                <a:effectLst/>
                <a:uLnTx/>
                <a:uFillTx/>
                <a:latin typeface="Arial"/>
                <a:ea typeface="+mn-ea"/>
                <a:cs typeface="+mn-cs"/>
              </a:rPr>
              <a:t>Fetal surgery, OB ICU</a:t>
            </a:r>
          </a:p>
          <a:p>
            <a:pPr marL="228600" marR="0" lvl="0" indent="-228600" algn="l" defTabSz="914400" rtl="0" eaLnBrk="1" fontAlgn="auto" latinLnBrk="0" hangingPunct="1">
              <a:lnSpc>
                <a:spcPct val="90000"/>
              </a:lnSpc>
              <a:spcBef>
                <a:spcPts val="1000"/>
              </a:spcBef>
              <a:spcAft>
                <a:spcPts val="0"/>
              </a:spcAft>
              <a:buClr>
                <a:srgbClr val="2CCCD3"/>
              </a:buClr>
              <a:buSzTx/>
              <a:buFont typeface="Arial" panose="020B0604020202020204" pitchFamily="34" charset="0"/>
              <a:buChar char="•"/>
              <a:tabLst/>
              <a:defRPr/>
            </a:pPr>
            <a:r>
              <a:rPr kumimoji="0" lang="en-US" sz="2000" b="0" i="0" u="none" strike="noStrike" kern="1200" cap="none" spc="0" normalizeH="0" baseline="0" noProof="0">
                <a:ln>
                  <a:noFill/>
                </a:ln>
                <a:solidFill>
                  <a:srgbClr val="004976"/>
                </a:solidFill>
                <a:effectLst/>
                <a:uLnTx/>
                <a:uFillTx/>
                <a:latin typeface="Arial"/>
                <a:ea typeface="+mn-ea"/>
                <a:cs typeface="+mn-cs"/>
              </a:rPr>
              <a:t>Sub-specialization within Cancer, Cardiovascular, Neurosciences</a:t>
            </a:r>
          </a:p>
          <a:p>
            <a:pPr marL="228600" marR="0" lvl="0" indent="-228600" algn="l" defTabSz="914400" rtl="0" eaLnBrk="1" fontAlgn="auto" latinLnBrk="0" hangingPunct="1">
              <a:lnSpc>
                <a:spcPct val="90000"/>
              </a:lnSpc>
              <a:spcBef>
                <a:spcPts val="1000"/>
              </a:spcBef>
              <a:spcAft>
                <a:spcPts val="0"/>
              </a:spcAft>
              <a:buClr>
                <a:srgbClr val="2CCCD3"/>
              </a:buClr>
              <a:buSzTx/>
              <a:buFont typeface="Arial" panose="020B0604020202020204" pitchFamily="34" charset="0"/>
              <a:buChar char="•"/>
              <a:tabLst/>
              <a:defRPr/>
            </a:pPr>
            <a:r>
              <a:rPr kumimoji="0" lang="en-US" sz="2000" b="0" i="0" u="none" strike="noStrike" kern="1200" cap="none" spc="0" normalizeH="0" baseline="0" noProof="0">
                <a:ln>
                  <a:noFill/>
                </a:ln>
                <a:solidFill>
                  <a:srgbClr val="004976"/>
                </a:solidFill>
                <a:effectLst/>
                <a:uLnTx/>
                <a:uFillTx/>
                <a:latin typeface="Arial"/>
                <a:ea typeface="+mn-ea"/>
                <a:cs typeface="+mn-cs"/>
              </a:rPr>
              <a:t>Complex Surgical and Procedural Interventions</a:t>
            </a:r>
          </a:p>
          <a:p>
            <a:pPr marL="228600" marR="0" lvl="0" indent="-228600" algn="l" defTabSz="914400" rtl="0" eaLnBrk="1" fontAlgn="auto" latinLnBrk="0" hangingPunct="1">
              <a:lnSpc>
                <a:spcPct val="90000"/>
              </a:lnSpc>
              <a:spcBef>
                <a:spcPts val="1000"/>
              </a:spcBef>
              <a:spcAft>
                <a:spcPts val="0"/>
              </a:spcAft>
              <a:buClr>
                <a:srgbClr val="2CCCD3"/>
              </a:buClr>
              <a:buSzTx/>
              <a:buFont typeface="Arial" panose="020B0604020202020204" pitchFamily="34" charset="0"/>
              <a:buChar char="•"/>
              <a:tabLst/>
              <a:defRPr/>
            </a:pPr>
            <a:r>
              <a:rPr kumimoji="0" lang="en-US" sz="2000" b="0" i="0" u="none" strike="noStrike" kern="1200" cap="none" spc="0" normalizeH="0" baseline="0" noProof="0">
                <a:ln>
                  <a:noFill/>
                </a:ln>
                <a:solidFill>
                  <a:srgbClr val="004976"/>
                </a:solidFill>
                <a:effectLst/>
                <a:uLnTx/>
                <a:uFillTx/>
                <a:latin typeface="Arial"/>
                <a:ea typeface="+mn-ea"/>
                <a:cs typeface="+mn-cs"/>
              </a:rPr>
              <a:t>Education and Research</a:t>
            </a:r>
          </a:p>
          <a:p>
            <a:pPr marL="228600" marR="0" lvl="0" indent="-228600" algn="l" defTabSz="914400" rtl="0" eaLnBrk="1" fontAlgn="auto" latinLnBrk="0" hangingPunct="1">
              <a:lnSpc>
                <a:spcPct val="90000"/>
              </a:lnSpc>
              <a:spcBef>
                <a:spcPts val="1000"/>
              </a:spcBef>
              <a:spcAft>
                <a:spcPts val="0"/>
              </a:spcAft>
              <a:buClr>
                <a:srgbClr val="2CCCD3"/>
              </a:buClr>
              <a:buSzTx/>
              <a:buFont typeface="Arial" panose="020B0604020202020204" pitchFamily="34" charset="0"/>
              <a:buChar char="•"/>
              <a:tabLst/>
              <a:defRPr/>
            </a:pPr>
            <a:endParaRPr lang="en-US" sz="2000">
              <a:solidFill>
                <a:srgbClr val="004976"/>
              </a:solidFill>
              <a:latin typeface="Arial"/>
            </a:endParaRPr>
          </a:p>
          <a:p>
            <a:pPr marL="0" marR="0" lvl="0" indent="0" algn="ctr" defTabSz="914400" rtl="0" eaLnBrk="1" fontAlgn="auto" latinLnBrk="0" hangingPunct="1">
              <a:lnSpc>
                <a:spcPct val="90000"/>
              </a:lnSpc>
              <a:spcBef>
                <a:spcPts val="1000"/>
              </a:spcBef>
              <a:spcAft>
                <a:spcPts val="0"/>
              </a:spcAft>
              <a:buClr>
                <a:srgbClr val="2CCCD3"/>
              </a:buClr>
              <a:buSzTx/>
              <a:buNone/>
              <a:tabLst/>
              <a:defRPr/>
            </a:pPr>
            <a:r>
              <a:rPr kumimoji="0" lang="en-US" sz="1600" b="1" i="1" u="none" strike="noStrike" kern="1200" cap="none" spc="0" normalizeH="0" baseline="0" noProof="0">
                <a:ln>
                  <a:noFill/>
                </a:ln>
                <a:solidFill>
                  <a:schemeClr val="accent1">
                    <a:lumMod val="75000"/>
                  </a:schemeClr>
                </a:solidFill>
                <a:effectLst/>
                <a:uLnTx/>
                <a:uFillTx/>
                <a:latin typeface="Arial"/>
                <a:ea typeface="+mn-ea"/>
                <a:cs typeface="+mn-cs"/>
              </a:rPr>
              <a:t>ANW serves the entire Allina Network</a:t>
            </a:r>
          </a:p>
          <a:p>
            <a:pPr marL="0" marR="0" lvl="0" indent="0" algn="l" defTabSz="914400" rtl="0" eaLnBrk="1" fontAlgn="auto" latinLnBrk="0" hangingPunct="1">
              <a:lnSpc>
                <a:spcPct val="90000"/>
              </a:lnSpc>
              <a:spcBef>
                <a:spcPts val="1000"/>
              </a:spcBef>
              <a:spcAft>
                <a:spcPts val="0"/>
              </a:spcAft>
              <a:buClr>
                <a:srgbClr val="2CCCD3"/>
              </a:buClr>
              <a:buSzTx/>
              <a:buFont typeface="Arial" panose="020B0604020202020204" pitchFamily="34" charset="0"/>
              <a:buNone/>
              <a:tabLst/>
              <a:defRPr/>
            </a:pPr>
            <a:endParaRPr kumimoji="0" lang="en-US" sz="2400" b="0" i="0" u="none" strike="noStrike" kern="1200" cap="none" spc="0" normalizeH="0" baseline="0" noProof="0">
              <a:ln>
                <a:noFill/>
              </a:ln>
              <a:solidFill>
                <a:srgbClr val="004976"/>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CCCD3"/>
              </a:buClr>
              <a:buSzTx/>
              <a:buFont typeface="Arial" panose="020B0604020202020204" pitchFamily="34" charset="0"/>
              <a:buChar char="•"/>
              <a:tabLst/>
              <a:defRPr/>
            </a:pPr>
            <a:endParaRPr kumimoji="0" lang="en-US" sz="2400" b="0" i="0" u="none" strike="noStrike" kern="1200" cap="none" spc="0" normalizeH="0" baseline="0" noProof="0">
              <a:ln>
                <a:noFill/>
              </a:ln>
              <a:solidFill>
                <a:srgbClr val="004976"/>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CCCD3"/>
              </a:buClr>
              <a:buSzTx/>
              <a:buFont typeface="Arial" panose="020B0604020202020204" pitchFamily="34" charset="0"/>
              <a:buChar char="•"/>
              <a:tabLst/>
              <a:defRPr/>
            </a:pPr>
            <a:endParaRPr kumimoji="0" lang="en-US" sz="2400" b="0" i="0" u="none" strike="noStrike" kern="1200" cap="none" spc="0" normalizeH="0" baseline="0" noProof="0">
              <a:ln>
                <a:noFill/>
              </a:ln>
              <a:solidFill>
                <a:srgbClr val="004976"/>
              </a:solidFill>
              <a:effectLst/>
              <a:uLnTx/>
              <a:uFillTx/>
              <a:latin typeface="Arial"/>
              <a:ea typeface="+mn-ea"/>
              <a:cs typeface="+mn-cs"/>
            </a:endParaRPr>
          </a:p>
        </p:txBody>
      </p:sp>
      <p:grpSp>
        <p:nvGrpSpPr>
          <p:cNvPr id="49" name="Group 48">
            <a:extLst>
              <a:ext uri="{FF2B5EF4-FFF2-40B4-BE49-F238E27FC236}">
                <a16:creationId xmlns:a16="http://schemas.microsoft.com/office/drawing/2014/main" id="{FABA8A58-6545-4540-A77A-688B5C77AB95}"/>
              </a:ext>
            </a:extLst>
          </p:cNvPr>
          <p:cNvGrpSpPr/>
          <p:nvPr/>
        </p:nvGrpSpPr>
        <p:grpSpPr>
          <a:xfrm>
            <a:off x="555179" y="1542373"/>
            <a:ext cx="5684837" cy="4491703"/>
            <a:chOff x="209661" y="1529561"/>
            <a:chExt cx="5684837" cy="4491703"/>
          </a:xfrm>
        </p:grpSpPr>
        <p:sp>
          <p:nvSpPr>
            <p:cNvPr id="50" name="TextBox 49">
              <a:extLst>
                <a:ext uri="{FF2B5EF4-FFF2-40B4-BE49-F238E27FC236}">
                  <a16:creationId xmlns:a16="http://schemas.microsoft.com/office/drawing/2014/main" id="{2879F2DE-BA19-4E63-A6FA-416F3047AD4E}"/>
                </a:ext>
              </a:extLst>
            </p:cNvPr>
            <p:cNvSpPr txBox="1"/>
            <p:nvPr/>
          </p:nvSpPr>
          <p:spPr>
            <a:xfrm>
              <a:off x="209661" y="1529561"/>
              <a:ext cx="5684837" cy="461665"/>
            </a:xfrm>
            <a:prstGeom prst="rect">
              <a:avLst/>
            </a:prstGeom>
            <a:noFill/>
          </p:spPr>
          <p:txBody>
            <a:bodyPr wrap="square">
              <a:spAutoFit/>
            </a:bodyPr>
            <a:lstStyle/>
            <a:p>
              <a:pPr algn="ctr"/>
              <a:r>
                <a:rPr lang="en-US" sz="2400" b="1"/>
                <a:t>ANW Complex Care Coordinator Role</a:t>
              </a:r>
              <a:endParaRPr lang="en-US" sz="2400"/>
            </a:p>
          </p:txBody>
        </p:sp>
        <p:grpSp>
          <p:nvGrpSpPr>
            <p:cNvPr id="51" name="Group 50">
              <a:extLst>
                <a:ext uri="{FF2B5EF4-FFF2-40B4-BE49-F238E27FC236}">
                  <a16:creationId xmlns:a16="http://schemas.microsoft.com/office/drawing/2014/main" id="{D49FCAF6-8215-4460-BA46-144F9B119F5E}"/>
                </a:ext>
              </a:extLst>
            </p:cNvPr>
            <p:cNvGrpSpPr/>
            <p:nvPr/>
          </p:nvGrpSpPr>
          <p:grpSpPr>
            <a:xfrm>
              <a:off x="504641" y="2103873"/>
              <a:ext cx="5094876" cy="3917391"/>
              <a:chOff x="411163" y="2103873"/>
              <a:chExt cx="5094876" cy="3917391"/>
            </a:xfrm>
          </p:grpSpPr>
          <p:sp>
            <p:nvSpPr>
              <p:cNvPr id="52" name="Teardrop 51">
                <a:extLst>
                  <a:ext uri="{FF2B5EF4-FFF2-40B4-BE49-F238E27FC236}">
                    <a16:creationId xmlns:a16="http://schemas.microsoft.com/office/drawing/2014/main" id="{E0E6BE61-4E52-4664-A3F5-9F6AF4AC4FE1}"/>
                  </a:ext>
                </a:extLst>
              </p:cNvPr>
              <p:cNvSpPr/>
              <p:nvPr/>
            </p:nvSpPr>
            <p:spPr>
              <a:xfrm>
                <a:off x="517525" y="4118892"/>
                <a:ext cx="2453958" cy="1902372"/>
              </a:xfrm>
              <a:prstGeom prst="teardrop">
                <a:avLst/>
              </a:prstGeom>
              <a:solidFill>
                <a:schemeClr val="accent5"/>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r"/>
                <a:r>
                  <a:rPr lang="en-US">
                    <a:solidFill>
                      <a:schemeClr val="bg1"/>
                    </a:solidFill>
                  </a:rPr>
                  <a:t>Optimize the investment for high complexity services</a:t>
                </a:r>
              </a:p>
            </p:txBody>
          </p:sp>
          <p:sp>
            <p:nvSpPr>
              <p:cNvPr id="53" name="Teardrop 52">
                <a:extLst>
                  <a:ext uri="{FF2B5EF4-FFF2-40B4-BE49-F238E27FC236}">
                    <a16:creationId xmlns:a16="http://schemas.microsoft.com/office/drawing/2014/main" id="{5C3CA752-BDE8-4092-A782-ED8038F74650}"/>
                  </a:ext>
                </a:extLst>
              </p:cNvPr>
              <p:cNvSpPr/>
              <p:nvPr/>
            </p:nvSpPr>
            <p:spPr>
              <a:xfrm flipV="1">
                <a:off x="517525" y="2103873"/>
                <a:ext cx="2453958" cy="1902372"/>
              </a:xfrm>
              <a:prstGeom prst="teardrop">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bg1"/>
                  </a:solidFill>
                </a:endParaRPr>
              </a:p>
            </p:txBody>
          </p:sp>
          <p:sp>
            <p:nvSpPr>
              <p:cNvPr id="54" name="Teardrop 53">
                <a:extLst>
                  <a:ext uri="{FF2B5EF4-FFF2-40B4-BE49-F238E27FC236}">
                    <a16:creationId xmlns:a16="http://schemas.microsoft.com/office/drawing/2014/main" id="{03A3A308-F187-465D-9494-B91EF83E64C1}"/>
                  </a:ext>
                </a:extLst>
              </p:cNvPr>
              <p:cNvSpPr/>
              <p:nvPr/>
            </p:nvSpPr>
            <p:spPr>
              <a:xfrm flipH="1" flipV="1">
                <a:off x="3052080" y="2103873"/>
                <a:ext cx="2453959" cy="1902372"/>
              </a:xfrm>
              <a:prstGeom prst="teardrop">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5" name="Teardrop 54">
                <a:extLst>
                  <a:ext uri="{FF2B5EF4-FFF2-40B4-BE49-F238E27FC236}">
                    <a16:creationId xmlns:a16="http://schemas.microsoft.com/office/drawing/2014/main" id="{2824B506-53C7-4EBE-B15C-1144BF00AB6B}"/>
                  </a:ext>
                </a:extLst>
              </p:cNvPr>
              <p:cNvSpPr/>
              <p:nvPr/>
            </p:nvSpPr>
            <p:spPr>
              <a:xfrm flipH="1">
                <a:off x="3052080" y="4118892"/>
                <a:ext cx="2453959" cy="1902372"/>
              </a:xfrm>
              <a:prstGeom prst="teardrop">
                <a:avLst/>
              </a:prstGeom>
              <a:solidFill>
                <a:schemeClr val="tx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a:solidFill>
                      <a:schemeClr val="bg1"/>
                    </a:solidFill>
                  </a:rPr>
                  <a:t>Manage Total Cost of Care across entire care continuum</a:t>
                </a:r>
              </a:p>
            </p:txBody>
          </p:sp>
          <p:sp>
            <p:nvSpPr>
              <p:cNvPr id="56" name="TextBox 55">
                <a:extLst>
                  <a:ext uri="{FF2B5EF4-FFF2-40B4-BE49-F238E27FC236}">
                    <a16:creationId xmlns:a16="http://schemas.microsoft.com/office/drawing/2014/main" id="{01114D32-0DD5-4DD9-9432-81E451C5EA7D}"/>
                  </a:ext>
                </a:extLst>
              </p:cNvPr>
              <p:cNvSpPr txBox="1"/>
              <p:nvPr/>
            </p:nvSpPr>
            <p:spPr>
              <a:xfrm>
                <a:off x="3428392" y="2677574"/>
                <a:ext cx="1701333" cy="923330"/>
              </a:xfrm>
              <a:prstGeom prst="rect">
                <a:avLst/>
              </a:prstGeom>
              <a:noFill/>
            </p:spPr>
            <p:txBody>
              <a:bodyPr wrap="square" rtlCol="0">
                <a:spAutoFit/>
              </a:bodyPr>
              <a:lstStyle/>
              <a:p>
                <a:r>
                  <a:rPr lang="en-US"/>
                  <a:t>Accommodate High Acuity Transfers</a:t>
                </a:r>
              </a:p>
            </p:txBody>
          </p:sp>
          <p:sp>
            <p:nvSpPr>
              <p:cNvPr id="57" name="TextBox 56">
                <a:extLst>
                  <a:ext uri="{FF2B5EF4-FFF2-40B4-BE49-F238E27FC236}">
                    <a16:creationId xmlns:a16="http://schemas.microsoft.com/office/drawing/2014/main" id="{FDBD1314-ADD1-4A67-AB91-27AB987FCF2D}"/>
                  </a:ext>
                </a:extLst>
              </p:cNvPr>
              <p:cNvSpPr txBox="1"/>
              <p:nvPr/>
            </p:nvSpPr>
            <p:spPr>
              <a:xfrm>
                <a:off x="411163" y="2816073"/>
                <a:ext cx="2294807" cy="646331"/>
              </a:xfrm>
              <a:prstGeom prst="rect">
                <a:avLst/>
              </a:prstGeom>
              <a:noFill/>
            </p:spPr>
            <p:txBody>
              <a:bodyPr wrap="square" rtlCol="0">
                <a:spAutoFit/>
              </a:bodyPr>
              <a:lstStyle/>
              <a:p>
                <a:pPr algn="r"/>
                <a:r>
                  <a:rPr lang="en-US"/>
                  <a:t>Quaternary Center for Allina</a:t>
                </a:r>
              </a:p>
            </p:txBody>
          </p:sp>
        </p:grpSp>
      </p:grpSp>
    </p:spTree>
    <p:extLst>
      <p:ext uri="{BB962C8B-B14F-4D97-AF65-F5344CB8AC3E}">
        <p14:creationId xmlns:p14="http://schemas.microsoft.com/office/powerpoint/2010/main" val="230660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162" y="376238"/>
            <a:ext cx="11475720" cy="473075"/>
          </a:xfrm>
        </p:spPr>
        <p:txBody>
          <a:bodyPr anchor="ctr"/>
          <a:lstStyle/>
          <a:p>
            <a:r>
              <a:rPr lang="en-US"/>
              <a:t>SERVING the needs of our COMMUNITY </a:t>
            </a:r>
          </a:p>
        </p:txBody>
      </p:sp>
      <p:sp>
        <p:nvSpPr>
          <p:cNvPr id="5" name="Slide Number Placeholder 4"/>
          <p:cNvSpPr>
            <a:spLocks noGrp="1"/>
          </p:cNvSpPr>
          <p:nvPr>
            <p:ph type="sldNum" sz="quarter" idx="11"/>
          </p:nvPr>
        </p:nvSpPr>
        <p:spPr>
          <a:xfrm>
            <a:off x="10900884" y="6335801"/>
            <a:ext cx="987176" cy="385673"/>
          </a:xfrm>
        </p:spPr>
        <p:txBody>
          <a:bodyPr/>
          <a:lstStyle/>
          <a:p>
            <a:pPr lvl="0"/>
            <a:fld id="{0F6880C2-9285-4126-A2C7-CF1F9D79AAAA}" type="slidenum">
              <a:rPr lang="en-US" noProof="0" smtClean="0"/>
              <a:pPr lvl="0"/>
              <a:t>9</a:t>
            </a:fld>
            <a:endParaRPr lang="en-US" noProof="0"/>
          </a:p>
        </p:txBody>
      </p:sp>
      <p:sp>
        <p:nvSpPr>
          <p:cNvPr id="8" name="AutoShape 8" descr="data:image/jpg;base64,%20/9j/4AAQSkZJRgABAQEAYABgAAD/2wBDAAUDBAQEAwUEBAQFBQUGBwwIBwcHBw8LCwkMEQ8SEhEPERETFhwXExQaFRERGCEYGh0dHx8fExciJCIeJBweHx7/2wBDAQUFBQcGBw4ICA4eFBEUHh4eHh4eHh4eHh4eHh4eHh4eHh4eHh4eHh4eHh4eHh4eHh4eHh4eHh4eHh4eHh4eHh7/wAARCAL0BU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PWkpD1pK0sSOoptFFgHVDf3lvp1hcaheSCO2tYnnmc9FRAWY/kDUleSfte+Ij4f+AevCKYxXWqeXpsGDyTK3zj/AL9h6GB+e3jLWLjXtdvtau5GkuNSvJr2Rm6kyOSP07ViH7w9hVi+YPdMFxtXCDHoOKrDnLepqQFooooAKKKKACiiigAooooAKKKKACijtn3xQaACiiigAooooAKKKKACiiigAooooAKKKMUDQUCiloGJilFFKKQCUopx6UBaLgApaVRS4oAaKdilApwFMCMilC0/FOC0AM20mKkxSYoAbik21JigCgBm2lxTsUmKQCYppGKfSEZouA2kwKXBopgN20mDT6KAGUYp9JigBmKKcRSUANbpTaeaTFADaKXFFACUUUUCEooooEFFFFABRRRQAUUUUAFFFFABRRRQAUUUUAFFFFABRRRQAUqkqwZSQQcgjqDSUUAeh+Dvjd8VPCksbaX401SSFAFFteyfaYdo7bZM469sV7X4O/bQ12GVI/F3hCwvYeA02mytDIPU7XLKfpla+UaKAP0Y8G/tP/CHxHKsE2t3GhTnGF1W3MSE8f8ALRSyD8SOletaDrejeILFb7QtWsdUtWGRLaXCyr+ak1+RtXdG1bVdFvBeaNqd7ptyOk1pO0T/AJqQaLgfrpRX5y+CP2m/i34YjWCTWodetlGFj1aHziOP+egKufxY17P4Q/bQ0iWKOPxb4NvLWXIDzabOsqY7nY+0jtxk07oD6zorzfwf8c/hR4pWIab4002CeQ7Rb3z/AGaXPpiTAP4E16KjLJGskbB0YZVlOQR7GmA+im0UWAdRTaKLAOoptFFgHUU2iiwDqKbRRYB1FNoosA6im0UWAdRTaKLAOoptFFgHUU2iiwDqKbRRYB1FNoosA6im0UWAdRTaKLAOoptFFgHUU2iiwDqKbRRYB1FNoosA6im0UWAdRTaKLAOoptFFgHUU2iiwDqKbRRYB1FNoosA6im0UWAdRTaKLAOoptFFgHUU2iiwDqKbRRYB1FNoosA6im0UWAdRTaKLAOoptFFgHUU2iiwDqKbRRYB1FNoosA6im0UWAQ9TRTSeTRmqsIdRTc0ZosA6vkP8A4KC+Jo21Dwv4TiZSbWOXVbkdwT+7iH6SfpX10Mk4r83P2pvE6eKfjP4m1GB1e2huV023YYwUgG1jnvlwxqZAjydj1bvj9TSDgAUN29zmipGFFFFABRRRQAUUUUAFFFFABRRRQAjA7Nz4CZ4pSw83bww9+CK2fBGjt4g8W6Xo0ce9Z5wGH+z1b/x0Gvtm6+Afw9udMtra6tpopgg3tFzg4GflbI6+mKBnwYCPpS19d61+ytoUoZtN1p1GTghSpH1Vsg/gRXHax+yx4ht136brlnc9cKYyjj25OP1oEfOo56UV7Hq/7O/jyzfCW6SY/iQjB/M4/InrXOXfwh8cWkpW40aQkZwR8pP4NjP4ZoA8/orpL3wP4rtXYSaJcgqMlQuG/wC+Tg/lWJcWF7buUntJ4nHVHjIYfgaAK1FJnnHQ+hpaBhSZpaePmH976UBYZS0qkHIGWx1AXkUi4YnDA/hg0gClFHU8c0oGKBhtpQppwHFORaTAbilAqSnbRQBGBTgKdtxQKAGgU4CnAU4CgBm2nBacBSkU7gMK0m2pQKNtAEQWl21LtpMUwI9tIVPpUm2nYpMCDFG2piue1IRSAh20FalxzRimgICo+lIVNTMOabimBCaKkI5pCPalcBmKTFPxSEcUARminYoxTAbSHpTsUmKAI6KcRTc0AFIaWkNABRRRQKwUUUUAFFFFAgooooAKKKKACiiigAooooAKKKKACiiigAooooAKKKKACiiigBDz1rpPCnjzxp4VeNvDnirWNMWNtyxQXbiLPumdp/EVzlFAH0R4O/a7+JWkzIuv2uleIrYABhJD9nm47h4+Mn3U17V4O/a++HWqyrD4g07VvDznH710FzD2zkp8w7/w18G0UXA/Vnwj4+8E+Lsr4Z8VaTqjjrFBcqZB/wAAPzfpXSnjrX5BIzI4dGZHHRlOCPxr0HwV8a/il4PjWHRfGOofZlGFtrsi5iUY7LIDj8Mdqdwsfp5RXxZ4L/bM1y1iEPjDwlZ6kQP+PjT5jbuT7o25fyI+lezeEf2ofhHryRLdazdaFcSHBi1G1ZQp95E3Jj3JFVdCPbaKoaNq2l61ZJe6PqVlqVs4ys1rOsqH8VJFXc07AOopuaM0WAdRTc0ZosA6im5ozRYB1FNzRmiwDqKbmjNFgHUU3NGaLAOopuaM0WAdRTc0ZosA6im5ozRYB1FNzRmiwDqKbmjNFgHUU3NGaLAOopuaM0WAdRTc0ZosA6im5ozRYB1FNzRmiwDqKbmjNFgHUU3NGaLAOopuaM0WAdRTc0ZosA6im5ozRYB1FNzRmiwDqKbmjNFgHUU3NGaLAOopuaM0WAdRTc0ZosA6im5ozRYB1FNzRmiwDqKbmjNFgHUU3NGaLAOopuaM0WAdRTc0ZosA6im5ozRYBrdTRTWPJozTsIdRTc0ZosBj+OteTwv4K1vxJIu5dMsJrrb/AHiiEgfiQK/KzVp5pp/MuG3TPmaU+rudxP6195ftx+Im0r4OR6JC5EuvahFathufKT96/wCHyqPxr4FuZPNuHfsWJ/AdKiW40RH7x9hiikXpn15pakYUUUUAFFFFABRRRQAUUUUAFHYk9hRVjS7KXUtRgsYVLNK4XAGaAPoT9jHwal5r7+Kr2ItHbRMIMrxuJ25/IPX1uxLP5jdTXIfCDwvD4T8B6fpwTbIYwG4weBz+u4/jXX//AKqTGhe1A6UjUopDFVpF+65FJJIxByFJPUFQQfwpaGGDup3FYb9ns5ICktlbsGGCuwYP4dKoXfhzw7eQGG80a1miIxsaMFf++TxU11dJHgtjrUsF3HKuCRRcLHC698GPhpq8TrJ4faFycgwMePopyB+GK4HWP2VvCFx8+k6xd2rd0YEj8mz+hFe/h48cO2e1OD+YPm3Ej86Yz5R1f9la+Wf/AIletRyp6Yw34q3H5NXMah+zH41glKxzQOf4T939CcfkT1r7YDKWAIk6cMO34U7bIrZ++n0oA+A7z4F/Eaz8wS6a52H5Wjblh6gHBP4Zrn734ceN7Vn87Q7mbZ1Ea5cf8B4b9K/SFGOdqhVHYHmkmjt5AY57WBs9QUBB/Ciwj8v5dL1C3kZJLG5Rx1RoiGH4HmqecSbTwfRuD+tfp5qWhaHqEItr/RbSeIDADRhgPwPSuX1v4P8Aw+1mDybnRoY17YUED8Gzj8MUrCPzsVw5xwKlXAIXPPavtrXf2YfAF8paylltX/6Z9P8Avls/oRXH6l+yTEzl9J8RK684jkG1ge3BP/s3anYZ8rhGxml+lfQV5+yp4qSVlS6VyB8pUg5/AkfoTXOal+zr8QrIt5dmsm04B5G78Dg/lmlYLnkK5pwHPSu41T4T/ELTIzJdeGrooM5Maljx32/e/SubvdG1qxmMVzpF5G46qYju/wC+etFguZ21SPShVXO0tz70GUeYY2VldeqspBH4UqyRsMedGfYHkfhSGOCepA+ppduKEZSdm9Wz2NPCPv4Rf+AnNADAtKVp7K2RuUr754pUUlTnOaaAi20hWrCxtjcVwKCtMCuF5pcVLtoK0mMixSFaeRSUgsRsvNN21NimlaYiMimlalIpCOKYEGKMVIVpMVIEeKa44qRhTSM0ICLFIakI9qaRzVANzQcUuKQ0ANIphFONJQA3FFONJQAhpKU0lABRRRQIKKKKBBRRRQAUUUUAFFFFABRRRQAUUUUAFFFFABRRRQAUUUUAFFFFABRRRQAUUUUAFFFFABRRRQBa0rUtS0m8S80rULuwuUOUltpmjdT7FSDXrnhH9pv4veH/ACY5teh1u2j48rU7dZCw46yLh+397vXjNFFwPsvwd+2ZpM8oh8XeD7qxU4/0jTZxMB9UfafXoTXtHgz45fCrxZMLfSvGVjHcscLBe7rV2PsJAAfwJr8zKDT5mFj9eUZXQOjB1PRlOR+dLX5TeEvHHjHwi5bwz4n1XSgc7kt7llQ/VPunr6V7L4N/a4+JGjxCDXbTSvEUYGA80Zgmz7tHwf8Avn8armFY+9KK+c/Bv7Xfw71SJV8RWGreHrjvmP7TDn2ZPm/NR0r2Twp8QfA/iuONvDvizR9RaT7kUd0olP8A2zbDjqO1PQR1FFNOQcHINGadgHUU3NGaLAOopuaM0WAdRTc0ZosA6im5ozRYB1FNzRmiwDqKbmjNFgHUU3NGaLAOopuaM0WAdRTc0ZosA6im5ozRYB1FNzRmiwDqKbmjNFgHUU3NGaLAOopuaM0WAdRTc0ZosA6im5ozRYB1FNzRmiwDqKbmjNFgHUU3NGaLAOopuaM0WAdRTc0ZosA6im5ozRYB1FNzRmiwDqKbmjNFgHUU3NGaLAOopuaM0WAdRTc0ZosA6im5ozRYB1FNzRmiwDWPzH60ZpG+8frRTELmjNJQOvJwPU0AfE37efiV774laf4fSQfZ9F0zzSA2cT3B7jsdip78+9fMbfdP5V3Hxq8R/wDCU/EjxHrwmMsd9qkrQMf+eEZ2R/htUVw56r+dYt6lhRRRQAUUUUAFFFFABRRRQAUUUUmNBXuf7Ivgj/hIfF/9q3EW6C0G8bh8v3v8A1eHwxtJKsaKWYngDvX6CfAXwivg7wNaW7QiO8ngXzseu0Z/Xd+dFwsd4MbUPZQABQKbtO0c8A05mAHFIYd6dTFYE+lOoADUd5IFjqYLuqlqKtuCrQBz/iSaZIVZD0qjY30yxgbjk1e1yMyR49Kw4WAfA6igDoIru44O/wDCtC31KZcb1zXNQzMG5z+FaENwSvXn3qgOhj1iPhZISPcUsmpZP7vOPXNZEThh8wBNSqwxtFAGzZ3kRXbNuJ9ana6jHCjI7GsaOplppkm1BIJO9TAZPrWNEXUfKxFWYJpVP3s07AaSIqc05drnLZzVHzJnPoKcJJFPNOwGkoA+7Iw9s8VP5r7BGXJT6VQhkJHzZFW4pFIxQkBMDtj2sUkjPVWXcv5GqupaLo2p2/lXmkWN3GBwskSsB9M9Pwq1EFwcnAp3+qQt1osSzhtb+EvgLWCGvPDlquGBGFDL16YbOB9MVxuufswfD6+m8+2jksweqod6/gGyR+BFe2RFZCGzj2NSuABwAR/smjlJUrHzNqX7JOgzFmtdUYJg42Z3A9uD/wDFVzV1+yLrMW9rPWo5xn5AxIb9cfzNfX8QUZEbMrGplSQL8zZpOBSmfCt/+zL8QLYuIj5+DwpXd/gfyzXMap8FPiRpqn/iQvcKBnEIJOP90gN69u1fomrTAYySKVtzD51DD0IzS5SuY/LnVPDniPSZvK1bQdUt3/uiFunuuMisk3FurlDHdAj7wCE7fqOor9Vr2xsNQthb6hp9rdwjpHPCHA+melcrrnwx+H+rPuu/C9iW9RGOOvr069sUWY+ZH5pCa1IysxI+n+TUihZFLQyRy4GSFYZ/KvvTWP2b/hzdO8sNrJbO3QA71H5/N/49XJar+yd4buMyWd5tbPBHX8jg/wDj1FgufHCrv+6Dn0prR19S3v7JFw0X+jaswlBOMNn9Dg/qa5fWP2WvG9kxksr6C49EkBOfxIB9OgNKw7ngBSmlTXquufAf4m6cTIuhSXcXrbqX/wDHfv8A6VxGreE/FWmTmG88Oagrg4wsRZgfdfvD8qVh3OfK+tCx7ujj6GlkeaNmWS1mBX7wMZBH1HUVC11bsAY2z9O1IBzbVbaxAPvSEdadHJG/G9G9m5pxV24+TjujZFAiuRSYqZlVB8wJ9xzUX0OR9KaAbimsKk+UjhgaaaAIyKawqQimEUwI8UmKeeKaTQAw9aKU0lADTRiiigBKKWg0CsJRRRQAUUUUCCiiigAooooAKKKKACiiigAooooAKKKKACiiigAooooAKKKKACiiigAooooAKKKKACiiigAooooAKKKKAChSVcOpKspyGHBB9jRRQB6D4Q+NXxS8K+SmleNNTa3h4W2u5PtMWPTbJnjjtjFe0eEv2ytdgaKLxV4RsL6MDEk+nzNBIffa25fwyP6V8rUUXYWP0N8GftO/CbxFKIJ9WutBnJwq6pB5an/gallH4kV63ous6PrlsbnRdVsNTgBwZLO4SZQfqpNfkvVzRdV1TRb5L7RtSvNOukOVmtZmicfipFUpisfrVmjNfnX4P/aW+Lnh1PKfX49bh7JqsAmYc/3wQ/5k17N4P/bK0qWIR+L/AAfd2svGZtMmEqH32SFSO/8AEelVzIVj6uzRmvOPB3xw+FfiqJDp3jHTreZiB9nv3+yygnoMSYBP0Jr0SJ0liWaJ1kjYZV0OVYeoI61Qh+aM0lFAC5ozSUUALmjNJRQAuaM0lFAC5ozSUUALmjNJRQAuaM0lFAC5ozSUUALmjNJRQAuaM0lFAC5ozSUUALmjNJRQAuaM0lFAC5ozSUUALmjNJRQAuaM0lFAC5ozSUUALmjNJRQAuaM0lFAC5ozSUUALmjNJRQAuaM0lFAC5ozSUUALmjNJRQAuaM0lFAC5ozSUUANY/MfrSZpGPzH60madhDs1xHx58Rjwr8HfFGtCZoZo9Pkht2XqJpf3ceP+BOK7XNfNP7e/iBbfwl4c8LpKQ99ftezqD/AMsoF4zx0LOO/wDDSloho+Lb75ZFhH/LNFT8e9V/4ifwp8rl5GkPUksajHCisSxaKKKACiiigAooooAKKKKADtTUy1DlhjA68U5lJZY06mkxo9O/Zp8LN4o+JdkjRB7a2lSSXcOMA7z+in86+9mZUdQvA2hF/rXgf7G3hGXRfB0mvXCfvtQLtHkdFJCjH4Ifzr3v7z7j2PH1pDEZwufTNZ2rXhgi3J1q+6sFNY2qrlGzyoBoApW+tOx5rQi1PdXGxyMsxU9c1q2txwM0AdTBqKA/N2pwuFn3P6CsCGZGU561d0qQb2Vj8uOPrTAh1Jd6MBXMrGUnYn1rqL9fmO09awr2MpIc9TQAQ4Jq5H2qjB0zVyLoDQFy9CeKnRjVVDxU6VSQmXIzU6NzVVGxUqNVqIi7G3FTx4JqnG3NWYTzxQwLqKKlCHrmqwcgU9Zz0qkBeh2uNnAPY4qVIzG/zVUt5QmH6nPSrzS+cA3TFDFcfGuc81PFGHU7ulRruZTtXr3qRJI4CsM0yoW6Ank0hNEqWoIBHAqU2TMvBpYGDyeWjxtgcYbnH0q5GGXuD9DU3YmkU4rZ06HNTiNh7+1WRQoJNPmFylY5x71XEr+aFxWkQO60jRRsM46elRcuxVaQKv3aQMjDpVry1Yfd/OkECY4FPmFYrFV9KXouAMVY8rFMdDytPmTFytEIX5c5/AmkEkqqcE/Q8iq8sFysmVPFIXmXqpzT0YXaLHnSImc7c9iuRVe+t7K8H+m2Frc8Y/fQhhz161Ek0zS7WXAq1GSDu3f4UuUfOcxqfw/8HaqrfavDto4Ix90Mv5HJH4VxGq/s+/DO+kbbo5tXY5BjbIU+2eR+devvsLFyoB9RxVW4uI4sfKWJ9DzS5R3Pn/Xv2VfB91hbe6aNecEgk+3TB/8AHq5jUv2RIxCG0/Vt7AcjfuP67T/OvqZQHAkVmAPYjBpxTjcjn6UrBc+M9V/ZR8Shf+JbfoZRxtf5wT9eCPyNcfr37OfxP02Urb6Wl8oycwnJx/unDfpX36ryYweKGmk4DMWHbPNKwz8wtc8DeM9Jdvt3hfUY2T722Ik9/wCH73b0rnpY7xciTT5gV4PyHI+vcV+q07C4Xy7q3gnXoFljDjH41zWu+DfCeqowvvDtlJkc/uwfyzyPwpWA/MUTA5wM46+opVkR/utX6Han8D/h7foXOmCJic4+8B+fP61ymr/sx+A7xVZXkhPPzITnOOPfjjvSGfDZKZxnBppWvr7Wf2UdJZh9h1hzH6MPmH8j/OuY1L9k3WI3kaz1lAmPkVl3gn68EfkaYXPmZhTcc17Nq/7OPxGs2k+z2IvFUEgwkPn8OG/8drgdV+HvjbTndZ/D14Sn3hGhZv8Avn736UxnLGk/ED61PJaX0RYSWc6lPvAoQV+o7VBvGOVyPbtQAEqP4hSE805WH8OGHowzSZLNt3Y9mXFACUUpUbtu7J9AKTK7evzelAmFFB4NFAgooooAKKKKACiiigAooooAKKKKACiiigAooooAKKKKACiiigAooooAKKKKACiiigAooooAKKKKACiiigAooooAKKKKACiiigAooooAQ89a6Dwv418X+F5o5fDvibVtMMZ+VYLpgnqcpnaRx0IrAooA+hPCX7W/xI0too9cs9I1+BRhjJCbeZvfenGf+A17N4R/a6+HeqSRwa7pusaBIw+aR0FxCp/3k+bHTnb3r4VopqTCx+pnhD4g+CPF+R4Z8U6VqbjrFFOBKP8AgDYb9K6c5BwQR9a/I2N3jlWWN2SRDlWU4Kn1B7V3/gj40fE3weyLpHi2/e3U5+y3j/aYTznG184/DFUpi5T9Ms0Zr4x8H/tja/axLD4s8KWWpEYHn2Mxt3x3JVgyk9emK9k8IftOfCbXok+16xcaDcEgGHUrdlGT6Om5ce5Iq1JMmzPas0ZqhouraXrdkt7o2pWepWrDImtZ1lT81Jq7mmIdmjNNzRmnYB2aM03NGaLAOzRmm5ozRYB2aM03NGaLAOzRmm5ozRYB2aM03NGaLAOzRmm5ozRYB2aM03NGaLAOzRmm5ozRYB2aM03NGaLAOzRmm5ozRYB2aM03NGaLAOzRmm5ozRYB2aM03NGaLAOzRmm5ozRYB2aM03NGaLAOzRmm5ozRYB2aM03NGaLAOzRmm5ozRYB2aM03NGaLAOzRmm5ozRYB2aM03NGaLAI5+c/WkzSN94/WkpgOzXwV+2j4mXW/jNqFrC4aDRbSLTEIwcyHMkn5F8fhX3Xqd9a6Zpt1qV7II7W0heeZycBURSzH8ga/LjxprM+v6/f65dcTapeTX0g9DI5IH4Cs6j0KiYTdPqcUUH7w9hRWRQUUUUAFFFFABRRRQAUUUUAJuPpwK3fAGhXfiHxXZadbRly86FhjPA5x+lYeCygE9DyBX1F+x14G3I3i+8jIAfdADxyW4/RP1qSj6T8O6XHoei2mjwgbbWFIhjplVAzV1/lC4PfmnM2Jix5JqNuv40ALI/y81j6gcA5rUYZPNZWor+89hQBx14hjuWfoCalhc/KPWpdbXDBgvFVYnyoIGOKANKOUK22r1lPtudpxtrGU87qvRMMq+e9UBrXrKWAAP1rJvkO7JBrYuMG3jK96o3C70akxMzkXirMZ6VXiGCwyanWmhFqM9Kso6mqkTc1Ou0+1UBaQg1MlVE+Wp0arQFyPpViBsGqSdqsR9KbQXL6sCKXbUCH3qePkimguTRNtxVyFs4Hb2rNZtrVdsm3GnYzua8LDy2ye/Arxb9sP+3NM8LWur6NetAiusRCnqzHrg5HTce3SvY1zuGGwa8m/bEsbu8+Eglh3s1vcKQqHk5+8cf7oI/GlYLnjfw91Xxk0EUl7r80pK5jjzkdOmCTj8K9Jt/F3xCtQBb3DhVbowDAjnjDZ/Q15n8M9bhutLtJbG3klntiDJH5fI7n+v5V7A/ifSZbD7Vdg2spGSD1P4HHpVcqMZSZLb/F7xbYqq3ujRzkfeKcZH0PP61tW/wAfNJgEZ1TQ76JG4docFlP+42OOnQmuatNatbq0ae0NveJ3U5Rh9QRWVLomn61dteSFLdCDuhGM/lU+zuVGoz1fTPjd8P8AUJvKTWoo3OMJLmNvphsZP0zXSQeOvC0xXydWgctwATj9Dyfwr4N8W6da2Pie7sVjfaMnc64+v68fhXpPgS3tLrwtaRmTdhtufQd/14/CpdMftj7Ah1rSpoxJHfwEEZ+8P5damtru3uOYZoZM90fP6V4DpHhPTkDQvqdxEVHmEbsr054J/ka2P+Edkv4hHpWuSqV6FjnH59PwNT7MPbo9r3rv2YyT70vykfLivm7XtW+InhlGih1iSZ05RZ1Dq49t3P5GuTh/aO8ZaTdG11LSYndCQ6qcjr/dbn16NUuLLUz68wSe4/lULqGJ44FfPfh79qHR57y3tdU0G4tzJgNJDJjnv8jfh/FXa/8AC/vAEd79lnvJYGPTemCfwOP0JoSZXMj0xo1OMCgw/LXFWHxd8CXshWHWombHIBGcZ/unB/Ktm18beFpvkh1aB1Hct835Hn9KNR6GtJEdpqpPaeawp1rrWk3qf6LqlnMCcDZKCfxHUVcZd+FiIc99pzgVakK5Ra3dTxmkG9T05q/5cnpTXh3AhlP4U7oZULqR8xwfemNIijnmp2RVGMnHuM1XkiUg9D9DUjK81xzxSJMrD5uDStGgXBViajaBXyd20gdD1NKwCTSLnhqQfvFGDiq5gaQ7kbj3pQskY65pWAmdTt+YZqJnkA+VuPTNIbkjhhVKaZweKVhourLKDwxH1GaS72XL7Z4Y7jj5lmiDD8M1ViuDtO5adFeBCRtzn3oGZuq+G/D9+hjudFsZoz95ZIQ/5Z6Vyup/B/4daiMT6NBu7EKQw59ev5Gu8T7pIlJz/CaWPB+9+opMDyDU/wBnrwJcyK8dsEUH7pBP65DfrXO6p+y54XnO+1u5ovbdux9Oh/PNe/zOqjGAPpSKCV3BuKVwPlrUf2T71vNm07XQ8cSGTa684AJPIwR09DXzf4r0q40TX7vTLplYwOU3A5yQcH9Qa/S2+maLS751i85jCQqDg+uPx6V+efxF0PXrjxpqUzaXdBfNb53Q4ODyc9OuT1qhHEnOBls0VZutPv7Vys9jcRY/vRkD8+lV3VkxvVlz0yKAEoopQC3AoENBpaOhwaQ5X+ID6igBaKUKxHAB+hpucHB4PpQAtFJkUtABRRRQAUUUUAFFFFABRRRQAUUUUAFFFFABRRRQAUUUUAFFFFABRRRQAUUUUAFKKSloAKKWigaExQRSikagYlFFFAgooooEFFFFABRRRQAUUUUAWtL1LUdKuBcaXqF3YTAhhJbTtEwI6HKkGvVfCX7SXxb8PvEsniFNZt4xt8nU4FlyPdxh8/8AAq8gooTaA+xfCX7Y+kzSRw+KvB91ZAgBrjT7gTLnufLcKQOn8RNey+D/AI3fCzxVMlvpfjCxS5cDEF5utnyew8wAE+wJr81aQ89eatTYuVH62QyxzRLNDIksTfddGDKfoRxT81+WPhDxt4v8ITibwz4k1PSznJSCciNvqh+U/iK9i8E/tY/ETR9kPiC203xJbjq0qfZ5/wDvtBt/NTVKohcp92ZozXzr4Q/a48AalEi+ItN1bQbg4DFYxcw89SGXDYH+7XsfhLx94J8WQLN4d8UaVqG4gCNLhRKCegKNhgfwq00ybHT5ozSHjrxSUwHZozTaKAHZozTaKAHZozTaKAHZozTaKAHZozTaKAHZozTaKAHZozTaKAHZozTaKAHZozTaKAHZozTaKAHZozTaKAHZozTaKAHZozTaKAHZozTaKAHZozTaKAHZozTaKAHZozTaKAHZozTaKAEc/OfrSZof77fWm07CueXftW+IpPDvwN11rdgtzqQTTYjn/nsdr/8Ajm+vzvviGumVfuqQi/QV9Y/t7eI2/tHwz4VjkHlwQy6pcKG/iP7uLI/B+vr9a+SGPBY9cfqawqPU0jsNHOT6mloHAAoqBhRRRQAUUUUAFFFFABSNnGRS0ckbfWkM2PBejza74pstKgXcXO5/oBk1+h3gLw9beF/B2naRbLgqgL/gAo/ln8a+af2LPBcV9rV/4mvFDpbBYoc+pO5j/wCOgfjX1kuSu4jGKQxXboKQevc00DJz2oHJoAG4U1lXKlieOK1pvu8VnzghSBQBz2tw74TtrFQhRt7101+ha2cYycVzAXbIzHPWgCeDnk1YHy4JPFVQ3cfhVgjfEOapAdBBIGsF6E1WnXEJNSaRte02nrTLjlip6U7CZkk7XqVHptyVExx60oj6GqURE6PU6PVQKaljzkUkgLivUyPVQU9c1ogLySe9TRy1nqzVLHKRkd6oRqRTAVbjmUcmsaN8j3qa3dmVtwI20gNh/wB+oKnFWbNduOayobjanynIq3DcbSAapEs24cMw5rm/jLpserfDnULdlUyoC0ZGckAZ559QBWzDKOzDNQ+IWkl8K6lZw5Nw9u6q46rlSM/hnP4UpIg+AtI1PUNJukeymEUYkIdojgkdvzrtrL4ga5cILe6sY7+HABWVdxI/Hn9a85neJb+7tfMEJSY4Vjj6D8q6/wAOX0c0aQxxxR7eCx6//XqXdG9CnGbO9sfiH9j08Ivh1IkX7wUEj8iQRz7mtbwH8QNIs/E66lrAMcQyyxg555PAJHtWHZWdu1u8l9GAuzAkCnBzXK+JNKtyDNaoZseo4pKq0zrng0onQfHDX9D8TeMEvPDcPylQG4wSe/Yeh6+tbvwHSFhdjViYoAwEKkE4OeP5H868itpfstwrIFVjxkdF4r0D4eRXOoaVqNmLgxsSNjjsT/gB+tbLVHkVocrPoC6jiktXSbULRYsYCpIC2O+R1FNsW8qx+zaZIgI53Bs561wHg7wDfahYytHqU9xPu2M7MeMHOBn6+tXZvh94ttLsG3vHlCYOPMIb9f8AGqUVY5bu51Gq2tzqVzb26xNLc7dofsOnP5187/FvGn+Orm1tYIndf3cjgdgcdRx1DV6V4k1D4geF4fMhZ2IGS0uWIGemeG7djXh+tXtxe3kt1dSSNdSH9+7cfNk5/Wk4G8GyC3uIY9UimuIQTEy7ScknJ6e9M8awmTxSYdmQWVQR6nk/qf0qWC1hk1C281sNHIrbT3YdM/jVrx1Yzf20TBhl2BlYnGeMfzzWfKdB31l4H8O6D4Vtbi9k+0Xl3CJBHEwfbkEgEeoyPQ1x39kyfazE19dRWjPlY1JPHbg5q94H1BG08abqEkxvcZ86XJC8dM11HlJO0EI+ygIp3TBidw7D2570uUZxvjDT/FnhiBdR0XWpZtLfjdIW+Q9eMggfTIrN0r4r/ErSGjih8QXUxTDDe28AY6fNk/ka3fiHraroC+HYpknjd9zBQD3z1/AV50OY44o8iQE5yMHA9aHED2Lw5+098RrBg2o29rfQrgFSvJ/Pn9a9T8K/tJ6prEG5vCEwf/npESVHr8h+bH0Y18z+CvDsniXXUtfL326N87AEY7f1r2KCNdMto9N0ePIUEMx59T/WocbFRParH41WM8Aa80mZHAy2xSf0OCP1qVvjP4BchbqaS3lB53rjj17N+leEyQ6xb3SmOZZM9Udc/l3qjfxWt/P9h1rTIyj8eYyg4z9elIs+mrT4g+Bb8p5GtRAsePnB/T736VoRaxomoSBrHWrOc4yPLlBOPcdR+VfA3xJ8Ef8ACL3C3em3U72MnOzeSqZ9OTXJHU9dt3ilXU7lSqZT5ycAdOvSgD9K2SHas0V4lxuOGCMCB+VM3fMVUECvCf2J9R1fVfDWoyarrE96M8pNL5jDBwOuSBnd+Qr3+UZ+6mOMjjrQBny/eIPWomVcdKtyqd3I5qCRaTGQgjH3aY6qTzUhXAqJ6i4XGSHC/K1QSXEka9c02RuarztkHFAxtxeMcDdWxZg/ZgxOciudePMsSjkk10oXybZBSAFdVkHlJtLdSeKpXFhpdzvS5sbZpAQd7KMn0561p27I5G5aurYwXCYOMVQHGXPhHwfcSM93otv5jdWVdufxGM/jXO6n8HfhtqTOZNF8st1aP5CPfK4H5g16nJokLjGeKiXRXjbakg29xQB8+6/+y/4FuYy2m6hPbuST8/H6r0/FTXB63+yfqceG0rxDE/GQko3Aj/eUcf8AfNfXjaRcqx2cj1qGTTrtGG0FWPUAcUAfC+r/ALOHj6xBaGKC6Qckq2QPxAJ/MCuZvvg94+swjSaPKobPYkfmMj88V+hj2t1HlnQ8dxWfNdFZAskJb0JXmkKx+dGpeAvFdihkuNDuggBO9EJGB7jj9axbvS9UtCftVjdRD/prEQPzr9L92n5LNBCWI5BTDH8aovo/hu9kZZtKtW3feygyfx6mi4WPzUdXUZeMp/vLikOP4XyPpX6Gax8J/hzqT7ZvD0MJAPzwL5f/AKDwfxBrhPEX7NPgi8GbGaa3YjhlwhB+q/L+a0AfF345HoBzSKd3SvqDWP2V5ISzaZ4gkdSBsSYAEevzqOfxUVymq/s0+NreY/ZpUmT+91GPquf1ApiPC6K9SvvgR8RLcFV0pJ15JZOvp1HH54rnrr4Y+NbSJ3m0aYKvcgj9en60AcdRWpqPh3XtOXdfaNfW6/35ISFP0bp2rOmhmhI86GSPPTepGaAGUUUAEnCkA+9ABRSnPR1XPtxSNx6ge4oGFFBxj7wH1oPHcH3FAWCiiigQUUUUAFFFFABRRRQAUYpRRQMBRSjpSAc0BYUUtLtoxQMSkIp4xjijHNAEVFSsvpUZGDQSJRS8UhoAKKKKACiiigAooooAKKKKACiiigAooooAKB8rBlyGHQjqKKKAO/8ACXxo+KHheOOHSvGWpG3jOVgumFxH9MSA4HPQYr2Lwl+2H4ggljj8VeFNPv4cAPLYSNBL7na25T244r5eopqTQWR+gvhH9pn4T6/KkE+rXWhzsB8up25RMnt5ill49SRXrGj6xpOswfaNH1Sx1GLAO+1uElABGRnaTjivyiq3pGp6lo96t7pOoXen3S/dmtZmicfipBq1UZPKfq/mjNfnn4K/aP8Ait4ZCQvria5bKMeTqsfnH/v4CH/8er2TwX+2FpcqLD4y8K3VpIBzcaZIJUJx/wA83II/76PWqU0xcrPqjNGa838JfHH4WeJo4/sPjHT7WZyB9nv2+yyAnth8A/gSK9FikWWJZonWSNhlXQgqR7EVa1JH5ozTaKdguOzRmm0UWC47NGabRRYLjs0ZptFFguOzRmm0UWC47NGabRRYLjs0ZptFFguOzRmm0UWC47NGabRRYLjs0ZptFFguOzRmm0UWC47NGabRRYLjs0ZptFFguOzRmm0UWC47NGabRRYLg/3z9aTmkc/O31rH8Z63D4b8Iax4guG2x6dZS3JPuqEgficD8aYj4G/ae8RN4i+Mfii783fDb3Y022w2QI4BtOPq24/U15U3OPc5q5qk0s0iyTuzzuDLKzHlnc7iT+dUz94+wxXI3dmwUUUUAFFFFABRRRQAUUUUAFKEkklSGMHe7AAUlej/ALOnhUeK/iVp0MiFoIGM0hxxhBu/mFH40mNH2L8B/DEPhH4cafZhcTXCmSQnqxPAP5KK7lT8hXqabIsa7Fi4jhVY4x6ADFNhG0k5PPrSGDDMRyKSBaerZ3A/hQOKAGTMKoykZOauPzyaqXBUdqAM+dWcsijtXLXhCXDLjvXVyhifM2YX1rmNYUrelv4D7UAVg9WYXFUA2TU8TdKtAdBo0y7tnSprnBdh096ydMk23IGa17vBG4cU0SZV2gB3U1HyASeKTUJB5eBVPJ2qOner6AaG8Z4alE2COM1lsz5+U8U4TmP77qPQE9aEJmyJMDIqSOYMOeKyEuXI61bhmVgPWqJNNTUkWNxzVKOTGKsBxnPrQO5es1UzAMcZOK9FOn6bcaOXhjU7U+8OvArzSJd0EqiPdlfyr0HwTuk8PtDIxLEYGe3H/wBf9KUgucjJGVkaMY2ButPCvnOa1Do2byaPezf3cDiqN5BJZOUkVh9auLJYsbMWGSa0Vk8yKeGbBWaMx59ARisqGRcbvU1eiYMAc1oo3JOF1X4E+A9SvBdGORXLGRypGCfpgj9KyZP2dfD4neW0vmSJ+ig45/UflivWrZgdznIVOvPUVoQZlUtDCxUjgbsEVFSJVOo4M8fX4IajBAYbXWV2KMLG3HH6g/pXNeIfg143W1kTTVtbvrlFcIx+m75T+dfSMEUm7a8gGKtblXB81TjqMc1idU8W5Kx8Iaz8KviJp2JJNDkeEnlANjZ9t3B79DXoPwX8CeKjeu11p0lpGygFZkK8Dvz9V6Zr6wMrTBoxnH+7/MU2GEwgMY0VR2VQAfypxm0crSluea6d4d1nR78GzYC3AO/Zk5Oe2Px6ijSdUFvq8txNcOmXwUYkDPpg/SvTYVVdxMeQe1ZV/wCGdL1K486aEqe+OOf5VSqPqY+yRwfjjVLXU4HjSxjjcDCucfN/jXzD8S9Fgs71ZoxF5h5MSYXnPXH5V9h6r8O9KvYTDHcSRp14P+RXB+Kv2fdO1xlmbUporhBhWU8Y7ZU5z+YqvaqxShZnyR5KpqCTMzmVnywz710/iaBdQ12GNpPKi8hGfdwRnGB+X869O1r9mHxHBun0nWYrl852P8px9G4/8erM1H4U+MrDWILm+smubcw4coMZbvwfQDHBNCmWcsPBNrO6/YNZhKyR9228455PFQT+C9Wt4Av9pBAgLBDJz9Aeh/A1o6l4burNDFPpN/ZS7yBt3Rknt7Gsa4hv7EI0z35X+7gg4+nQ0SkBHDo9nMnlzQst5k/vH53Y/nXF6vF9n1OdEHzAcmu8OqW8skcflShgOS0e1h+BriPE01qupyOpcM5O4dqVwPUfgjFHD4Yvb1NrzKOccnP/AOs/pXSWDKr/AMSOfvYrxz4beKU8N6yiSjzbabKspPA9+h9/zr297a0v4Y9S0m8ikVhkqrA4P4UmUiO4zHIjJIDz361W1VI5sB8gEdfQ0zUJWicC4yrL0x3qnqF1JcRBLUSB8dQKmxVyhNYDxJpd/oE0Zby18yAkZPHBI49Dj8a8F1uxn03UJrOVgzwsVIHscV9IeE9P1Szun1K5kWJFUk7lHI+leBfEa5trvxlqd5buj+ZI2NvQY4H8s/jUjPqP9hTT4R8OtWvlLb5rjk84AGVUfo5/GvfsKSd3QKFFeVfsh29vZfA+3WKJo5ZZmkkyOWJO1f8Ax1c/jXqqkHdkED3oGVZVxIFOcVFOqg/Kc1NeyA5YCqsDs2S1NoQx1qvIODVyTFQOKzaGZ8qVVlTg1pSrVV1+bFAyvaw5njHvmtmdui9ccCqVmv74sR0q9GocqD170Ax8S4AatC1ZgBiolTGBirUMfNArlpGyPmGKlTBpiJ0FTxxjNAx8fFSKoznAz60qpxT1WgA2K3WNc+uKjk0+zl+/bR59lqygxThSYGVc+H9NmO4wqjeq/wCHSqreFrAncrY+ldGoGKNq+gpAc2fC8eDslyO1Qv4ZfadsnzV1YAHQUjfSgDibrw/qUcfyFXHpnBH51Rex1KAfvLeT2I4Neh7fTNJ8p44PtigDzeRp4pf3lu8cnq4IJpkvlu+bi1jYnq2wE16PJbwyDlFI9CKifTbFzk20YP04p3FY81ksNMmVo5NLs5Ff7x8vaT9SOv41hav8PfA+oWrW954btdjcHy0CH9Bg/iK9dk0GwfP7vb9DVR/CliwbZLKmfRsj8jQFj5v179m74d37Ceya7sZD97GB/Ibf/Ha43Wf2VLWSQtpviBdh5VZBg/TcAR+gr65PhWSIHybxge2RkflVSbw9qMY+Vo3PfaMD8qYj4ovP2X/EUJfy7tHAHy+h/EZH8q5+5/Z48cQRsyQnZnjIyCPqMj9RX3ZLpeqQ/ety4/2Tg/kagZLqM7WiZT9KBo/PjUPg748sUaQ6Q80Y6lR/Xp39a5vVPCXiTSyBfaNdW4PI8yIqD+J4r9J/NaNizW4z67eahnh028Vlnsbd933g0Y5+vrQM/Ma6tprVgLq1mgJ6EgqD+dRZHRm/EGv0g1bwD4G1VNt54cslP96JPLz7EDg/iK4rWP2ffh1fzmVbI27HOdnyfj8vyn8VoA+FOB1/Olf5cE5x619e6h+y3oLvJJZam4jK4CuMFT9Rwf8Avmuau/2Vb3D/AGXWMDquR/UZH6CgD5n7UV7te/szeMIoHMEqTspOAvHH6j9RXMap8CfiFYwmQaWZQOvG0/mfl/WgVjzCjFdNrHgHxloyq2p+HdQtwwBVnhIBz79P1rn7m2ubVyl1bzQN6SIVoAiUHO32zR0Tk5fPQDtQeMFm69MV7b+yr8PtP8Ya7Lc6pEzWtudzNjI6+3PRW70DPFIyrdxStjNffc3wL+Gd9vV9NiB/vICp/NcH881zOv8A7LfgS+kaTT9QurJjn5W+ZfqCMfqDQB8U7T2alBYHnH419La1+ybq0EhOmeILeaLnb5gP4cjn/wAdrjtT/Zw8fWpkAt45QvKlDvDD1yuSPxAoA8b5B6Bfw4p6qWHOz6qa728+DnxCtEkb+xZZETqU+Yfpn074rCuPBPiq0iE1xoNyi/3ihA/766UAYKrx601lVunFXbnTtTtQGutKuoVPRypAP49KhdtqqWLbf9pf60CsVTEajIIq+RFwVlQZ7NxSPauTkKoB96QFHikwfrVt7Vh2xULQutAiL8KKfsY9qaVYdqYCUUoHGaT5fXBoAKKOPWkoAWiiigAooooAKKKKACiiigAooooAKKKKACt7wx408XeF2Q+HvE2raYqNuEdvdOsefdM7T17isGigD6A8KftY/EbS1ih1q10jXoVPzvLCYJmH+8hC/wDjteweEf2tfAOpypDr+l6roDsBmUqLmEHvynzY99v5V8P0VSnJC5UfqF4U8feCvFZCeHfFWk6lJgHyoblfM5/2Dhu47V0pyOuRX5MozI4dGKupyGBwR9DXe+EPjL8TvCsmdK8Yak8XeC8k+0xHjH3ZM47dMVaq9yeQ/SmivjbwZ+19r1qiw+LfDFnqYAwbixlNvIeO6ncp/DFexeDv2lvhX4gjAu9Xn0C4xkxalCVX8HTcp/MfSrU0yeVns9FUNF1fStbs1vNG1Sy1K3bpLazrKp/FSau5qxDqKbmjNADqKbmjNADqKbmjNADqKbmjNADqKbmjNADqKbmjNADqKbmjNADqKbmjNADqKbmjNADqKbmjNADqKbmjNACOfnb6mvDP21teXTvg+NFWRln1u/itwAesaHzHJ9vlUfjXuLn52+pr4x/bl8RJe/EfT9Fhk3JoumlpAGyBNOc4x67FQ/jU1HaI47nzhcyeZcvJ2LE/hUK9M+vNK33T+VFcxqFFFFABRRRQAUUUUAFFFFACEEjC9TwK+1/2TvBcWgeDxrMsO26vEwHPXBbt+CrXyx8IvCl14t8a2NjDEXiSYNJj0Az/ADx+dfobptnbaZYwWFsgSC2j2qB7AAfyqSiZuF9aaWwtO6kCoXy0m0UAT2y7jntSzcNUqLtjyOKiPzHOM0AViCWx35NUtZuF0/QrvUJwo8pDtH949B+pFaBjZpyw6dK4H4yaw0NhFpUTYMrAtj0HP89tAGV4R8YalrOqS2lxCqwjO1geoGf881ta6jSQrMBhQdv1NcX4elj0i+s4sfPMCWPoM4H613Wq7Z7dircY4poDnwdpxUkTHdVdWUdeSO9PZ+flqgZo20ipOv1rZnk3wk54AH51zQfaA4OTW5A4ewX1IqkSUtVlRLQN0NYgvnHBBxVnW2LOIwelUWj+VapjJJdQ2DJIA7mqOo+KNDtTzewzuDhkGG2nnr6dK5T4v3l1YeF7iS2ZlaUCIY9D1/TNeH/DqL7V4sIvZXluAPkY8/h+WaaJaPo/R/F66hr6WaQv5TZww4wB612Ecii5GGwMdK8r8LC7/tpP3TIucFNuB9RXpezkZyDimSbkDlx2xnGfSt3whYx6pqctoxJaIbjnoR7VysJeOHH5e5rpfAepQ2PjSGKaQKJ48D3Pb8zj8qAO5Xw+saOsaYAXqR1rS8KwNFC4YYGcf5/WtEzWqEiS4TdjlS38hVNNa0dd0cF5Hlc8Lzg+9ZNtgWnsY/MMhJ5OcCqHiHT7W4tceYkT44z1rO1HxNdRzxQ6Zp5cTEEu5xgk+n+Bq5Hon2lkn1Kd5GbDFFPGeDRF2YHD+Xh/LVyAp4z3q7bFtp+bp1pvidPJ1hpAMIx4FP0u3lvbpIYFba5GTjoK6lUE0XtPZ7iYr877zjI6AD1rH0jxP4gtfiBP4d1LRSlj5RZLsFSqkDODg9egHHrXZutloUB6PLxVFWm1p/NePYg4BPak5XIbJYbh97jJJPSrdjHKFLyngc81FI1rYRgKBJL65qD7XLLndwp7CnyphobIvPlAT86khfdnc3JrJt59oK4/Gp4pB97PNRKCQ0zQZ3Vht6VMkhYHnFUoZzu55qVmw3HSs+UZYLAIcrn3HFAkAHFVjIAPvUwv70uUCy0jbuuBQA3sarrJ/epwlUHg4pqIDpYVYN+6Q7vvKygg+tZkugaK7kvpNsVb7yCMbT/wHpWoLhTwxobnlGosBzF14A8H3G4NpEMaEfdQfKP+Anj9KwtS+C/w/wBTDLcaWrDsV6r9M5x+GK752cHmmCQDPGPpTswPF9W/Zj8E30LLa3lxaMfutjcB+DHP5MK52P8AZ88VeGyf+Ed8Tpcx/wDPJ24/75k/o1fRRc4xu496axAAC4PqDS1GfN2s/D34kW8YSS0s7wsODG+wg46ENwfwauK1eH4naIph/wCEVYMpyp2ZDf8AATyf+AmvsYO5POQPY5FLvkyY+PLIOQRwaAufnrr1z8VtUnf7Vaz268K0KRlW28duGPTuDXA3NjrWGH9kT5D4f5DuH4df0r9PLqzsLlCk2n20i9xtGD+HSse90Dw1MwhudHhYHPyvHlfyOR+VFirnD/srzY+E8Nux2On8J/Tg9PlC/nXpRZtjAt1PT2qjZ2NlptqbPTLNbaDOcKf8adLcSeYd36UWGmSyLuGDUODH8v5UxpmqN5CeTUsY52qNnqN3phcEVFxoV2qByN3FJK23nPFQmXcNy0DK0uqNFqUNrGvzSOF/z+RrpLCLdcrg8d656ytVm1UTt/yzBwfc8f4102kKRcF/4cce9AmaSQ7i3GMVPDHg0sbDbkVPEwzzQIfGlTItNU88VMMUFAKeKTFLnCk8nHpQBIlLxnpUcc0RQNuAp/mKy5HSpAfRTR04Jo3UAOoppY54/Wl3cc0BcWgijIooAQj8aMD0paKADFFFFABRRRQAhFRvbxN96NTUtFAFJ9Ns2OTCPpiqkug2L5+QLWwTTTTuBz0nhy3GRu+lV38OMB+7f8K6Zqb06HFMDkpdBuVPDAeoxxVS40+8t/u2+fde9ds4ZqQKwHagDzxXvIZSfJdG/KnjUJkfLlgfpya714Ufh41b8KryadauMNEo9iOKAONjuoZiQ8UcgPXK4NZGr+D/AAfqxLXmgWLOerLGFLfUDg/iK7yTSrWM/LGB9Kgk02Answ9xgigDxTV/gJ8NtQdmTR/sTt18klF/IfL+ldN8O/Aeh+BrSW10ePaJvvYGDngZ/wD1Y616DLpa4/dylR+dZl5pdwuDFODzgkf/AF6QChgkgjUB8/xY6UOxU8yYPqBxWfJeLaXX2OV/3j/xVJY2rSAqXb8aALu75PmbHvinwIuc5B9xRDp8m3AORVqO0bbyOaYEZMhPDRyD0kTP69abNa2k5HnWkMg6coM4+vWpxayqehpk6SovyigDOvvCvha9y0mj2/n9Q4Xac+5GM/jWBq3wi+G+sjzLvw5bxT5y0kK+WW+pTGfxzXXRTkNiRDz3FSmRVzjOKAPFPEv7Lvw/1JxNYzTwrghk6EZHUMuOnuDXB6p+x+SXfS/EbImDgSjP4bl/+Jr6utZkOPL4qf7zcYH0q0lYR8O337K3jm0WUw3UFxgjZsbOR68Z/UCubvPgJ8SLRSzaYJQBnIHT8VyPzxX6EgbQFjYk9/apFLZG/c/uOtJxEfmlq3wr8caaA9zoUxjP8aYK/wDfQ4/Wue1Hwzrdj/x9aVdQjsXQgH6Hoa/U+ZI5CPNtopccZZOfz61FcaLpF5GTcaTauT1JXDH8RSsO6PyfubHyfmk3xE/3lIH51AbcMuchh6g5r9P9Z+E/w61eV5brw3bRStncYB5ec+u3AP4g1wWtfsufDi+keS1imtHI+Xb8n6rgH8VpWDQ/Psw46U3yjnGOK+0NS/ZAtGDmw1k7s/L5nHH1X/4muR1b9k7xTBE7RXwyjfJtwwYc85XPHTqBRYVz5aCnO3qKCuBwSfrXv2qfs0+PrdfOhsku4+5XAI/LI/PFczqHwV8b2T4fQnYZxknGP+BD5cfjQB5MOnvSA5rtNY8C+I9LYfbvD97Ap6MYztP0YcH86wLyw8vCTLPbsP8AnohX9aAMuirUttHGAPPBJ6bhj9aY9rMEB2AE/wC1kUAQUU94ZI/vIR9OaQqR1BoAZRSnjsTSZB6cUBqLRSEnPWlK4/ioFcKKOcZ4NIvzdKVxi0UUUwEpaMUYoAKKKKALGnX19ptytzp17c2c6HKyW8rRsD7FSDXqvhP9o74saAIYn1+PWLeM8x6lAspYehkGH/8AHq8iopptbBY+v/Cn7YOly+VF4p8IXVqx4kn0+4EqjpyEfBx1/iP416/4Q+N3wt8UyrBpvi6zhuWwBBfA2zk4HA8wAHr2J71+cNBq1VkS4I/WFHWRBJGwdD0ZTkH8aXNfl34U8ZeLPClwJ/DniLU9MbOSsFwwRvqn3T+Ir1/wj+1b8RtKJTXLbS/EERzzLF9nkH0aPA/NatVV1JcGfcuaM188+EP2svAWpRhPEWm6poM+PmZU+0wk+xT5vzWvYfCXjzwZ4sh83w54m0vUeMlI5wJF+qNhh+IrRST2JaaOlzRmkOQcEEUZqhC5ozSZozQAuaM0maM0ALmjNJmjNAC5ozSZozQAuaM0maM0ALmjNJmjNAC5ozSZozQAkjAOxYhVBJJPQCvzU+MfiX/hK/iD4g8QK26LUNRkaE/9MI/3cf8A46or72+Onib/AIRD4VeJNdVyk8do8NsR186T92n5MwP4V+bt8NkiwA5ESBPx71hWeyNIIrHqo/E0UfxN+VFYlhRRRQAUUUUAFFFFABQAWIUck9KXb83t6mtnwPo9xr3iiy0u1QvLLIFAAzyTgfqRQM+qP2OfBTaboEviC9g2tOAYmbrySePwVPzr6A+8vtkj61R8N6bBouhWmi26gR2saxkgYzgAZ/SrwPygDoOlSMBwSWOKLdN8uajufuAetTWUZRR1GaALFx8seKrr1H61NMd2ATVeTIXj1xQAxnWC1nuSeEBrxTXbs+IPFwfloohxg5yc5/oBXo3xJ1VtK8OyW6nbJKMdcHn/APWK8d0u8bTrk3DHJboKaBknieUpr9v5OMQf6w+w4H9a9HsZPP0xOMkoCTXE3GnhPCtzrN4v7x8Fc9T3/mRXReCb55vD6buZcfMf8/jVJEKTuVJz5czxgd6k3LgUmpDbcswzlutV1amUy2prVsLhfsrAjOOlYiyfKcZzVm2m8uIqepqkIjm/eSu1QurbMlSKsEMoZvLUqerHtU8MDPEGbYyfWmM5Pxlon/CQacli7bIs5Y+pri7DwnY6DeCeG3YyKMByOp6V7L9iGOIyoPTPNNk06B1UTQh1U5GP8KZLON8LLdteFmiwufvYrtY4MJ5shzT4IYYowoj256cdKuw2+EAwSvqOcU0QxkSxqvmTvtWMHPHAFVoLOa61ay1rTb6GaKKZVcRyBmUepAORjntU2uXsel6LLqF5Ji3A2uVXkjv068CuetJ9K3WV54emjuIJJVMwBO5MnJyCB+tXYm+p9CNoVjNFF9oMzSMoKliOfqKqQ6VYWetQmO3RX3dN2cmrkd5JPp1nds5KuAMg965fXd2n/EbRpHmYQyck7sAk5wD+pqFGyLOx8VXUekaHJdeQp2c8D/PtR4d1JtW0u3uuqtz9QKj8ZW633hm8VG+XZuXHPPb/AD7V5tc6t4h0f4cR32jRKzwud0bMQSo7cAjoCeRWaV2KTsdvrmg3Gpa1uRljtyg3DHK/5Oag1nxJonh7/iXQzQi6IwWLAY4P+IrPs/F2pal4a0+6+wyWtxcoPO3AfKepHHXAxXiHxjW4fW47gGXgDc4JHP1/KtYwuQ5ntFnqUF9expJdI5kcYJYY5NdBq+prBcHTrN4o8Y+XIB+v6V8v+ENUnsvFdirXVx5csirk+5xn9Sa6n4ieL1fxZM+kXBjU8bSxGAOB+gH51qoakuVz2mPO795IGk9M5qRZG3fMhB9q8Cj8a6tH/G+7AAIcbT/n6Vp2PxG1lSFfnH96tuTQVz3BZCBz0+nNTxyHswb68GvI7D4p3EUgFxYggdT2/I//AFq6Cx+KGjykedb+V+n/ANb9az5LlJnoSySfdAx+NaIffZeYONvXJrh7Pxx4duUH+keWT2JGP8P1rpPDOradqkcqW8wkVRzg1nONirllZARu3ZB70F/7rVRa+sWV1W6RSspQISM5HXipBLC7lUmQsAOAeaFHQLlkTY4JpTIDVEMwbDAqfepAHxkcj2quUC0Jcd6csxzxxVEsy8UhkYDilyjNATsPvUvmo3U4rPWYnrTmkTaSwJPYCm42E9i428dCCKieTH3iFPb3qBJIwNxnKZH3cYNYvjLxJZeHfD8usXzZiiIHK/NyccD9fwqOVCTZ0QuMYcRg+uDSSTZPDHB5x6VzHhLW7fxBoEeu28sn2OVQyNtOCCM9CM9CK1vOBGQeOxqWrGidyzNLkfKcUguvLB3YceveqhfnrTC5FA7EzTMclm+Q9KgJXHrTHfIwaYDSuhpDz1pjLxSlgKjkk4qWMjdeajdcCgvUUsnFZMpDJBlTzUEhIg2J1zzT3kwKbHIo68DvQA+11bTLMPBcSqJhjOfpXS6JJHNELhTmNlAU+1eJa1I13q0vl5Vnk4Ofy/pXs/h+NItHt4lyqLGMZ64xQBs7tvC9Klil55FURM34VPFID9aANGM+9TBveqMbnFP800AXTJxWD4+1ZtG8F6vqifft7Zmj5x854X/x4itMS151+0fqyaf8KNRLIrGQfLuPfouP+BEH8DSA+M7f9or4kafqV0V1o3dmZmEcdwN+BnAweGHHvXW6P+1t4ws2Vbyxhki3ZPzb8j9GHfufpXzhMY/MeaNfldztQnoM8VEeoXc4Oe4yKQH1zY/thXCn/SNMx2yhJH1xwf512Gj/ALX3heeHN7bXEEgAzlMg/iOf/Ha+FzjzBuH4inFQaaEz9EdK/ak+G96EFxqElmzHGWiMi/X5ckfiortdD+M3w81Z0W38R2jlu6uGH14yQPqBX5blBSqzqwdXZWHRgeR+NAj9crHxBo2oEvY6lZXcQALNBcKwUe4B4rRiurcpuikWQeqNuH6V+SWn+J/ENi4kh1i6Dr0LSEkc+vX9a+s/2QfE/jDWopLnUdQkuInfau9y2RwB15/hbvTGj7AjmWQZTkU/NMiXZGqnGQACRT+1IYoopBS0gCiiigAoopG6UANNN70pNITQAGmGncGk6GqAbQelO4prdaAGn6kUx29STTjTTQBBI/rzVeU+lW3UYPFUnQ5oQEUsjLxWdcO7NIWYgDtV6VsEnHQZrJ1p/JsN4Iy5pgclq2G121nkXeBIM89f88CuwiVhMSqjA5JFcj4nZbWGwm/iMu4+/oPz/lXonh+FLiwjlABBUZpAVrXzWl+VWwPataO2lIDFavx28OMqoFTgbVpAVFtzsHAzS/Zl/ijq32opAVVtIApHljnrxUY0+25Hlgg1exSEcUAUI9Ntl+ULjFOOnw54JFWSRkR8njrSj5cr8x+tMkotp6/N5bGqC2d8tzuydmfWtxWH3VB3e4pSyjrkD1o5mOxnp544dTUiRnORkVdDKehH40fL6YoUxcpWSPHVc0MAD0xVrAoZFI5FPmBRKbFcY2K344NAwF6SKf8AaH9akktlaniLaMKxx6E0XCxHvcjg8+ooKHduZEZv72OfzpVhZW+8cVII/wDaNF0KxSlsbKUkyWUJY9SEAJ/Kud1X4ceBdVWQX3huxkaT7zrHsY/iuM/jXXNGfXNNKmq0YtUeK63+zX8M9QjkjispbQPnHlEKVJ+nB/EGuD1X9kbRif8AiV60SP7sq7f1XI/8dr6kPvQiLu3AAH6UWHc+L9V/ZI1hGL6ffgNgcBuCfwyP0Fc3rn7Lfja2IaH98D2A/qMj88V96unOV+U+1NIkX5lkLH3qR3Pzjv8A4A/EWxc+XoTXEJBO9Pb36frXJax8P/EemB/t2g3sAQ/MzREL/wB9fdP51+pQlZTnuevHNVZLa3kdjJb20m7hsx/MR/WqsNSPydutNkt0xcWc8K5wGkjIB/HpVM2tt/z021+pWreAvBOpCQXXhvTi0n3nhiETH67eD+Irg9a/Z3+GOpI6Lo4idiTuiAjbn/dwD+IosO6Pzw8mPIw4H4042ZwCY0df7wODX2jq/wCyX4Wkz9g1We3Y9BKox+Y4/wDHa5bWP2Sb+CUmw1iN4T02tjP6EH8h1qeUm58qfY352Fsehpn2cjozZ9CK+iL/APZd8YQy5trlmTk5wefyyP1Fc1qXwD+IVmz7LGOYKOhypP4jK/rQo6hc8Z2N3GKUL6122t/DvxvpaO934fu1iT7zeUSv/fX3T+Brlb62urHC3djc2xPQSwlQfoT1p2HoykUpCpqRmB+9mM+4xRuUjtn61L0CxDg0uafuGcFSKCtFwGcUlOYYptMQUUhpwxQAlA4YMOGHQjqKG47HHrigc9OaAO68J/GD4l+F1ij0nxjqYt4j8tvcSefFj02yZ4+n4V7F4U/a91638mLxR4VsL9BxJPZStBIenO1ty568cfhXzHRVKcl1E0mffnhT9pX4U64Yo7jV7nRZ5Bymo25RVPp5i7l/EkV6ro2s6RrUBuNG1Wx1KIdXtLhJQPqVJxX5XVa0rUdQ0m7W80u+urC5X7sttM0bj8VINaKs+pLgj9Vc0Zr8/PB/7RnxV8PSKJdeGt2+ctDqkYlz9HGHH51694T/AGvtOkUx+LPCNzbv2l0yYSKf+ASYI/76NaKrFkuDPqXNGa858I/G34X+J4x9h8XWNrMesGoN9lkB9PnwD17E16FFIk0SzQyJJGwyrowZWHsRwatNPYmxJmjNNopiHZozTaKAHZozTaKAHZozTaKAPnX9unxA1r4U0LwzHIFGpXz3NwobkxQDIBHoXcH/AIDXxdI5eRpG6kljXuX7ZXiBtW+Mup2auDDo9rFYR4PG9v3kn45bH4V4W3THqcVyVHeRvHYQdBS0UVAwooooAKKKKACkPQ0tHUEUADZYA9BX0V+xL4V+3eKpvE91H/o9jIBESv3mVdx5+pSvnm1ikuryCCGMvJI6pGg7knA/nX6A/AzwlH4T+HmnWgQLPMpuJz3LPyP/AB3aPwpMaO/cnczdzk/iaaowoX0pynfuPYDimMdopDFK+Y49BVvhU4qC2G6piaYEQO5qAokmCnhV5NOPUHHeszxTfLpnhy8ui+xmUqh75PA/nRYDyX4p6sdV8SR2cbZjQ5wP8/SuUvIcXUcUnybSBWt4VhGpa99rm+YeYXJPp2/pUXjuGGHUFkDYBOBQiZM1fF119o0qz0q1IIcAsPTHzH+lN+Hc2ZprVjt2dc/T/wDVVbwLC0lzNqV2d0USEKD2z/8AWBrP8O6ssPiq4aPpK54z6n/P5VoiInY61t80KnRc8+tZYfmtDXZIhH9okm8pNuTnpXORalZTReZDdRuCccHJpdTQ10kGakaTI4qnEVkGYpEkHqpzU0asWxgmrQjE8aXkljpDTLKySueCGIIH+c151pviHxBAWaPUpdp5wzH+Yre+Jl29xfR2aNkKOg/z9a5mONVGxuBQNnT2fxB8RQKFk2yAdx3/AC/wrXtfiZeDHnWpHvjj8x/hXDpCo78U7yQc7aZB6InxQjBBe3BXvx/n+VakHxL0mWI7laMkYyPf6f8A1q8m8njay8U42yEDKgg9McGqRLPRfiJ4s0/VNGt7GzkJBPzgHj8cfT9a5XRJLizuE+x3DwozAyKHIBx7VQgt1bYFQ7h61orCPs6Mhwxfcx+nStYq5B9ReBJ7nUPBEETSlWaMlMEHGOPpz/WuY8SJqtjaaTd6rctLLBclXIB6Hqe+ABwPrV74Uzq3hGCNZfnVMt/h+WKu/EARXOiLfM5QxnhP73P9TiqcdB3PQLDy9Q0iFmcLBLEAwbHJPWs/S7HSNB0m8hu7q0lh81pZAxBwSe/p2FeWfGzUfEKfDrRbnRbqSzgciFynSQkYGQR7Ma8bnuNVuIplmnu5SuSrbyd578571hyFX0PcfHPxw8H6TEWtbOW9mi3LCIlBXcTjJGRx06E1l/EDUryaWw8RJpqT6bqUIPzKwAb2P1z17CvJ7bw7ezW4jiVbiSUgpAiA8+hJ6HmvYtdknPws0uzvLVrWe1IVYGADKBwOP91f1rWnB3MZo5rwxcabear5kmiAGBCWkVdvPQYI479xWNdt4Vvr66nMFxEWYhMjqM46jj8xXW+FIZofD+pajJsH7vC8YIJGAPzJrAjs4ZogTAp9DXTGDcjK9jOXR/D8wVYdUFs/9ydSAf8AgQ4qZfCYlI8jUrbB6Fm+U/iKsNYwx8FKb/Z4B3REoT/dOK0nGxUXcRfBOtc7fJkTth8/kRxVaXwrrcW7/RSyj/PXp+ta0AuIGHlXEkTeqsRmrKalrEMoMd4S3uCD+nWqjFCuzlptL1CzUTSWNzGRxnbjP49K634P+LLTQdWkt9QjuEe6OIvNBX5j0HTB7d6eNc12PJbyZfYqAT+XH6VXl1+4k2y32jQo0bZR0jweO3HFZVIXGpGD4k1vU7XxDqH+kOkRmYxDdww9fx60yHxRrFurRi8Zs9t3HT8q7HxKPDt/ottr9zprGYnYyw/J7dOnXiub+xeFsupkntvnO7zU29R2IyDUcpVx1v8AEDX4QFW6kwBwGO4frmtWx+K2tW7jz7aGUZ6gEcfQ/wD1qoL4V0Cfa9rr0Khugc7f15U/pSXHgWYPGqalAxcfISwAb8elQ1YpM7Gy+L9o67byzZD9OP8AP41rw/EnQbhQUdUYjkE4/nx+teV3fgfW4neOIJK69UU5/wDrfrWTqnh/W9NslurnSpIoT8hlwQCc469DUuRpc9zTx14fdULXIUtnuBx+P9K3dEvota+XTQzgdZCvBHH+NeeeFfh54ZsfC8eua9fFopLdpSitg4wSP5dxWNJ8X/7NjuNH8JaRFZW9vn95JnLdBkenT1IrGpNvRAe5RRWEE6reXEXnjnZn+lZPi2z0fxNYyaPe2sF1YScnaVODj0I96+XJvEOs3VxJdTXspeR9ynfx6Yq1Y+L/ABFZkqt9IUPOxmyB9P8A61LUasfSOk6fb6TpK6Lp9uYrWLJQL/n6fgKfubb5YAyPUV4HY/FDxDaqFMqzAe+cfgf8RW1a/F25EYN1bBm9R1/z+NF7lJI9icsvUEH9KY0mB1FcL4Z+IEWuXqWyROr4ywIrrS/Of0oGWy+RTS+Kq+YSAaTzeaze4yy0mTUUj1AZucUyST3pASlqglbmkMvFRGQE0NDAsajvm8qxlk6HbgfjSNJg1neIZ/8AiWv82KgLnNaOv2rX4lxnL5r2WKQC3VV4HAH0rybwPCZdZWRQOOpP+fevTY5flwuSo4BoGaEcmKsRyL9KyxLzUqyc0AayycdaUTDPUVmCU+tOWWgDUMgrw39tfWzp/wAMI7WM4abP+A/8ebP/AAGvYhL718xft76yzWdjpUfEK7VB9SB/izf980CZ8foMqpbp2FOoGCg/2TiigQnOThjz2pcmiigYZ4ooooENfLfKvNfev7Huhm08NWEjIBld/TsMD+YJ/GvhbR4HutUtraNSzyTKFA6k54H54r9K/glpqaT4ft4cjMFskS8ddoAJ/EgUFHqXmDcaUyCsxLj1pzXA9aANISjFIZgBnNZhuQO9RNcc9aLAaxnX1oMw9axzce9ILjI+9SsBrmY+tCzk8Gstbg/3qetxnrQI0vMFIW561RWYetAm5ppBcvhqUMKpCbinLNRYLlzikIquJRThJnvQMeRzSNTS+RRuBFADWGQcVCyHrirAwBTS46GgDNmgLn2Jwa5zxQ5a8ito/ujkj/P4V2atGIpH9AcVwUkjXWsSSdELYUmgDnviOnl2NmuTlXDA56dh/WvSvAjNJ4dgkzncAT7VwPxLt0awUMeARz7V23wvuopvDcaRtkoMH6//AK80AdZx24paQU4UmAUUUUgCkalpG60Aee/HHxovgvwLNqhm8m5YgIFwT3Y9fZf1r5K8P/tNfEhpt0dvHdqhYKqqVLe56r/472rU/bJ8bHXPG8Wg2U5e0tN3mBTwWyF/kh/Osr4Ox21n4fnvYNJgu5mJbEqBtp6A4zkdCeK1jG5Ddj2DSf2hvE2n2FvdeI/C4Mc+MFf3bY/3hlT0PYV1tp+0B4cmtzdXen39pB/C1xHhTx2YZH54rxnWbX+2LWKe5n4Jx9nRT8vX8607K60nQfA2r2OpTxh7mBktg65w+MLwT6tn8Kr2RHOe3WHxt8BXhKf2tEkwUEAkFD/wIEgfiRW9YfErwbfW6SW+t2r7vVwMfjnH61+ekUMLec21VnVj8yHaWWr+haZf6vqMNjpbTpcyMFyGIx+I+n6UeyKUz9F4PEWhzKGj1W1A45aQAc+h6GtCG4ikAMc0bg9MHrXxb4f+GOp6JeZ1PxJdhyNxhWUg7sDuOv4j0r0jwpJa2b+VH4gvbeZRghnK5/A/Kan2Q+c+j8/7NHy/SvBvEWuePNO059V8Oakt7FCpJQj7/XsQV9K43RP2oNZtmeHX/D8cjRvh2iOxh7dwf0pezY+dH1X82RtPHejIB614Bpn7TnhebJvLG7gXG7DLg/hjIP5iuzX4yeFfsVvdyXHlRzjKLJjP6ZHf1odKXYnnPTB94jBo/wB7FcPafFTwXcBXGqrHkfx8D8+n61r2Hi/w3fyhbTWrcsegLgA/nwenas7MrmOgJU8EY+opRGtV4ry2k+VbiMn0zUuQw4wx/wBk4p2YXJCq00x0I+4sACpHYigOducZ9cUncehBLG/1qJ/MUdGHuKve/al4x0FPmDlMeWWQtyCT645pVO8Z4z64wa1TGufuA00xR/3cVSmLlMtgfY+1QvmMfKVXPVcVqTQq3TFUrizZhzWl0zPqVt02MxSbW9qY8jkh+DJ3YDk077K6nANRsrRnkUWQ7MibymLNNbQkkckIATWDrHhPwjqiuL7QLCQvyxEIUn646/jW+53DkVXYLnmlYVjy3Wfgb8NNQTauiC2I/wCeOEB+oA2n8RXH6p+yz4PuJfOsblo1zkp93j6jj/x2vfpm8pSU7jmooJFbPQNSsXFny1qn7KFs8jCx1h4c/d3HjP5HP5Cuc1H9lfxRbq/lXiTKBlWU9fw5H6ivscyYchsD6UqM6nKSZX0qXAq58Fal+z78QLaN5IrSOcKcbclW/M/L/wCPVyGs/DTxppMZkvNDuo0Bxloyo/Ang/ga/SQXLKxPykn1FRHbJu823iKEYPyjH40rDPy7u7C/slBvLG4gU9GkjIB/HpVUle4I+tfpxq3h3w1qSst7oGnuSMF4ohGSPcDg/jXG6z8G/h9qk2+fw7bpkkmS3/dP+IHB/EGgVj8+A6jpIcehoO08qyk+nQ19r6n+zZ4DuJWezmubcHPyMen6YP5Vzt3+yvpzStJbasGjxwPunP6g/pSuFj5MYAHkHP1pBjP3X+mK+l9Q/ZY1By5tdQHH3CTj/EfqK4bxL+z34/0lWkjtVuYwTtI4yPqMr+tMDyEkb9oDfiKK6nWPh7400mIS3+g3kcZH39mVH/Ahx+tc5cWd1af8fVvNFnozqQD9D0NAiGihTvP+rZiO6njFHfngHpQAGt7wv408XeFz/wAU74l1XS1yGKW9yyoSPVc7T0HasEcjNFAHvPhX9qn4j6X5UesQ6Vr0CcMZoPJmYcfxpgZ687T1717B4V/aw8B6i0UWu6Zq2hyMPnk2C4hU/VPmx/wGviairVSSE4o/Tjwv498F+KNi+H/FWkahIy7hFFcr5uPdDhh0PaukO4HkEfWvykVmVw6kqwOQwOCDXc+Dvi/8SPCjr/ZPizUDCDk290/2iI+vyyZx17YrRVu6IcD9IaK+PvB37XGu27rF4u8NWeoRZ5n09zBIBn+62VP5rXrnhL9pX4W65GBeapdaDP3j1C3IH4Om5fzxWiqRfUlxaPZaKoaJrGk65Zi80XVLLUrcjIltJ1lX81JxV2tCT8zPiVeT3njTW7i6kMlxPql1NKx7kysB+grmT94ewrc8fOJPHOu46f2lcKPoJGrCHOW9TXAdAtFFFABRRRQAUUUUAFKO4HTAyfekp8UbSSCFBlmdVA9WNAHrf7MfgubxF48tL+aI/ZbN85xwSoz392WvuRURFEMYCogCgDsBXmf7OfgtfCfgOyuJlAuryIStkDPzcj9Nv5V6YowxPrUtjQ5uE2ioHy0gUVIDwSadaJucsaBliFQq0jZ3U8fdz60g60wFVdw2gfMTXmXxz1Lalvo0b/Pjcyj6f/XFeqW+FBdyFReST2FfPHii8bW/Gt7frl18wiMHnjOQP5UwLfgTEMTrtBfH+f6VS+JcKy20e3CuDk/5/Kq/h66mt9fZW4UdR/n8ah8bXD3t6kaNhepA/wA/ShGMmRaLqYh8Nywx/wCsmIX654/lmqOq2h0w2cykrLKQzdsA/wD1q0NHtrdbq2hbGByR+lUPFlw2peJ1iibEEJ6+w/8ArCtEXHY0vibqW7QbWxVlZpVAZunbn9SPyrziHSUSEbbqVSrcgHPNaGq3D6hqAaRyyJwv86ImbaUA4BpDGQC9hGI76THuScf1rQg1XXo49n20zR9snJH49aqguD1IqUb/ALzMQD3AqrjKUizXV6090x3dzQIAWJX5gTVoffx1WpYlAwoHFAMrpAMfdpTblfmFaKou3pShAaZBnGPI5FOihORuFaBjX0qSOLLDOMVaJZDBGEbJFXQi7SoGDipRbBircYFTohwWIB7VaM2ei/Bi7ZrK6twymRF55xj0/wA+1dV4n1CG/wBFn0rzE+02yhiFOOAM/wBc1wXwrVLTULpdxDbA5Hqew/nXbXOnWMrT6o8Ll2iIYevf6810RjdagmUPEPh/VPiB8IbXS9MvksLmKYKJZGK7fu5IIzghBjp3rQ8DeCvDujWsGna40uq6sqfvQAeMjOff6infDNv+JJcwyKWdZyOuMdyf5D8Kdq2rWth42jub25CRqoIIY5z17e2BUOn0RlKpY3dVgg0nw+bvRbKGxdAeXwzle45Ht0NeZXc1zfgzXEhkDNnc7HI+g/pW9rPjK58S6pHpumKD84R3YZUgkZOe2MnvVbUdW8H+H9rXswuJ15cF8LnPv+HINdFKk0tjP2lzRv7J7DwHbQvtP2uTd8g7Dgfjkmubgs2jjTcGjcEcdPxro9Ov7zxxvk0HU7WWNcubXJR1HXuNp6isnWptV0HUPsmpWciwyRnbIynaW7AEcVpSavbqFRWKb2bMxwSzfSnxW7kD93uHtTYtSnMmyaPYeT/wHFRSa4tvZi8uF8i3R9gJIGTjP8q6nTTRi5tRLccbK/zR8HvU0sLBT5i7ou204NZnhvxZ4U1bURp99qMkDOfkuCwVfoc8frXZeLfCmp6Rpw1LSbqO9gVcumSAR6jqPWuepKNOVjWlexzH2df9ZB+OTSbcsxWNt4XOUbIqpYazFcQPcm1YFHKSpu4DDqM1I2qWyhViheFZW5LDoPrTlSlU1QOVmbvhyy/tKxu9JnmCl1MkLKvCt6Hn/Jrm7uJtzQTbRJGdhXaMHHFaGnanBA0N9FI8LwzqmeRn/wCsK3NX8MTX9x/aWmmBrWYl/mbOSec5BOD/AI1lUSiaRdzhBaxKxCQqCeoA4NPFqsa7ofNWSP8AhjbAH4dK17/Sbu0DG4s3jjzjeDuH6VQ8uMRsY2RsHBOcGsZxbRSdju/hUuh6XONQvNdRbiX/AJYzZXBx6/d7muj8U32j+NvBuoaXp9ysjlGA42jPOG7c9+DXjM1jb3DiR42Vk6uGIJHcVj3Wj3dvI0nhnXLjTX35dSpXdkdMqf6Vn7JPUvmNm70nxx4f02KK6je8sIowIw5OEQDAHcdO2ay49UhuTbvdeH7dpl+V3gGxXHfIOVNe9/DjXtM1Dw9DpupXST3sEOZQ4xuz74x/+qvJfH82mT+IbiPTh5cAblEBx7fpisX8Vi1sc8G8Lhit1pr2bE8KuQPyORU503wXcKNl5Jbu3QNkD9cj9arMIwNq5K+jHNNSGMgrsUr6Yq2lYZafwhpMq4t9YiRz05Az+fB/OqN54Gvkb/R9TtZT6Y2sfwJwfzqC5srbH7uPZ6gE4P4VDFZyR/6p5o177ZCV/I1gUdN8NtF1XSPEe66EDBsBip5/I+2elesvvklLRYYd8GvnxotThDNBqcqbu2f6GrNrqHia0Ty4dUfBHc5x+B/pQFz3bE2cFSaQ/ka8ftPG/iy0KrM6TBfUdfz/AKGtiD4l3WV+1abk/wARU5/Q/wCNZspM9E53UjMc4yB9a4X/AIWXpxOGtJEPfg/yP+NTR/ELQ5Jdsh24/P8AXFJNDOvc+w/A1GWUttziuei8YeHbptgvVRvf/Oav2uq6Xcx7YdThcf72T+XWhgXZGCtgsKxfFDfuFj3Yzz/n9a1FaNvu3MMo9AwP/wBesDxSzLPDGMPxng9KkaNT4epsjmmP4fy/qfyrs4GKoFB6CuR8FbV0+TGcEj/P866NWIAw1Ay+ZPWnrIvZsVQWRt21qeGFAF8P704P71QDe9L5h9aANKNyXCjknpXxp+3Hqhn+IVno8bqVtot749enP476+wbO7SGQyPnKg9sivz//AGjNQGp/FbV7pZvMHmbDz/d4/mGP40riPOyMO3pniig8HkEfUUGgAooopiEoPSlxQeh9e1AzsfgxpX9rfEnTIWXdHA3nuD0wnI/8e2iv0X8FhbbQ1+bDMAuTz2z/AIV8S/soaOtxrt5qsgBK7YEJ69mb/wBkr708IWFvPpSeYgOOfpQMFn28sAfcGmPcMeUDFe/tW1Lo1u/3GZP1qnN4fYnMdwQe4xSAzDPk8Pz6Hika4bdzVptBvB/y0V6hl0nUI8/Lkdsc0cwEYnzR54ppsL5f+WO6ongu1H7y2f6jn+VO4MsCb0apEnHrWaSyn7rZpVmH0pCNYSju2BTxL6MDWT5gx1pVkx3qkI1/O4609ZvesxJGwGzxUnncehoA0xJkdacJCKzBKwxmpkmakUaKycdaDJVEy+9IZjg0AXRcGlEm5gKzxIalhk3SKPfmgVyvr91HBZuqOQSP8/zrntNQsRk9eTUniS6We+MS/cU07SItx+XjdhfoKB3M34ohTo8bupGBge/+eK1PgrOH0meJUVRGRgj+Lr/n8ax/iJdWVxdQ6deSbIgM5/z+FdF8JrC1tdMmntpWkhzlWOec8/XoBSA7lGGBngntTxTV2thsc4p1DAKKKKQDDXL/ABH8UxeD/B2oa7cQ5+zxMyDdkM+04H54H411Djg18xftR3fifxLqtj4XsdKuP7NEm6eVflONw9eD9zt601uJngNpoOs+I7q61x7YSmZ8As3GAMZz+fWr1nb69oQSaGwmjQcN8u5fxI4roLHw7f6NO8NlfXlsocM6SIUwcZAz0P5VY+3eJbMma+1JUDNiNgijd37cH8RXVFpIzcbkfh7XNR1K5ktIrVbWfbuLMvHWsf4h6bqqFbjVroMir+7VWyCcj8fTrXbNGzi0kvFCXT4zII1XcMd8Vw/xF1F73XBaRsHEShW5HIxz+p/SquibWMTw7ot14m1mCxsoCMoA7AZwpIH8zXvvhjwZYeEYRa6eiyaqESRpXx1IPHP1NcT+zdfaTY+NJotSZLd5o9kZkGTgDgcD1JP/AAGvXPENvcW+qPJDFIyDBDj+Mf8A6qtNBYI4VZ31K6xLK4zuPr3wPTils7eJkeSRYyrj7pUEVXmmieNYjJj2pkt6CDDDC74HG0ZzRoS0N8NqYPE0mnqVjsZUOQemT2x9P5187/EiG3tfHWqRQsVAnfJU8Zzz19+Pwr3zRVm003PiDxFam1trVy6KW+aQDJABHX7tfOeoXba9r89z5TO91Ozbyf4icn+ZquVWM7sf4U0hdS1SNp9ws0ceYwGRjPP6Zq/q2oQ397JJHcKYlYqirkYXPHFdFexQ+HfCdvpaD/SrhcyMPvcjJ/8AQq5KKOMZhWHLclmxzj0oQ2zc8H+G5/EWsLZ288qxDLM6MRivY/Bnwkg3yTSarLGuMJ8xGT744/SuM+AWtf8ACP395M2nT3ETrtDBDweevfue1ez2XjbS4IgJrS4jkLE48o7fzHOfqKykrsxbaLel/D+TS4zDF4guUdh8hEmF9uOVP6VheKX8eeGdr2OsNJycEIAD9RyD+ldGfEOiaiq339pm0MfRXXcpP1FVPGmo6WNGbVpb+OaNFDExNkZ4GB+nWnGkmNVZI4zVPjl4g8MWsY1iyt7qZs8J8h7Dtkd/SrNj+03pckSm40O5hYgc9vz5B/SvC7iXUvGPi0JaQB57qYLFHJkbNz8fTrXuVj4B0vw54dtE1Vkk1Vm+YfLtI5OPyx3pypRi7MuNaUtkbln+0N4YBVbmzuI95xlwV/n8p/76rctvjn4LZ0Rp3QP2I2sPz4/WsRdP8MpaBpNFtVkAAd8beT346/iKo3fgHwvNaS3ckFtEjrkbVx79Bx+lZugi1Xa0Z6VYfE/wReSrFH4gtYpWGQkzeWT9N2AfwJrorHW9Mvjttb2CV/7it8xHrj0r4q+LHh/S9O8P3r2McsVxER5MkUh+ck4AA6HkivQf2Nvh7rVnNdeLNYvrlopEWOCFyVB+bJOOh+6O3esp0uVG0avMfUTLx6GgJxyaWMYXJzk9aWudSZryogeDJqrdWrBc1o9qRunzVomS0c8y7SVIqB41Y1tXcMTAnGDWTPGyE7a1QipLCpUjdVJrcgkq1XJC1Qv0pNCKU1vIwyGpsUkkIIbmrLE+tQSDn1pXGhDcrjkUjXUaryAQexqKTaOoqCbZjiixZYimi3ZU7R9amBDf8tKycADhsVG0zr916mQG0pUHG7n6ZpqrJk8rj2GKwxqE0bbs0yfXnVMMMtUAdAfMUHDUI0q/MhLetYlneyOnmPkLWnbzFxujIxQBO3lynL28ecYPA5rI1rwv4X1uEpqXh2xYjG10iCNx05Xr+NazZPzbqPmEfBouB89ftE/CPwLbeAr3xFpOkjS7y1CgGMhd5J5yAQDxk5x2r5A3N5Qd16HaK/SH4m6CniP4e6vps4OxoCxA6sBzjgjrjH41+dGr2rWOqXNm6soikO1T25piKgDDO7qe1LSsSXLHqTSUxBRRRQAUUUUAFFFFAFnTdQv9NuBcabfXVlMCCJLeZo2yDkcqR3r1Hwn+0V8VPD8SQNrkerwIRhNSgEzYHbeMP+teS0U1JrYGkzX8anHjLXT6ajc/+jWrIHAArW8bf8jlrfvqdyf/ACK1ZNIAooooAKKKKACiiigAUZYc4Fej/s8+El8W/EmztZV3QQqblxjOQuB/6Ey15w3+ravsn9jHwvDpfhO48TTRf6TdoscRI5C/eP55T8qAPeBGsEMUMa7I4kCIo6AAYA/KpByQe1R5MnXrSjgYyajqUNuPvbV6VatV2x81XjXcwLVcO3bxVIBpP5UoHGabU8K5PPAHJ+lCEc98SNYXSfB9z8+Jp1KIAefm+Ufzz+FeSeDNOaW4NzIMgEt9T/nFavxX1dtV12HT4WzHDIM4Pcf/AF2/Srmj24s9NDJkNxkiqsKUrI4LXY5rLWndcgE1RiZrq7aRiSRXR+P1MdzHOqLhxg1z+nqikryXPOe1CMtx7syOWVsFe4rDuJPIt7i46O4KD8eK1mDHfhgT0rnvEcxE8Vknc5P+fxqzVbENnEhiWRu2WPv6VYiUKo461FbD5WQ9BxVlDmkA7yww4oZSMDFPTd0FOO7PrSYEaqCPu81MqHGSvNOiI3DIq9sVlGMVSArRx5HNKE5x3q3HGAQWp8tvvOV4qkSymUGdp61IkLY4NJO0MTL5jZYVVutSGf3IHFapGbZpRkwrh2GKd9stY2+eQVy5uLiUnfITk0scTMQGOfTJraMSJHXaV4oTTtTS6iBdRwd3cVp6h8S9Va5YWkGYW7HGB/X9a4dEaQZBC460vR8KeO4rpjEx5jr9N8ca5BDNHayeW04IbngHHWs//SL6QpeXBlnLZDE8LWZEvy4ArUtMCJUYLtY7TnvXXShGxD3PS9Ll02OGHw54VuoptRuI1e6cdU+Zjjn2FeBa6upaj4nu4GjurlYZPLVGThueDnvxjj3r1z9mrR9L8P8AxAujc3Kq8oPlB3wBkdMk+hY/iK+ih4f0j+0RqUOmWjzMMGQKORnIOR1/GuSripYeXumjpKUTy/8AZl+HV74VsL3V9Qfy5rwDyYl7Jyf1+X8qs/tF3McNho1orq13JPuKAcgAZJz9dor0fxR4l0XwxYm4vJoo9mAibhnHPQDn9K8L16+k8VeJn1mdSLJmYWmc5wG4P5CscMqter7SRWJahTSRzvi3Wn0bWLPR1Hm6jOAGAHY4H8z+lbnxV8Ca5qXhrRLiwhVoF3Szwg7XYsBg9MfdHr3roPEmg2+r+G7DxJCsEmpaW+6VD8xCL/ERnIwMnjqTXrfhfXtO1TSLe4jmSNtoVgxxjA6V04jFSh8Eb23MqVNTirs+ZfA3wf8AEOr6vEdQsZdNsoJlcIwwXGSevQ9O2etfTxtrXSfDEtoyILWztcZbvtXJz9TUmq65o+mWb3N7qFukMZyWDD/JryH4j/EAeI5pfDfh6RnhYKZLkAqrDeuRz34Ix71wP22KmmlodElGEdDjLJBN9ukVgLdLhgP9o55P4nP5U2eNmDxzsEER8wHrwOatusNvZ+Va/wCrI3L7tmoL2GW4tpVgUzTmM5APbvX0K9yFjiXvM0fh94b1DxpqZYjytIQFZHGV3MNvHHfBzWH8XfFUPg/W20Hw99sleIZYyvynU8MOvavXP2eb6GbwjJp6qkd1BM3mJ0JOev58fhVf4ufByx8cXSatbTfZbsKQw4AY+vTJ/OvCdZKt72x1wpHlHw9+I+p+ItUj0S6t5L+dwNkYXcSM4/qO9Xddgtd00emkQvE/76JyQV59D0rX+F/wH1Pw34vtNe1PUlQxEmFI2GWOCMEfjnIJri/j/wCD57P40JrVu32aynKeYkZ29AM4wB/CF9eSa3eIjUnZbBOPKSDVL6NiH2lc9qd/bke8JLFg+oFVr9QWyuE9hVHaNxY4/GumrCHKZp3Ny3vrQXP2i2neCbpvRyD+lTO5kLSK6szdWBya5SWNM56fSkFxPEo8uUn2NcEqRrGR0UkeTSpGV5rFg1idCPNXIrUtdWtZl2yZQ9u1YyTsaJizfMeRTCPkwtWd8bnKsHFP2IVyMCsSrma/UAipSIyvzKG4706SMF6UqNuKTYylMAWxgFfTNIiRDhJJFPo3zCnzJ83FJsrNjQ2RFb5WVPwFUprOCQHfCPwq2681BMGA4JqSjLn0u2zgFlqD+zY1+WGV1GemeBWk5fPLZFRkiNs4zQBCjapCBs1CYbeRuO7H512eh3F7LpnnXk3mScAHn+tcdNJkY5G44rs9JjaLTIxuz3IoKR6F4XCxaese4HIBJB6/55rWVsvw1cBd+N9P8M/YvtULSFxjCjt6/wA+1aVh8Q/CV1KWF1JEWGcOvAP1H9RQB2Cv1yeacJSOhrBg8RaHPzHqERB77gR+Yq3FqenSfdvIseu4Y/Om4tAaomU4+Yq3uOKd5nTkH6VSEscnzRzxOB3DClMjcFVVmHTmkBYv5pbfSru4j+cxQu+0jBJA4A/HFfBvjPwX4puNcvNTGnyTQySkB1ywwBjPHI79RX214kvTbaHcSOxXPY+3/wBfFeZRTOoU/KR2INSB8jXuh6xZg+dp90oBwcLvH6dKoAPg/KwI6/L0r7Dvoo7ofv4I5COjFRkfj1rHu/DOiXbF7nT7d3/vFBu/PrRcD5S+63JAz6jinFSPvPGvHHOQa+lrr4ceEpwzSWmxiOqnp+XNZUvwj8ONEVjZ+TkMeuPwx/I0cxJ8/Z+lIfuu3pgCvbrz4Mae0RNrfFHHqc/5/KsS9+Dd+ZEWw1OOZWYAo4wQCeeRwePYVSsNHrv7Kujx2/hiCYrh53yeMH5uf5bfyr7B8HqE0oyY+Vm4+g/ya+f/AIT6Uuk6ZaWHk+W8MRLYbIyen6V9E+GVVdFgXjAUD/P61NxmjG4fOOg4o+6c0Iqj5VGO5p2BQA0sp9M0v4/nUUrRLMsbHDMM09UCjuRQA8gEfdphRfQH6inrjsTQTnI70AQS29vIf3kKE+uKqz6Lp8vJhwT3FaA6fNS5z0IoAwJPDcWcwytt9G5qJ/Dz4JWXB9CK6QcUm5TxmncDmBoVwp+WRSfY0j6VeR/w7vetm5s7gz+ZHIR9DSOdQjB5DKPzouKxhvb3afejz71CZJFyrRsPetx7y6jIaSNSD6ioTqVt9oRbi12luhouMy0k4xuzSq6njPNJqLoL1hGu3viqqswGTwSaYMuA0k84t7eWRjjC1XVzmsjxVeNHbeQp+ZzQSULeT7TO8p/iauj0iNUiaXPCiua09dsaitrVrgWPh5sNteQH+X+JoSA868TNJrHiJlX5izhEH1PH9K908KWC2GhwW20Abeg/T9AK8n+G2mtqPiNJiuVhYyMT+n6kV7WgxwBhQMCpYD/Qe9OpF60tBQUUUUAIeoqA29u0rM0SknrkdanI/Ogg+2aEBltoOjyeYW023HmjDgIMN9R0qg/gbwxJaG1k0q3aIknYUG38un6V0lGabkwscj4j8A+HtasY7WezWFIwQnkgDaD6Z+teUa/+zRoV1PNNp2rTRXEmThl4GT6HPt0Ir6E4oxQpsLI+SdQ/Zd12GeOXT9cilMbZVz8p/I5Ht96uq0XQPilp8Q0m+d7iJB8pfow57tkfka+ijGu3bjikZW42tgDtV+1aJcUfM2qWfiqxn8yfwvI5HVo8jI+h4P4GmSeOvEOm2DrpvgW4N0oKs6htw4PRG5/ImvppumCrKPYZBqM2tu67WtoSD6oMflVqsS4HwV4w8WeNNaeY61FfohkMi2zIVH8XBXAzjPXFHw3sofOl1bUImUQoXCNkBWIA7/U190XuiaRdRNb3emWtyhHKSRhl/I1zt/8ADzwbqdq1hHp8UKKQZEibjHXGDnFX7bQh07nxbreuR3mvPdu26MZ2g9hn/wDVXWfCrRdM8QX0l5eyKqo37uJDktxzn86901b9nnwNqU4aFLm0B+95T8H8Gz+mK3dC+EXhbw5au+kWKSXig+W8pyUOD0PXv3JqlXjbUj2bNTwt4f0ez01CLBCjDIRoxuUn0/M9K1rvTbOedZG09HKdHaPDD8etcfNpPxIjvTLDfWxTDAIqjBH0Pf6Gqj3vxYhjCm0t5VZwrAH5gPXDc+vQ1m566DVK61NvxF4N07Wpgs1tFHFkbnVcED6jmvmz4u6omma7/wAIzocksljCwZ2c7gxAz1PP8Qr6outQvLDwh5+p2s7zyR7ZEt13OhIxwDznn9K+W/ip4F1aO7k1vQrbUbyyuNzzK1qRJFnnkAnj3x/OtYVRezSOD0mfUrbVEvLIqt7E4kVhwF56131xqHjvWHjvppPO8scfNux/Xt71w3hLULa21V7e/gaBlbawcfNge3X/APVXoMXjPQdNiaP7Yu09cDOPqOv6VnUqOVQ9DB4eDWoTeNPE1rpzW+qaZFdQ53FlALD8sEfrWPP8YJY7P7IumSsq5wGY4U/Xt+VY+veKLK4nkktZhKh+XepxnvXHQrda/wCJI9ItSxEvR05OeuB+VdUZKxy4qjGE7o9j+Fegar8XfEK3WoRLb6Vprp5kYP32JLA5HsuPxr630TTbfSNMttNskWOGCMKOOuO/1Nct8HPBtt4I8HQaLb/NOoU3Mp6u+0A/yP512+B93tXDUnzMpRXYWkNOpCeaxRQjEBc8CmqdwycYqpqe8xYiPzDqap6RcTSSyRtuKIRg+ppgakkAY5qlc2foK0ulI5HSqUrCZzV1bMp6VSljI/hNdRPGjdqzriBcH5a2i7knOy9agfPWtS6tlyccVnSxEA9aJoEUppPUVWkOalmD78dagkOKzsMhkbg1Rnyozuq3KeKoTnrmpkUivLMyoWJ4qCxt5Lubd1ANSRq9w2wDgGtmxtREgCqMn0qQLYtSdOKhcEdTS6N9xkbrWlp0JMLhiSO+aqxIqTvt9aALCgY4/wD101vm74pwK7cDrSqy9xmgBD83yyY8pgVYk8D3r8/v2i9Kj0f4qajbxqw3lZOc/dP3R/3zj86/QDO0/Mu4bTge9fKn7bfheKz1ay8SRN5jXSbHY9sY/wDr/wDfNUSfM55NFK3LZ24GOKQdKACiiigAooooAKKKKACiiigDW8af8jprvtqNwP8AyK1ZNa3jT/kctc/7CVx/6NasmgAooooAKKKKACiijOCDjPNAGn4X0S58Q69ZaTaqxe4nSM7RkgMwH9a/RzwtpNtofhiw0u1jEaQp0/z7Yr5c/Yy8GPda9c+JbyHdDb58piONwH+Lj8q+t8DG7uTx9KQxOR0FNkbbgmlZttQnMkyjsKQy3CM4NTSfdAFNChUpUHTJyaYMIozVXxJqUekeH7q6mbBKFRn0P/1s1eiJ34ry/wCO2ubpU0e3fAACtjueh/maESch4WjfWNbN7cZIeRn/ABPI/nXZPtR5LVcZI4qh4MsUs9NSbbg7c59z/wDrq3doFn84ck1ZE2YXjG2FzpSlcloj+grg7ZmjnVM9+TXpF/uaxuY2XJZa8xnd4i24ZYN29KQRRbd1SZ3P3E+Y/wA65OPzLm5a7bl2bIJ7ZOa6LxTm30ZRGRvnXsecZwf61hWjCOJBjtmkaFi1XEh3dKuBAOQKhgAIz3q5HtAq0IaoyOmKADmpD146VJEgbrRLQBsOD8u3mrkCsO1Ot4V8wjGB6moL3U4bQNjDsvYc5qoq+wXJpHSP553CqP4ax73WH8wrbg47Nmsy8uri8u3eViEPIWo4TtPIzzXSoGbJwZJm3SOfzpemcU+Mgih+SBWnLYhixpU0Y5pIhgVPGoIrSKIYo6U6KPOGAGKCtTwR8da2RmyaBduTxntV22UNGVwWcjIx0B9KoMyxqWLjA61AdVKttjFdNKJjI6Dy5L7y/ssklndKMecrFSfxFbmn+JPHlpp/kt4ot0ii+X5jhlx/trg54/iBrh1vpJPl3sAewNTpMY0OAGZurNyT9a6nQhUtdEuo4o3rySHUtQ+16zeXV3KoyBvzG54wSPw6irp12TeFRiqjoo6D8K5jzuF54A45p8V0gzkc1vBQh7qRzuo5bnTWuv31pcNJayKpIO7coYMPQg1veFNegm1CLT5LEx+edryW7mNlOPTof/r154bg53L0rp/ho/meKoZZAGWMGRvw/wDr4rKvShylxqtIZ490qC38RT2UmpXd/asQDA+04PfJHXk9/SqAuFH7u1VLW3hUgBOCRnpTPFV2s3ie9dGPyyFSc9T3/XNZXm7WbGMN196KFKMIl+0cjWOoyGJAufLUYT6UxdSmVgySEH61liZlTaCMDoKY0vfvW6UJIyas7l/S9e1jwv4nXXdHBm3MDPDgfMPQdO3v617x4V+NnhfUoYv7VaSwukA3+YpVc/mRj6mvnuO4bdwzKT3HIpHigkfNxZoX7Ovy5/xrzMTl0Ju6R0UsRKOlz6M1v4y+A7G1kaK/S+miBZI4lyxb/Zzwe3Q14frnia+8ZeI5Nav1+ywKWWCJm52lj+uAK5cWFjb3X2hbXDZ6mn30zMwIbaO2DWVLARhK5dWtzG3c7iflcMKqyAgYZaw/tFxHyshqaLWH4Ewqq0NVYUXoX5Rgcc1Vl57bT6VMt3DMPlYZqOVQXGQawbLTGMSo6VHIzBfSpeN/DdKimNZtJmyY2C+uoGyjZHoa3NP1iGVAJCQe5rneppwHHQD3FYSpoq51yNHIu+OQH2FNk6cAiuUhuri1cOh3Y7Vq2fiCKVfKuVKN6mueULGkS6+c55o3cU63aOQllkDA9MVM0agVi0WVTzUcpG2p3RWOFqCeLaOtQMoSg7qZtVqmfmoXQ54pjsMRVNwiNyN3Ga7i1jxDFHzyO1cZYRebqsS9gRmu7iX/AEuJQOn86BnK+PxHNrEKuEzEgVFI7f5zWTFaxyS7vKhJPrwfzrQ8VssmvyvnIXgfyqvbqojye1IBBY25PzpJE/8AeH+IprWssZPl3cyHs245/PrV2J1dflX86cBlsbfx7UczAyv+JzE26DU5QfUOQfzHNW4da8WWxEcOoSMeud39R/Wp5Y1zggZ9jimxQsx2q2MHv1pbgbtrr+oXvh1rDUyks2c7jgE9+3v/ACqjbyqqqq52gd6ktoI1wxO5vSpPI8xjhcGnZibHGVStJty2c0oiKKQyg8URjcPvAH60WFzEghVlqNol6cipY43z94U9x8vYmhwC5nzQKPmzkCqbTNARIjIjD7rAfzrRl3SKypheOc1Re3lmCqAMK2SfxpKLC56N4JMz6ebybZ5oAUspOD7fzr3fwrIG0K2K9gM/lXzN/wAJXfaRaxQWdkssEahnbH3iBz7V7z8HdUn1jwPFfXCmFnckqR06H+RFHK0O5269WP5U403HelFAzLkeZtVdkUMirjn/AD608XU6nfJsXngD0pNKQrd3B3Fhuxz7U6/0/wC1TI6uVEZBwO9AEMmsPHIFa3PPcU2XX7eNgHjZT6Y5rRS1jVQHUNRcWdvORviQ49VoAi06/t70FoZPwNWwBn7uDUFrZw2ufKjVQe1WeBigAfpVa+nW1tmmOMjpmrDcmqupLG1pIJvuUAPsp/tNqkx+UsucDtU5GRyahskWK3jUDB2jNTEnGV/KgCveKJAq8YB5rG16OKS6gIG0IegrdeNX6hsHrVO7tYEdryc5A6LnigDmNTbdffKO3NRnpSGQzXc8wI2MflHcUE00A6E5cZ6dTXG61efbNV4ztQ10mrXP2WxlfuV2/nXFWjmR2lbqxphY6XSNruMjiqXjq+3yx2cZzgAED/PvVzTJBDbNKy9B1rn4Y5tZ8RoqLwW5/P8A+vVrYR6J8LtL+yaU1064aY8fTr/hXa9qyLeaDT4ILJVbhfpWsGUR7s8AZNQxDh1xSmo4po5ACpFPOe1SULmimk4wvemk9VY4FAElFRhj6Ej1pyuDx0NFhXFNFLkU0tg0MYtFGaOKV0AUtJiigBaQgEcijNGaLAMuI/MhdFbYWUqGHUcVzPhLwvcaJe3l1NqEty08hKqzFgF4wOemAK6k0U1oIjjBHc+uCKBncRtx71IOlBFDYWGqOoznB5pcU4dKKQyJ4UcYZAQTkgjrUU1tHJGY3jjdcYCsoIAqzmloTYmkzjNU+G/hHUpPMuNEtSxznKhhz7NnHXtXKaz8BfAt8W2WbWzEHhW3L+TZI/AivXu1Vr6aGC3eW4k8uNRktnGKtSKjJxWh8/6n+zP4fkJFneOkR7BiMfgcn/x6ul+EPwR0jwTqc99MwvJGHyeYM46f/X9etenaNqthrKyNYXEc8cbAMVYHH5fSr5JPzL36cdKJVJW0Jtf4h0a/MWqT3psWdnNOqI7DDNIx5HfmlprHAzTAr3IXY8KH52p1hbrbwBe5OSabEjPceZ2q1toAMZNMkqSmsKAKrjmq8+ccirsinHFVZ9wHIzWsCWZdwqsD61l3KYzWzKBzkVRuVUnirYkzCuYz6VnzqQa3LmPJrNuk9BSGZNw3VV6iqTxtKw25PrWlNFum8lBlmFW7SxMCfMvzGoaKKdjZrGgOPm61oRxbMN3zUsUODVgxhF3t0XmpsBOs0drZPvxuNcpcXrLOzK1LrGpGRzGrHANYV1cbV65oA1J9WeFlZjk1saXfGdVLdCO9cfp0Ul9OA3QGuyisvLtUZBgrSA0BgFN5wvQkDJxXi/7Wmjf2r8LTdvE/+hS4QIMk5Gdx46BQw6jlq9hi3lAzHpWd4w0e18QeGr7TJ49/mW7FBjI39h0PU4z7UXCx+aJLOhYjAUfrSsuw7evrWhr9mNN12/sowGjimZCWHbPBx79fxrOoEFFFFMQUUUUAFFFFABRRRQBreNP+Ry1z/sJXH/o1qya1vGn/ACOWuf8AYSuP/RrVk0AFFFFABRRSHrSAWrej2M2p6pa6fbqzS3EyRKB1+ZgP61UPFe8/sheCzrXiY67cwqbe1k+VmGcYGD+rj8qAPp74V+GofCfhG209I1RmiUuAPXJ5/P8ASus24/CnzsryyFR8uRj3poOck0MaGOy9DS2qqX3Cq0rZkC+9XIgEQCkMmNCD5iaack4Bp6LsXnk00JkjSR29tJcvwEUsc18363eS654ve8ncmNpcn2Gf/r17B8X9VbTfCr28LFJbhdvpwTg/purxOBo7TTGmkb55JAqn2HJ/pTEeqWzRHTY1hXCH9Kp3h/u5JFU/DN39o0RNpzzx9P8A9eatTMWIRetFyJJFcZdhnnI/WvMfFW6DW2t4lyWb/P8ASvSnmENtK2cYzg15uknm6hdancndsOVz+dO44syNfkknvBBnIiAT8qiEOWRewoik8xjNIPmYlj+NWYeXBpFkgtipzUijHFSo3rSOoBBFXshCDk1ZjA288cdaijUtnFU9Zv8Ay4RCrfNQlzAyTVNUWKExwtlvUViKzEb3bLGmRoy4kb5s9c1KdpJFdUI8qMpDRgmpolyMnmofLNWI1YYrREkoXA4oT5mo3ECnQitBE6rxUiYUVGn3qk8xIwS3NXFGcmOCnbvY4UVXnv1jBRetUbq+klYxrwuaqk/Pz1rZIhsmM00kp3OduKljJzlRmq6dcVZjO0VvB2MZF2DJ+tWRuUfMcCs4yIq8scsRwKk1O5VZVtY5DlEG/IySetaSrcoRjzIulz2ORTDKR1rLjuX6KWyOxFSR3jE/MhIHWpWKuUqFjWjl/dGuu+EjiG71TUriTKW8JO3HUAZP67RXn8VzhXiUbpJXwvtk4r2fxFoWl+D/AIUSa5Hua51BI4wMfdX7xJ/8dHOetZzxsHZSJ9hc8rmu/MkebdlndiT6nPNR+ecEmqdpI7DYMCPGdx9TTZLu3MpTfuZflJzxXTGtBx0ZPLyl4TUNcMgyoBPvVQOCPkINMkldZo49mWk+6M000le4+TmL8U4CZ3KPYinySrsQ54PHByM1u6f8PfGN3Zx3FvpJxKodA5C7lPIOTx3HelX4Y+MruCT+zYbZ7mM5lgEih146bSR+mazeKUdWzP2Luc8byJSYfMy+PuZqpLIrZxnr613tn8H/AB3MCkyRW527g7rkg+2Pm/Q1wetWNxp2o3WnXTK8luxBI7nNZfW1N2R0ewaV2ROfl61A5yOVpGl3R7+R2xTfN44olqKIwStGcq2KuWuqSAgSkEetZ00mfvLUatH6cVjJDOljkilyUcZNMk4OCa58TNEwaEkDvWlaXyzKFkIBrGSLiy4F7ikYlRSBowcc/Wkdx61mzQilbJqE8mnSHk0i4NZuzNUyzZak1rhTkqDXR2V/Bdxja3PpXIupA+XkVEj3UMokhYcGsZQKudo77W54+tQ3LswwKqaTqD3SeXOBuq5PEyDnp1FYSjYtMqNkU3dzUrNk/dpm0M59h+tQty76Frw6m/Ud393nNdhaPsnaXGSnTPrXNeE7fa00rY4OD/n8q6FMrYyEnB7Gk9xHFagpn1SZscbuvtUltGpbPUelNlkjSWXzJByTzWedajtmwn3qpRbE3Y31iVTlRgGmukags8y7Rzwa5m41y6mLKpK5BGRWa810x2yTsRVKAKR1V1qVjGNu4P8ASoP7csQOI+e2a58RjAbduPvSNGD2wauMEDZsy+JJDIVgjG7saWHXtQY9vwNYoRhjpUqhsdav2ZDZqXesalIpjZto6571Vju7zduNwR9DVaQuEG45oRSRletPkRNy9HqWoITiYsvvUc17qJP/AB8HntmoQxXhh+VMcxt8p3Vagh3JPtd55m9pn3dM5qT+0b5TxMcdxUSpkUo2AYapUByZOdXvwgVZSoYAHH93ua+zPhXCIfAOkxKAGMKvIMY5Ybj/ADx+FfFAQfaoeMoXXcP9nPNfc/glWj8NWCuhVzbozj0YjJH4ZrGqhx1Nyk7GlFFYGhTtExOzHvVwKB0qCHmUnHFWKADFJzS0UAFMyC30p56VGV4PY+tA0Q6jdR2dq8zZwBmsmO/Oo6E9x5DMyjOw5571r3cKXEXlSLuU9R60ltGsMYWKMRjuMUCZylr4wuXSRv7NkO3jOeKdp3jKRrtYb20aFG4DEf1HH8q6kQRs7boYyMDHFZniPRbXUrI/KscyD5SAKARrxSCSISRtuVhxXO+JWut6xB8Ie3rUPhOa8hL2Em4qhyHxkAY+teJeOvGXjCy8VXtrHIlzDDKQFLcqe45+uODQB6uN4kKlCPcUqttbaeRXjH/C0PEIxus1B446/wA+fyNalp8XJIWRdT0liDwWQ/0OD+tNAdb41vNrJZoTufnr+H+NZVmnyBcjI61mTar/AG3d298FKF1GFPatjTAry7c9Dk0wLmtXP2bShCGALDFP+HN1o9rqHnX92sb9RuOBn8fw/KsDXbnz7sRA5VawbrTFmkMiyyJ7o2DVsk+job3SL2YSJe25cdBuAyKvO0M6FRImemQa+XU0ZoSZLW8nhc9SrkZ+o6VoWEviLTwDba1cR4OQoOVP1U5BrNgfSltCsI4xipwf7uMV4LpXirxjaqNt6kv/AAED9Dlf5V0dj8RtcjTZe6ZBMR1eNtjZ9xyD+GKLDPVGcKHY9QO9eKfEv4i6tpfiEWumXIQRoC6DnJJPUHjoB+ddVF8S4WHl3WkTFTwxRhnH0PB/OsLV5vhtq9w0t1bSxzy8sxyp9Oh+X8jVxWomZOmfFvW1hVLq3imPqvyt/h/KtqD4ukIFmsGVvXP+f51z914V8ESZ+w6zJA3UK+efwbr+BqsPAKTELYeI7Sf/AGHJjb/vluv4GtLRJueg2vxT0yRF8+Bkb1U4/Q/41o2nxC0GXGZipPUHg/kf8a81Hw11osq295DKe6kgfz/xqu/gTxFbyEPanPt3ppQC57TaeKtCuCANQhVvRjtP61rw3lpMcR3EbH0Dc189N4Y1yJm3WMoK9Qp/9l60kP8Aalnlf9KiI67c/wAqTpRexXMfRhIFGa8F03xTrtoDGmqyEf3GHA/A1tWPjzVoUwXjmPoDg/kc1P1Z9CXPU9gP1xRzjsa8yg+Id0x/eW4B/u4x/n860LX4iWocLcwOnr/n/wCvR9XmPmO8B57j2pc461ydp420+XZ5hEbOcDJ/xrfk1K1jiWZ50CNjr15qHRkh86LynNFU4NRs5v8AVXCZ9D1qzuVk4YH6VDg0NNDs0oNRqxZc4xT14zUoY6jFICKWmAVna7YrqOl3FlNIY4pUwWXqOeOlaNJTA4v4Z+CLXwVBdx297LdfaJN7F2JI44HPPr+ddngAc44oIGDxTWHyccCgCO43sn7k81Ssb9mmaC4O1u2auxLjncCKwtbuI21OO2tVzcDr+dUiWdCG7Y/Glb5l21mDUPsqqt7+7461bhuIpoxLbyo4PTmhxYKS2ZZXC4UU6olLY3MMGpAcipKFooozSAY9VZmGcGmX16kOcnFYlzqqljg1tBEMvzOpYiqE6qSagF00h3DrS7yQWbrViIJk4qhPET0FacgKpuan6fbec+8jgUmMo2emlD5zDmpZoG6gDr3rfaHjbjAxVS8ty0YC8c1NyjGSEmTAx9ayvE98ttb+SrZcjJArZ1a4h0+zYMfnxXn2oTSTTF2JOaTC5V3EqWYnJqs0Mk8oij5OealYlpAF610ej6YIoTMwJcnJqQuP0vTltlTaOSK6K3i3Wu3HAFV7SE4BI61s2cOYSpHakxmKNqMfQdqarByFLbYxkAgHPNS3SbbgqBnmo0YqwkXG0HmkB+f37QmkvpXxT1dGiMUU0vmRDGARgew6AgV59X1B+3LpGnQXOka1bxKLqUMHbbyct8oz/wB9n8BXzCyFXWJmAYgMTj1poTG0UcduRRTEFFFFABRRRQAUUUUAa3jT/kctc/7CVx/6Nasmtbxp/wAjlrn/AGErj/0a1ZNABRRRQAUg+8falHWmjLKV7sc0mBLDE09xHDGMs7BQPc1+gfwE8Mp4S+GWm28kIS7uIlkk45+bLn/0ID8K+OP2fvCsvi74oadYrGWt4m3zNjIC9P6k/hX6Bkx7wqKAi7kjHovrSAcf4T3xTJCdvHFOGPyqG53AcUFIgjyJ9zdKsbyXB7VTUv3q1E3HNAFqM5celWLdWeUM33c1Ag2qPek1e/j0jQLi+uGC7FLDP+fQUxHjnxu1Y6j4rexgfMNsRGMeoGD+u6uZ8T28VtotpCP9cVDFfc8n+YpunO2qa+1xcthZJNzM3ueT/OtLTbMeINevbgti1iVipJ4A5J/QD86YjQ8CzeTYiJ2BGMY9K3m+V2ZemM5rz7wZqA/tG4SRsKshUA/5+ld/LIMhs4TZmgzkzmPGd59lszErAF/lHvn/APXXEa03k6ZHCOGlOT+J/wAAa2dfuP7Q1gZOY4Tn+tc7qE63moNj7iHaPw4oKiiqinCrV23Q8n0pIowTmrdtGT24NBoMVSeAcVJEjbjvPGOKfNCU9jSj7yE9AKBMr3lx9itmZjkt0Fc5K0lw3mN1NWtduTcaiY1+4gqCMqe2K6qcbIzbFXdtAalzg0u5P4hkUiDc/A4ra5DHoTkVZjbikSNcVJ5fFUhCSMCMVJFjFRLHluatRxcVaExQUWFpH/Csi8naV9sbcUusXBwIVPANU4w6gEda3iYSLES7fvHmnMPmzUfJINKz8j0rZEEig7smpTyODTVdSKdGRvHNMLJlixjjE6ySIWRMF/asC814XE9xdQ243s3yE9uf8K3ra1jvBcwtcmGSQYBzjHFZF74Qv1gW0t9SjyMupzn26j+orCs3IuCUSPS7q8uXMjoBWiXKj94wUd6raf4e1+DSjhfPkB6qc/yq03h7VjYuZY2J+nArCKa3NXJDNNuVvNe0/TYGx9ouEjL+mSB/jX0T8ffEelaT4Ps/CciAzzRJKQfvICCR/Ja8L+E2jyL480i0u7eQM0oJcqSAWOOo9ASa2PjlcS638VNQupI5FhgQJGMYCrjAH/fIFYTs5GitY4JXuLy3EQkKJvyMdx2q6lpHbgbm+bqTnrTgyqFVV4XpkUweV907mb061tdxtYycUyYttGY2qXwy02p3sNrH816Z1UDB+XLAfpmq0W3zAG3JjnGKseBWj0/4n6ZdszR2nmh5WK5HJx6fU/hWk6suUIpI+5PDjtDo9ramPZsgRSFHIUDgflWVYeGo9L8Y3GsLLIRcA5QcgdPy4AFXX8SeH7XTpNdbU4I7XC7mY5AzwBxzXL3XxS+H8WoB18RxGVh03YU556/d/AkV5nM7s10O7tmm84hpmMOTgE5r5X+PfhObS/GkmpWkMhinOeB1/lnjH517XcfFrwHuWCDVFkmc8H+Hv0PQ9Oxqz4q1Bb+C3ureziuoiOWwQfzH+eK6MPJxldBJcysfIMvmRyETRPH6BlxSFl7V9MX+neFtQj+y3mnCOefG1VXgE8ZJH9RXz9480ldC8ST6fEcxq2Vb2/L0/nXpe3Unqjn9lyrRmBMaRRxSPgnOaXcuOtPcgaTjtUTMc5Xg1OzLioZMAZFQ4lo0LHUgzCKUKD0FackamPzB0rmEXD7q1bO53KUJ47VjKJaLEh5pUBxkVGW5qRH4xjFYuNi0MlVlTdzUA+Xlc5PWrU8gZQtQHG72pMsSKSRGyrEVuabqHnqIZm+f1JrGOMZqFweJIzyKwnEaZ2KARjj5qWdAyxtGOvJqlol7He2/lyMFkUU+W+ie4srSGT968ixgcdCcf41z8r3LUjptKs7y10xHktmIkO4nHrz/ACo1+6W10OVlUhiDjPb/ACTXuNrY2raBa281uuWiViD1GRxnPtivC/jcPsc62tuoVW7D/Pv+lOEbsZ5YZp59zvKQc8CpGijwHLHdUZUqSe9TRKSmWrqUUkSxxQlQc1GFOeamzwFkwoI+WlQsTtCoSPQ8miyECrxxSszAU5W4+ZSv1FNLq2euR7U3TTJGj7wYtnPapS4AHBNQLJBCN0jVDdarGEJiUE9qnkktgZd3Mw+6cVJEQpAY4GeTXPz6hct8y5FQS3M0ybd5Bzzg1fIzO51bSWoGGlGaqzXVvGOZgVJ7VzhRtvzOx/GonCn+Fs/XIpqMrjUjo11CzzxJz61L9qtG/jUN2yetcoqoW+ZWU+tShCp3N83HHPNacoN3Z1dhcRnVrXJUr5q/L1yAcmvu3wo0knh2xeUYdoV3fXHP65r4Q+D3hw+JvH9jZpK8W2QFj04B3H9B+tffenW4tLG3tQdwhjVM+uBjNcVc2gWRR1BpR0oxxXOaEZOxaenK0ycEqAOuaegwooAUUUUUABpppT1pDQJnDfErXdS0qe1XTJxE+CXB/iz04PHb9awI9b8STWeGnHmEckcf/WrS8fLNca9bwyLmInABHbuf0rW8O6RCJJPMjzjAxjinY5ZzkmZHhrxFrAvUi1Jv3f3c4r0RCGj3DDAjg5rj9R0PbfK8Ks8SvluDXXWf+oT5SBjoaR1LYpfZ47e7e4XerMpZtp6/hXzP4z8uXxPqSsPMHnMCwH8Wfm/XNfUcikwuzj5tp4/pXyt4mV18SajubJaZufXk/wD66GMzo0XJTAHvTLuDFrIrhdoXJPtUkS4znNRT7mtphg9OfepTYHReF5S+nxy8DHArobdxbWk8h4JNcz4YLJpMe7nn/P65rZ1GXEQhHU9a1i7gykZdzPI2dzdKWAtjZuIP0qPIDBau2zq3G3BFNkj4yyJhlD04DKj5cD0qWNUbhm5qZo1C8CpQ7DYHwMVfh8vle9VbWNdwODnNX1tgCHzWiQCbVPyEL+VQz2sI58pD+H9KtvCWwY+T3pPs7j73WmRJlSDTLGZv3lukfHDISOfpUv8AYtmo2o8gP14q3aQPyM4zVkq4GzBPvV8tzNyKmn6fJDIRa3U0Y/u7zt/I8VvWdx4gteI9TYpjo2CPyPFULTzF5Zt3t6VfWdvKI2hx6MKagwLsXiDWv9XJHbz4PUDH6HNOl8Q3TL5d1osEydxjP6H+hqhb7Vk3eWyH/ZORWouySPLD9KtU12Ju0ZUmqeHbgeRc6G0eDwNucfgf6Gq/9n+EbknME0HuuT+h5/KtV0Vnx8rD0Iq3FawyAKyRgY4yMiqcbbMSdzBTwx4evJf9H1Ro/wDYPX8jzUr+CYJcLbanGXH3c88/Q4NbqaVZlv3lrGR6rzVmHRLGWePbHJtU7hnlVI+tS6ski0mc3B8P3nZxNeKkq9Nq8Z/pVWbwXr8G+SW+lvI1JCxpjjpz7/lXR+JPFEGg6pYaXDatcSTEBmVSdg5JyR7CrMs2pXV65gdouhwVyPpURqu4mrHCG01S1yPLuVx1AUn9K6Dw5q01ho89zeSSSEttiBB4AHp9TW4JNWku0juI49g43dv1pNTm3S+VdWAeMH5eM8Vq5prVEptHMR+KtVmkkKnEQPyginR+NNSVgG6enX/P51tBdOaTy5dNkCf7Iz+h5pW0nw9c/N5ckR7jH+TTTpvdDc2U4fHMqkedbhh6ircPjy0JAnheL3HI/wA/nUMvhbS5xm3vgf8AYyM/41Un8EJIxSC9BOOjEH/69KcaT2EpM6rRPFOm6tP5NtIC/p3/ACrcDAjrXKeDvD0WjRZbyzMWPzA5x/nJrqQV+o9RXFUjb4TpjJMcOabJhQWY/KBzSrjadtB2lCrd6zV+pRQsdStrp5lhXmIgH61FbWNuLh9QdAbj1x0/zmrNlZQ2obyVxvcu3uTVnH3htA9KtEs53xdJLLFFZQRkyyMN5A7Y6fqKfbaD9mhCwTOHxnJ4x+VbCCDzdx2tIDj3BovGlS1naFd0oQ7R79qpVNLE+zd7kOmLdo+y5bd75zmr5JJwOKp6J9qXT0+2HMuOc1dJ+YDvis2aRFHSo5m+RtvXFErFRWZqNwyovUDdzjvVxjcUjnPHOr22kaRdateHyreKFi75wTgE8fka+fYP2jPCo1wWdwrm3GQZFOCTnHf5T+ddz+0TBrWt+E20uFtkLOWKhsb+Ov04P5180/Db4cSjUprrXtP/AHVszbFK/e+YfMSOD3rZxsjJbn1/4V8WaFrVutxbXyoDjCSqVPPv0/Wuv2Jt8xWDA9CDmvmvwtoE+pajGukB7a1H3nXgD8vrX0NpgtrTT4LTztxUcn1pJFmgYDcbVArXsrRYIQvfNJYQBI1fjnpV8J82e1ZykCIPJ3VVvGS3hlZ8Dbzk9q02OB6DvXE+NNSDu9pA27I+Yg/59ahMZyfiS7a+v2w37sdT/n8axZGLOUVTmr0yNsKj8TU2i6fNe3Q+X5R7UwIdE0zzZ1kk6A7sfSuqgjyu0Diplso7bCovPc1Yjj54GKAC3jzjjpWhEm1KZBHxVlMYxQUYurJtcMuFOOeOtZyRIIGBc8mtvWYFKbgaxwF2lWpAeS/tT+GbfXPhhPchHMtod0G3kk8Z/lj8a+FsLyjLvcHkiv0y8VQW914T1KwnhWUNbM3zdAcHH+P4V+a+qAR6ldRqhiRZW2Iey54/SmKxVHA4ooooAKKKKBBRRRQAUUUUAa3jP/kcdc/7CNx/6Nasmtbxn/yOOuf9hG4/9GtWTQAUUUUAIeBQzYVmHsopQMn9BXSfDTw3J4r8X22kIpaPePMx6ZwT+WT+FSx2Pp39jLwedJ8P3PiO6iKz3BCRblwQApyfzcj8K9/RTwazPCekQaF4dsdLt0CLEmSB/ePJ/nWuTzjsBQFhBQaKKBjDGh/hxSeX6EfjUlNkPykdz0oAI5Muo69q4P466yFtrbSYpOXOWUdx0/o1d1Y7zIML93kcV4t4vs7u++I8kNwxb7uM9hj/APWaoTMuOIQ6ajNhZXyFA4Pv/Ot2YR+GvBj3MSgzXKiLPpuOP5A1z3ilTa+KIrNWwsMY3DPGTyf6VYvhea9eWWkncLZXDDGcZ6Z/U0EGFawf2RPDNeSHfdYk5755rs73UlGgG66EqUUZ69s1zfxXETa1Yw2hBa3UAqO3+QBVTU7qeWxt7TPYA4/z9aBWKVxOYNNluZDhpTkfjzWJaqypuPU81d8RzCQw2cfQHn/P4VGE2oBSLiS25bb9auxM/GKggToKnVWXkdKLlEzSb1+bk1CzYjdm6KKkTOScZqO7BXTpZB1NVFXZMjmApklkkPUtipF+UdM1BGJOnbNToGH3uldi2M2DMrL0qS2UsKjIG7jpU8OVFMgmSNlHWn5Kimh6C+TVoB6Z3ZqZ5DFC0n90ZpkR5qPV5Nli3vVJ6ikYrsZZcmpEzVa1bILmrAf5a64rS5zyJB0pp60K3y80zdk1pzIkmRaeOtRI1SowDc00wElkKhztBZu/TFQzNO2pLNG7bAoAO7kCpZ/mHFMGGrOVmx3NG31O6hJeG4dBnjcP6irUOu3ihgZCSzfMT/jWRtcRnDEgc4zxSFmHEa/JjJLHoabgrDvqeqfBS/Op+Nw00CSGNCEbGdpIxnPsNxrD1HxD9p1m/ubyyC+bO3P95cnA/LFb/wCy3bxyapq9/Im5ILcrv7Avx/IP+dXfjBo41OztJLOJLVi2crwSO39TXI9GbdDho7rQ7p1jezVFz87LwRz7dfyrpG8JeDb+KF9L1xIrsjOyQAjPplen4ipPAHhGyFwI9UjMg2ZbPqf/AK2am+Lnhvw7oehJd6fDIlwzfK2c45A4PUdSevarSjJk3Zg6r4Q1yKSRoYbfUEj6GFhJ+YHzD8qgA1a4nsrG/wDDMSxI6h5VTJAzz6MOM9a5GLWdQtYmuodUm8xXAXc5Y7e/vXoPwq8dLba/Mvi+dbiwmiO1pBu2scY6g9ge/etXFWM22XfjfrOg/wBgaV4X04ztbOqPOULZDhec98bn/wDHa8yGk6LIyol08bIu7c/zZ/rTtdnin1a/uoV2RTzM0a45jDNnA+g4qm6KpKsBL8owzLzioWGgw52jW8HaXpsPi62+1TQrahhuyOG5yc/gP1r6b0/V9BazWCz1CFY0GCUcbQe/I49a+TZCqskewscdc/1qSGaeGTcklxD6PuP86ToqLLVU+hviB4p0ywgdbMQyT7fknypHfjP+eteD+JNSk1i+F1cP8+Of9o56/wAqo3V1POQZLlpPXJzUUvzYx1q+UOa4Fc0wrTl+tP4quhBCy4FQsfxq24GKquPmqWwQxmfqOlJ9oaKRXwcVPtXbSMmUqbmkWzWhPmwiQCrCbSBmqmiyKYzB95iDj2q9GnyHdjNYyZoiCaMdc8UzYDUsyjAPrUYBrEsCny4qFk2HK5PtUzlqiZ6TjcBEZo90kOVZhtP41reB7NLvxjZCV84cdfU8Z/UmskPuSSMcZ4zXW/Bu1S58bwqxJC4z36nH8sms6kbRGj6dhXARG4/djA9Bj/Cvm/41XQl8bmEsGWFckeh6/wAzj8K+kfMQTNI33AhJ/wBkD/61fJ3ju6+3+LdRucksXI/Xn9c1nTWpojnlDZyTn61ZjPHIpiYqTG5SF6103VjO5DIFkCyN95W2n0FbY8I+IlMdy2i3MtvIOHjQuBx3xyPxqrpFktxq+m20oHkvcL5g9RnLfpmvtrQ4bSTRLQQ28ZAUEZUHB9vxrmlOzBM+H7zzLAul7bzxqvqpOKwLnXNzlIZAsfuM819/av4Z0XWXWTVtItLtlG0GSIE4+vWuO1j4GfDnUxKz6IsRkIOVY5Q+x4YfnTVYOU+JftKyuS0qD6nil3cYVVI9VbIr6v1D9mTwq8OLO+niOOPM+bP4jBH5mueuv2X1SMfZdTxJ3IOR+fB/Q1rGug5bnziWlA9RSI3Ne66l+zN4ghLSWepKw9Ccj8wAf/HTWVqH7PXjm2U+Q1tcr2YZ5/IZ/MVssRFkODPIyzEUjsNvFdnqvwp+IGnqfM0G7faCd8SeYmB6lc4/HFcpcaPr1qrtcaNd7E+8yxllH4jIqnUj0J5Gyqhz1qVlHmRrwfWqv2hRndDKuOuV4/OlN1GrK7ZXPQ0uZByHrX7LMXnfFCNjgKqs7KSOgwf5hR+NfaytknrwcV8W/spMI/HtzebBLti+UdcAEE/qU/KvrGLxJCc7lZNvXPrXFXd5G8LpHSUVmwavZy4xIM4qdb63LbRMufTNY2NbEtxII8E1Kh3KDVOcC5KmOZCFPIBzVtMbQB2pCFozRSUAA60GgAU2TbxzjmmhMx724sTdJHPCDMSQpIq5psYjZlwAc5rN1mMTeILOPAyqs7H2HT9a2bFCIg7feI5quhkleRORnrzSHqDk8UoOaGAwc1BsRMGaNlDfMy8e1fL3i/7Mnii9jjkQkSHgHsOn6c19PXbhC3OMoQK+ej8ONav/ABnqmpXU8cWnyNJKHz91BnA/IAcigDkUXMme1SXSxiB9uCTiqf8AamnLq1zpUbF3tJSjv0BI4/nU0mRvCDCMOp5xVKIXNzQo/K05G7ZqWeTzbpj2WqukTf8AEqwcllYAe9SRfLAS33yeatKwh6ff3Yya0Ibdjh2OB61TtwQR8uTitO1llVdrL8tSxD1hG8EZyKmOQMVJbsFQdyW6e1PlaMyfNtiGOpFVGNxcwy2ST7wYKucH3rRtGVWK4Z/asaXVrK2bbIwdhn7nSqE3jOZpvLt7QKV6NjNbqmJyOxtZTC/zKF3cgEVJO0bne00akdhXn93ruqXJDS4GT2qobu+klzJO+OwzWkaJi5HpEGpafESJp4wR05607/hIdHOcuAVH5/SvN7dnkY73LfU1ZiC8/LmuiOHIcrHdv4g0hTviXr2z/k1E3jDT1YotoxPY44rixtzjbV2ERkDKrn1xzXQqSZl7RnVReLLPdxCNvoRWjD4q04oD5ZVj27Vw7wpj5VGafaw7sqV5zVewQ+c7ceILM/OFBqeLxFYEgMhI9c9K45IABjFAh5APSs5UbC57HolrrmnkgGRl+tblhqFlMBCtwOm44NeX20XCryRmtGztpprmb7KreWvBct09MVhUw14j9tqkd/cW1hc3n2toIp5IwQr4BxT/AC1LB1RsOOgPFc1cXFh4b0z+09W1TZAi8jOS3H59jWB4O+L2i+IdX/s22WRHz+5cr8rjsQRn+lcypNJ2KnVu0j0kKqQld+W9CelO2LgK4Zj71jza6tncC31K2KmTlH9R+NaiXdrIi5PB+6a54xna5r7SF7MlMQ6AqB/ddc0ktvGR80aZ/SpYiHUkAZHf2qO7uraKQeY3UdBStJlPk7lWaxgYfNEM9iOaz7jT0Y/6yQAdOelaQvbVpFXcyZHJboKmKb1DRski9u9UqkoaMjlvqjnJbG7Rsw3zk44BOau2f9r29lJI0gd8ZAPOf61faBSwbH5VJaxytNgthPSr509wV7k+jtcLYRveYVyuX9j+NXN6NypBHqK4u48QX8/ikaP9lkW17yBTjoT16eldesaqiRKW+QjHNcp1kwxStjaaYOHZeTxQjZXJGDnoKGBk2Fi1jfXd7JcAq2Sd/buf6VPHqenlt0d9bkjhsODz/Suf+JOqm10g2sJ/ez/Llevc/wBK8Zu7O7tJVkF9KxV1ZsvnHoPUVvTo3iTKZ9KowZFbduB5BFPHXPesfwlcC60G0k3biEHOc54/ya1xnuRXPNSUrDTB1yKo3sHmIAemeavjgcVFMm5SM1cHYUlc4D4gaFLqMSm0Y7lHQf59q8+07Trg6g1rdW25HBV8DBYfhzXuM1sNjbeSRjmsubTY0IcQru+lb35tDLY5TQ9Dt9GjMNpCFjbJwSSeferTWrKiuGYsp5NbTRjfkjkVHLDmIjHNW1oO50mjOJtOjIIOB1q8eu2snwuxNmykYCtgf5/KtC8uI7eNnc44rlersWtjN8V6kLHTXWM5lcbRg159cbnZXbmSTk/ia2tZnN1LJMzZQD5QfzrJCFirNy3YUmrDK0FjJdTiGPJ+bk12thpRsbYIvDAckirXhbSYrO0F1Kv71/UdK0r8BEeRiAgXcT7UDMGWP5VYqRuPekACiuHh+ILy+Ojpawt9meRlRscYHf8AIe3WvQI4Ss89u/8AeDD64/pTCwRjC1KnSgREU4LgGgZX1BA1sQK5whlc9Dj1rqXUNA2TXM3KBLrLHjnA9aAIrdVkk+zuxMcgKyt324OcV8GftL+HU8PfE26jjjMcc48xAccg9/zyP+A196Fv3e6NcMDzXyn+3RpoXXNJ1aGML5se1jjoBwO/+8f+BCgD5popSvyHc/KjIA70lAmFFFFAgooooAKKKKANbxn/AMjjrf8A2Ebj/wBGtWTWt4z/AORx1v8A7CNx/wCjWrJoYBRRR838PWgYo+Vgccqc19W/sbeAkt4bnxPqMWXYHy1K9CBgf+hN+VfM/hXR5vEPibT9FhBP2m5SJiB0BYAn8s1+jXhLRbbw54YsdNtlVVSIA4Hfqf1NSM0hzITS+tB55FGeKACkPNLRQAnQUxyv40rmoFJJzQBZDGNQcgDua4zxhpMcGsPrR6ED5gOOw/lXWu+4BaxfHmmyan4Za2jY5J7f598/hTuJo8e1PS7jVNLuvExkI81yVyei5OP/AB0VZ8Iah9ngW5YjeidT2PQfzre8cOun+DLXRLUAMcLtHVu38l/WuG0klreW1f8Advn8aBWL1vZtrEer61KvyqSIyR78fkBWHp91HPbyTMMpApYnvwK6/wAUOmheB0tYSpN0m089M/Ln8s157MpsdA8lWy9ywyfbr/hTCxVSXz7xpzyvar8REhHBqlBHtgRV7CtG0TC1LGizFgHNWNylar4VWHrUh+UZoGPHANOljDWLqMZI702Dk/NU5i3RMucZBq4Es41tu4hex4p6thOeaWSPFxIq5wKj6Lj3rsi1YzY5ME1bjUYqrEuTVlV+WqRNiQqvaowvzikJYU6Nvzqr6BYsCMjBBxVPX9xsgE5zV0v+7qLURusSO4FEdzOTMNI9kCAU49eKRJMRYPUUAqRXatjLcc2QuKFqNsg9akQg0CsSr0pxIPWmrikNAWHMwxioxz0obpSquFpWCxIrblZN20kVWnk2QFS3ys2CRTizA+1OdVaEIVG3Oce9U3pYSjZ3Pffhto83h34drf6SpkknJaZj0IAwOo/3qTVrzUdUgg+1QRjacqq8HOPyryLTPiF4n03Rl0WznVbYEg5XnaeMcY/rVaDxJrNuDILxy7N0HQDHXHSsHBnQmrHs9k01ndRySQlxxuIPP61598Zdfk1XUobWMukUQ5UcHPr+prGTxdrlqR5c25ccrn/Irn7+/uNRvJLq4OHY8gU6cLMzYRM0ckjxxwsSMASfTsaYI0VR84lZmyRk/Iaj3HNPR8YNdDasQSH5t249DTZFbeTnrTXwy4yRzk0jsSxJNQA9Sw680h+4VC/KeoNIrGnhwaAsM2x7AFVgfrTSxz0p5pm4GncBRQN2aemKcaQxhPGahapJelRDk1DEHvSb8nFOYUzbzUM0jsWtIYxX3qWUgVuOCKwtLIbUAfTgVvStlqxkaIrM3OD2oVhQVG6nGLjNQWMdlxUJ2ntUskZqLy2U5oAfEqhJJGGB0Fehfs7WscviSaXBJVSc+nb+W6vPZVZYArdxmvYP2cbMCC+vFXaAAgPrn/8AUfzrGpNtagmeqa5dLa6NqMx+6kDZ+nU18lXrNJqd1IejOc/5+tfT3xCuPsvgjUXb+PCr+HzH+QH418uhzJucjB3GoptXsW3oEac1IqkMCOoNEZ+WiWWNQjE/KAdx9605bkGx8Poftvjmy09mLjcMHHfOT+gNfbmmwR2dnDbYwI41BOOpA5r8/vDXieTQPF9t4gWMmCCUfKDgt82cdR6V73pf7UGmyTqmpaNNEuMFkO8Z9SOCPwzUzosaaR9EpfW/nbGkAq2HjPzKd2a8L0v41/DfVbpmuL14CCDgEk/98kBvyBr0LRfiN4FuUC2Wv20v+yWIb/vk4b9KwcGjS6O0ZPMXB6UKgFY9n4o0K7Tdb6pbNz93d8w/4D1/Sr8V9Y3EfmQ3kMi9zG4OPrjpUtMaaLEmP4lPsaPTBGKjWaMpuWZGTOMk1IduAR0Pccik0PRhsRX3BcGq13pmnXRLXFjbyMTncYxuz9etW8etHNCbQrHK6v8AD7wjqan7Votq2c5YRAN+YwfXvXN3/wAE/AlypMdh5cndl4J/LH65r047h/D+tRvn7x+XHcGn7SSCyPKdJ+GeieCb+TUtJVI3lXa/AyRnOOMdwO3atQTrIhUMrjcCwYZ4ruLqKG4RmmjyMcVwuqaHdfaXmt22xE9Kd7ieg7zY1+ZRjPpTvPVyPmIrIurTVrOE3My5gSq9rqCtsZoztdscUApHSLNIp+WVh+OasRahfRL8tyWX0JzUtvptrIV2SlPl7mphpDgj51NADU1y+UfN81KPE9wrAGPvzkU2XS7jP7th9Kq3FncxDDxA0DRrx+JQ2N0R/CpxrllNjzgUxggnvXMKsinmKnFd7gyR4C0hsv3F4ZfFaXUTH7OIwpJ9P/1kmunjvbTyiyTLiuLYrIWVWIXHIHenxKsi/KxAFEmKMTtIbu3dciZcn3pZ54xGAWBzXFycJuWQgg4qSNrkr/rM/jSuM3tZkMyiOE5cqQKyE04WjzQXFw08csRJXPT2qICZpAzSlFAOTWT4j1qbQdGn1GU5O0hFPfjNVFEtnzR4mgSLxXqUUC+SBO2McZ5/xyau6Pq4WBre6+gaqGpyNf6vcXUnBdyQPanfZ02/NmumNMls6+wYfYF8ttylsjFa6KqRKf4iOlcpoV79mnjtZF+T19K7krG8KuF3HH8PNZTu9B30GWkbAHcQD1HvWpbQgRiWZgsffPasa61K209kuJvmcDAT865fU9Z1G+u5N8hjtyflUH3qqdFvclyOl1PxPaWVwY7YCQ464yKwL3Vr3UUbzvlRjxtNTeCdEXXtcNrNGyxqCWk56Af44rtNV+HdtpunXNzb3ZkCqGx6enP/ANatG1GdkZ6s4KI5Ta2S/YmlRX3Hdw3pQJQ6j5s7TjPenll8zd17E13xjoQ2WrdsjDdanZlJy3XGBUMSrjcDU7Fdqt61cUiGyWzVWU/Lg1cSNQPeqduN3fFXgIooS0koGOtdCV1oQ2MZBV22t/3atjJPNYx1TTYyVRyzdxk0h8QBRiNPwzVRgzK9jfaNsfKKdAjqx71zJ8Q3wbaIflbgH0pH1a+BDCtORsOc7SNJcZ4Ptmp0jLD5lINcRHq16xDCQitG21i870nTuKckd3YRL8gwD8wz7CsPxMfFd18StM0bRV+zabMTJPJ/sKCT055+Ud+TVOz1q52SRsgVWAYMe5B6Cpr7xffQalp2sfZ98MI2OvTPOffrgflXHiKdRfCKjNKV5Fr42+Adc12006OwJkghQLInONw6Hj6sc1n/AAo+El9p2sJretSrE0P+pjjxjoBz+BI4NeqaV408P39kLv7VHGSMuGO7b9cZxWbrfxL8M6eRHDMb6RzgLANxz7dj27157rVVGzR1XpyluXPiNPHb6GJZCFk3hUB6knjj27/hUHh5ZG063aUk+YAQc9AehrDez1DxPr1tqep74LFVzHCx5yC3JHrz7V06R7U8tM+WMKMegqWpRVjGbi3cXUrm4jH2e1kPm5+bHYYrmviFrs2g20HkR+dN1JPIx/nNb8c6WviZA26RJlxg8gHA/wDrCtDxJ4ct9YtnhlZVIHy7lyAO9OFVJ+8HspSWh434Y8Ya1Fr9vDfN51peP823OVHUnv716lqF4uh3tvJNeGK1cqCrHPJPTpWf4W+HdhpOoG8mIuWH3QOVH+fwqz8TtMs9YsLbTZ1j86SUNExOCpzgfzNa16tOtP3UFGlVoR95nR3Go2cNg1406fZzyu0dTjNYFh8Q9Fm1c6bLHLA2eJJFwpHPfp29ar2FnZrrNv4b8wyWtrbGQlsglidoH5DNJ8T7hfDnhOfUNL0m3uHQbWIwu3PGeRjufyrm5LyUTsotNczOxS4tmaOZY4SXzh+M4+tXFA2nawOeQa+cvh/46j8W2NzpuoXU9pqQwLERs6gnngEA+w5Pc16z8KP7Uj8MBdem33iuVY5JBweoJGepP5UYrDOiroKdbmnZnU6tNNb2itAm5ycGmG6+zaY11cnbhGY/hVjz4zkq+4jqtcb4x1KS4nNmpAhQk8d/r+VZUqTmbTmkct4hu7i+1E3Jc53/ACD+6uMZrmr+EzI6uM85Iro5VQgvnmsu6SMOSWwTXqRSjE5+bU6Lwx8QLHS9OisbmM7oxgYH4fyA7Vu2/wAT9Adtsu9PfGR+nP6V5Tc242OG288hjWHc2+0Hcm4eo5rlnTUtTRSPoG1+IXhmdM/blj7fMP8AD+taKeLNAeMN/aMJX+9uyPzHFfL5tkYfx/meKhe1kU5SeRf+BVg6RSkfWcOo2VxGJYbqOSPsykEfn0pblEmjypDD+8K+R2bUYJBJDf3MUg6OkhB/StKz8V+KrQq0WrSl16NnB/MdfxqeQTd2fSz2xVThW9d+3Iqu8Z2FsgqOteFWPxW8WWup2qz3CXEU7bWyoyew6Y78dK93gDSQwT7secgYrVq47FzQGUK/OFHrWXr1/wDaJ2gQ8VHfSy27lYz8prOc8mVvxqLKLuWV7nLDaPujitvwxo4mP2i4U4H3RVXQ7Nr64AcERZ54rs4lWFRGg+UDpWc3dgObaqZ2/hXIeONWa4jbRbBs3MxUHHZc5P8AKtTxjrkekaeWBBnbARO5/wA4NcZoUc2m+KbfVNVzuu4yIwe3yjP5A/rSFc4PxRp76HrWm+Yo3o6tI5H6fyr3K2liuLG2uo2Enmxhg/8AeFecfHOzupZI5RHiMfNuHt/+v9K6X4XTPc+BrCfcd0bEOT6+n4DApjTOjOaVFyctSldqM/OAw49fanY5oAjYKTtrn9bh2XQOOK6No9zDaOazPEEa+V5maTGjnzu3sq9GrzT9pnw/ba18Jrq6uIW8+xDMGBxux079ztFelgBkPOPesbxfYnVPCWs2MyBxJA2wEZwcdfw6/hSuM/NYFd2VzgLjJ7+9FXdctmsdYvLSSMxSRzMNh/hHYfliqWGPXimJhRR9aKYgooooAKKKKANXxl/yOOt/9hG4/wDRrVlVq+Mv+Rx1v/sI3H/o1qyqGAUc8jtjminKu75Bks3AwKTGj6D/AGMPCCar4qk16ePMVmrFCV43cKOfxb8q+v2KsflHHavOv2dPC48JfDOwtnhMV5dRq0wI5B25P/jzNXog4GKQxSfQUlFFABQOlFFAEM7YQ1WaTC4XrVi4UspHWqSwuT3FAEibmZeeM8mrMaeZJIGYGNVzVeNCBzVu3EcbEDkN1oA8nit5tU+IbxsrNHbhmIYHAz8oP8zXH67PHa+N5vJG+N2wFHQf5GBXq3jZLbw+bjVI8JI6EKPcjA/nXkuraXcw6Sdck2h5pN6Y7An/AAFMRV8TTXGoaha2krEovOM8DsP5msXWJRLqnloB5UYwP8/QV0EZiayk1JiWbZhQR0OOP51y8IZnkkbu3H0piLKBThQKtxqRgetVIFbdVtWbcFxUlFx4EEW/PNRK3T2o+ZRhmpqOASrY9s0AWIQWarmxoiPeqcLMpyFP4c1dR2dORz2polo5vxPamCcXAYjd6VkdT7V2+rWy3ljtYDK9q4p42jmKN0zxXRSdzNkkfHvVpW+WolTYBjBp4xtrcQpxUibOoFQJ19qsJtx6VSC48OucFadMgMbK2SCOlRt0z6UofkMx/CtEyHqYE0JjkZTnk96ZwvBOK1tStmZTJtrK3DGGHIraMjNoAOealC8VGpzipF6VoiLibipxTgc0oUsOlMb5c0AOYE8ilJwvFMjk3DbT04HNAhoYk8imysegqY7cVEVyeKAG7gqjjmpdysozSBPbNLt5oAUEAcGmMR0FOZPQ1GVNAxQuTTwABTFyKduFAhw21E3WnPjbmmc0APSnbaarYFODA0AIeByM00bSfSnORSKKAHBcDikJYU7bxSYNBRGzZpq9aV6EFSAhbnFMZhkinlfmJqHYWOP7xxU1I2HEu6DC0l0Xx8vrW7KMEn0qrpdv9ngyOpqy0mVIbmuRtt2NkV+S1OYt0oTO7OKkA/iOFHbJ60PQq5FI5A5pgYsCo64zk0+QqxxRF5bNt2tJgdFqW7AVp5v9FZ2O45xgDOK+h/gbZm18CQzMArTkvjGDg8D9AD+NeNaV4R8Ra1htO08wxA8GQYPf/PGa+i/DOnnS/DdnpzMPNRBu9h0H6CspSRSRi/F92t/AM0h6M21fr/8ArxXzcUCjGa+gf2iLgxeE7SFclWbJ2jJHvj6lfyr58jUMPlmR8dR0P5VMEhSRNEq4rP8AEEixWQj43GtAAgLt7msbxCwa6ReuK6IWM2zKUBV2y5ZSc7c9KCwU4ChkPrzUrfeJxkdKay7hnbXSocyuLVkThD/yzQ/UU5CCvyuy47FjSSrxnb+NKgYx/Iob2zzWcqYXaLMWoX8SCOG/uEC9AXLAfTPSrlr4l8SwR+Xb6xcAjGMSHIx069PwrNKKgCsApx60IoVvmUH0IqXRVgUzptN+JHj2PULNZNamkCyqreZz8ueeevT3r6y8M+Nrx9EtDNcx3EzRK0ihg2Gxz79TXxCd3k7lLZDnBrTg1nXYWXy9UlAUYwTk/geo/A1lKgUpn3Ra+OOds0Y/nWjb+LrOTOWA/GviG08f+K7cKv8AaTShRgCYbh+fX9a1Ifiv4jjCrJDFjPLK24H2x1H51DolqR9rWviKzmDMJVwOxNK+sWco64PTANfHNp8YtRiBU23yHqAf8/1rStfjWY4QJLN2Yep7/X/61ZuiVzH1XJfR+bjztq+jVVuJ42kKxMAcZwGyDXzrbfG7Tpo0Fw80JzzkbgP6/pW/pvxO0i7nDWt4rSEbV2nj/Gj2VkNvQ7zxbrV9HavZGQGA8k49+n6VStY9sWm88sxOMdh/9esbxRqivpmnjIkaTBY+p6/zIrornED6eNozHGoA+n/181k00ZRl7x1Kzht21hhQF4NTQ3ciY+bNcysz4cA5LMOp6VajunHzMD+dB08jtc6MXjA7t1H9oR52u4/OsZHM67l3AU8w2xX52ZW96CUbcc8LgjAye9DRxsuNorEil2jarcCrEd0696BlxLGMvtQYJrLu1W2tJLhpRHCh+ZicCrhuDI0eTwGya80/aW19NM8ELY28hinupBjYcHr/AIBvzqoR53YzlOx18erWpbdFfwgHjBbH/wBapkvLfHmfbojn0YV8b6bqGrQoCNUuMkfNluT9fWtLT9f1eC5CyXzlCf72B/hWzwxPtj6qv/Fuj6bDIbu7EkkfKoDnnnivIPiP4xv/ABLqREKCOyUEBV4APAB/TP41yrvJcQhpZGY53K7HOad5qmMeXkt0f2qlTSG5XII48ENnLdzVxOV5qGHrV6MBlrojoRca21vnxhx0xWvpWvXFvbPE6kkjAJrNxjrg06Plhxmp9mh8w1We9unmuGOQenrViQq44QN/CoPqTUccJS4MjfxVueEdFk1fWIbdQcB9xPp2H860joLc7zwdpL6L4IuNQbia5KqhIxhSdxP5BfzrptRl+2+FrpITgtEA7dye35f0rY8aQQweDHtoY8sigIP8/hXF+H5zNoUtsZMAKTI3sAc/1rig+aoVbQ8rW32RMo7uadjbKR27VNcD5nIySz8D0qJ1YyZ6sO1enB3Od7lyBZD0ptxJFbkmSTgds1BqWorYoqg5cjjFcxeT3N1MWdiAa3hDUylI27nWm3lbcDHSoBcXEzF5pSR6ZrOgQLGFXk55qztYCu2EUjJyY4pGXLR5Q5q1bpnG5vxquq9DVqLitUkZSZZHyYy24DkVLISsW5u/SmWqLLcRxtwDyau6t5MkkUcHIX71NrQN0RWu5fl/mK0YmXHQA+1UIDMrhWhbkZGRjIq5G2xsSRkGs7oFFsuqxZot5JEY+UVdtLhQGkkbfk8wgHFZ6yLjNTQTLvGDjHpUN3WoPQ010/TLlxPPaxq7D5WX5T+lTWNnY20zSfYLeOVSCrrwx54OO/1qkkkZBChWB6g1L9o+QAqpKfdwOfzrLkizOS5joYNUus7mkPy9Oa39O1r92n8GM1wcNx84kJJ9vStO2uNq/Mec/lWVSin0M7OOx218LbUY0YSmKZekgxSR67qenj7PLZ/a0X7kg+XP8xXLR3hH3XIqzDr8luEVlzlsA1wzoJdDpp4iS0Otk1e/u7X/AEGxaFm67se/4GqsNuxdp9R/e3IHyk9EwTUsupwKscZcoZByM9arzSHYcZbPQZ4Fc9GjrzWN6mJc42Oc8T6lcaF4jstfWMNbMyxXJ9unHPOBwPrXf6ha2mt+HZrd9kkU8frxyOmQfTI61ymqWq6rpU1ncNtLKQp7K3Zqx9L8XTeE9mna1G0tkPlWZTnHp1Ht60VaTn70ehWFnZ2Z4rqfwv8AFGj+M1vLmxYaLHLu81GPygkAkkE+vrX0j4O8RaF4g0n7RpFxFJ5ICvGJBkfh17dxXPeOPHOg6l4Yn07SpHuprsGPYF+6ME7vTriuQ8F6DZ+D7ZG05nEjAvIpY4zgeufSujllXhaRrUcVKyPZZU2xGaJsGRSTXLapCAhbq5NULLxUspjTUMnuB2U1pXJS4XzreXcn93NRCi4aAmloYs1v0qld2uBmtJlcklck56d6gk39GWrlsVy3Oeu7Zn49Kxr63kXjb+IrrJ1U8jrWbdwseccVjzAjl3hbGcHNV5YmP8Nb8sH7zcV4qKeBP4RxWbkyznZY2xjFVTC27pxXQTWqmqk1vtxg80m0UjD8uMRB/ueVKGz7/wD1q+oNI1KObwlY3whWMPENo/Dj9MV86XFrDLBJCyEDrn1resvF3ifTdMjsPlmij4RWPIH41maI9WnnkmYOzAAnpU9pbvd3Eduqkr1JH5V5JP8AEvVbePD6ZvVR8w/+sf8AGvXfhDqkWt+Fxqv2fyZWY/J3HHp26/pUSYzr9OtY7OERoBnvUOs6pa6XF5104VcEn/P4VaLKkRkZgoHzMT6YryfxFqEnirxjbaarMlis2zI/iOMf1NZAybSrltY8befqkZFpNxbBxwTgf/XNb3xMtH8mz1YKztZSD5VGeCR7d+PyqfxhpcUVtY/Y49n2aQc4wNvfHueBVL4p+ILew8MyWSlGnu1CZHUHjJ/LNUiGcd8TPFv2zU0sLQidETkjoT/+vNbXwG1D7V4fvtPcgvBISq7uvfPX1z+Vcv4K8MXWoRm6uYtqxh2UkcuSOP5ipfhLv0v4i3VmzOEkJ2pzjp1/IfrTY4Hsx4ADdSM4oAqSSP8AeEsctz+FAXikaWEXhhVDW41mtXjU/Wrrqc9cVDLFuUgc5pAccm4RtGnUNyT6UsZK3GOCrLtbI4PrUl2vlXUsUf8AEc5qNsMECfw9aQHwj+1Tpv8AZ/xb1LZbiJJCHi2jhk6FvxYNxXlbfO6knAr6h/bZ8NyGey8TQwYXYI5SB1A69scfL/31Xy+27awbhS25V9KoQ2iiigQUUUUAFFFFAGr4y/5HHW/+wjcf+jWrKrV8Zf8AI4a3/wBhG4/9GtWVQwCvR/2e/BzeLPHVqs0BktIZkaTPQjdk/wDjqtXnKqXO1VLE9AK+3P2UPBreHvAZ1O8g8u6vQWAI5XgL/Pd+dJjR7EiKmxUACqmBUlHA+Xn5eKKQwooooAKKKKADbmjaKKTJzQAmxcdKaysuPLwOec+lSUhoAyPEei2euWa2l7G2N2dwGenSs3VvBWm6lo40mOV44Il2qwzxgYrqKOcfLwadxWPNbv4SJNYi2t9Rxz3P+HI/WsOX4M6hHkW2ooXUDh+QT9RyPyr2gyOfmbG4d8c0kLOc72GSc5AoCx4TcfDDxXbZZY45lA6qdw/Tn9Kxb/wr4ktWPmae7YPVBn+XP519JBmQEuSfQq2CKRmDAbtsoHQuMmkM+YHs9ST/AF1jOhXr8uR+dIq3AbdJaOU9QDX03JbwS8tawyDpkqDiq40jSiSxsowx6kLg/n1oA+cWEmA0asv1FW4lXdteUfjxXvk3hvQZkIeyTP0A/UVRu/Anhu4gJWF0b1Q4P+H6VSA8UY+VKEz8rcZzWF4j0tmmaWFiNgycCvWvHngnTtK0VtStbpzsYbUcYOc+o69+1cGsgkChowfMXn2rSM7Mlo4qHdIuS2Bkj8ac7Y+WtDV9ONvJ5lvuaMc4HNZjyI/zdCOorphJMixIjNUwcY5FRRkOAelSHpzzTM2tRyuuKSPaz5poHy5CnFLEp3VaZSReAV4yrcjFc9qduYZSy5KmtsBuopZkjkiKuvWrUjJo5pGzUoyRxUt7aGJtyA4qJMY7g1tGWpm0KrOtBYt1FJ8wNLu5xitXqAi9eKlUd6aq+1SgcVFrCYDbjmmFfm4p5pq5zTuIVVIqRV55oSnk+1FwGSIuMioSuT0qblTmmM2TTAaIzimtCamDGguKAKjoeKQBhU7kZpFKnrQBGvPWgoo5FTMo7UwrwaAImpUY0NQFyKAH76Ut8tRBeeacwAWgq5G7c0oPFRtndwKUEt07dR6VCeobj3cYwDVzR7XzptzYIXnFQWlobhuDzW/aW/2S0QouHPDk96ipUKiieURKqkbip4yB0qu6gSsuRxU6q+9IYYpJDIcAAd/auk0H4deItdkj8u18mLILO3BXp/Q965JTR0Rjc5EYDYp8VleXUgt7PT57h5TlTt4/+vXuPhz4SaXYypNqlwLl1IYx57jHH+TXe22n2FpAkFpaQRBe6xjJ+tZuoNxPEtJ+EWtXsME93cC0HBOGwQv5Ht2OK9H8K/D7w74fg3eWs8/PLDJP+frXWHCDbtMgbuW5FRSeWGCyOFPbBrGUrlRVghRIIQlvCkUeemKDAzlG3Yb+I9qbi4kYLHGze+Knjs9SYf6o4rJtlWM/VtJ0vXLVINTjZvLPyg9etYN18OfCF0/zQDeOgcf4/wBDXXfZLxT8yGkkinVQXjPtxVKTQ9Dz64+EHh+ZnVJ57Y442tuUfgef1rite+AGoXEryabrUMv91WOCfwOP5mvdAzlSrZHpkUxflG1trZ9apVGjOUEfMV98FfG1ojboElxnGxsn8jg/lmsWb4b+NbeMt/Z5cjsoJP5cH9DX1xE8gJXznUehORT96shWRlI9xkVp7acRcp8bTeC/E8GW/s6ZiRk4BP6df0rPuNG1e2fbdaRcq3tGT/LpX2yVgZcGGKTHbGf0NRPHp8uBNp8LkdNyA4+melXHFvYXIfD0n+szJBMuOuVyB+IqN54N20fL719p3/hrwve7vtWi2rlup8sbvz6j8653UfhP4EvVfGnkbzkZ52n2PDD86pVwdI+TfMXP+sqbcWBYhZOeTX0NqHwH8OSRsLW/uLduxb51H8j/ADrEn/Z9kRFa11VJJMfNg9fp0P6GrVdEezZ4oFRlyCPoTUb5B4HH1r1+8+BGvR828wkPpnP6jn9KzL74L+LlOyBo5AP7y4x+IyfzFX7SLCzR5mobsfzFEq5+vfFdfffDjxxY5EmjSTIo5eJd/wD6Dn9a5q90/UrTJubC6QKcFvLOB9T2pOURamfNFEy/Otafgm1jm1mJdpJDgA+g/wA5rOlkYoS0LhQMlivGPrXTfBuP7V4ilby8xRKW3Ecf5wGqZyVhTlZHsLXpbUtMtfvJbhS2ecEc/wA8V3NzqazywxosglVRjI61594fSa81B5YYtzbyRkf59q67SkuJ9UUTqEKYGPWuObuzKndyNoyTqpVkbjBbipPPaTaqOyZ9eK6GN4Gi2mNeRyCOtKkNuw2bF2+mKk9BtpEyW0kOkrcJNG49CcGql1MZLPOBuHbODT3sbVgfnkjA67Wxn+lVW06Ob5Y5pdvqDQJFa3uGIG5iG7gnpVqO6PmbQfxNRNouxspKfxpZ7KW2j8xiDQNs0bORmKMw4OTXzV+0Prv9q+NfsCSF47XK4B4z0/ofzr6Iv71NM0K41SY7Y4Ii/wBcDP8ASvjnU7ltR1y6vnYkySE5JzXThqdmYTaaHQqrDninMsasGbnHao0X1JqUIp55OK9GS0OS+p02iXX2ux2NjKdBWkV3L5nTjpXO+EW/0pw33f8AP/166LZISey1ztG0XcWBQ/oKtxwkjINU402NxV6EstKJY/yzinxqyjim7m61NEw2VYCJJz8wr1z4JaL5cD6tcp/rB+7B9Ov9R+VeUWED3l9FaoPmlcIPqTivpTQrOPT9HsbONNuIxkY9f/rVjUnbQFuJ4plUeHb6XaGl8vC+xPAP9fwryfwpcB4buAsSmxixHcY6fy/OvSvF8m3wvqQXG9lIB9M8foMmvMfAsQ8y5UjKKhJHrjt+eKxg1fQ1a0OVjdVjbfy+4k+xzzVXU7tLGF5G++4+UVqmGLz32jChjn35rktdcXeoMCTtToK9TDxujiqSszPlupp8Sykkk5x6UFvMIJ7VN5YKjimeXg4rutYwbuXLZgsYq3CQx+bpVSCM4Aqwqla2iQyV9ufl6VLAM1E2SKkgJUdK0Rmy7CGUFgOfWr+l2Ml1rNnbxqWeVxkevYfqazoi5XauQK6PwLcLD4qsXnAYI44HXP8AD+uKxxCnTpuxVPc93g8O6THbwxSWcbrGgGCoI6Y6dK4/4neG9NttFa8srby3Q/w9B2A/Wu6m1ext54LeedIppx+7R2GWAHb161w37QuqTad4KdoHRfm3N79h/Mn8K+ZpVasaq1PVfK6b0PLIy5iUmMgt6c1LZQzSOQkbv/uqTXCab43uo4V8+DdkfKMfl1/xr6Q+E2gta6AuoarBi6n6IV5UYGevI5J/KvdrY2NKCdrs4VQ52eYw/KTyc06F3bOH2ODkE962vip5Ph/WZbiaDFtKc7uwJ/Hjv+VcddeItN+yLtUGcpuAyKqFSM0pGTpuOxri4YOeWLjqPWrkN7tAHUVw0HjAAbpYh3+UdcVoWvivS2bEiGP6jH/1q0TTIcbnbw3AK7geO9OF4TINuGKuMZrnbbxBpLx7vPCDsSasTXts5SSG6iI3cndUuCehmoPmsdr4suBH9haNx9zIYH8v61SsdeeJts8mQe9M12O61SztEsYd6rGD+Pb9BXP6pb3ttJEL5Y4DIDgDjgd6zpKHwmsoNHc2uoR3BJjk3DHSm3c9rdW7291DuXvkZFef2+oyWcn7uYdjgDqK6nS9SS+gA3qHI5zWU8Ok9C4SsrETWWk2L/aNNsoYmcYdgv3jSyskihm+93OafekDCdAKpPljx0FVBWKa1uR30ayDjAA6GotM1O6tJjGsp2f0on3BSM1nOCrE9TWijdFJu9zu7a5t7zDW0gDHqM1NLZuw3SKRXnnn3NnIJYHwM8jNdr4c19L6DyZnCyDGAT1rkq05I3jILu0UL8i1nXCusRXbzXQTEAnOAaz7lldiuBxXLKNi0c4UO8hulRyopG3b0rQuGUSEYpxjjMeQPmxWcmrFo5+4g/umqc0TDlutb8kGVPTNUbq2ZVy1YstGMUO7NI5YHIJq4yhuMYo8lcc1JojObGx8sRkc8Zr0z9nXVfMjvtMZgPKJKqT27cf99GvPZ4UVC+M47etb3wWR7f4nSEOyJcW5yuTt9STz6AD8aiQHqPivXvtmpr4Y05gZpl2uwP3QcA/zqXU9FstJn06S3QLibBc9vU/lXP6pbxaX8V7O42gm4GVz0GTx+uT+Fdd48VW0QTrOIjGwZc9+R/8AWrMCD4k6hb2XhaaSaZUZgDCMjLNkfyzn8K808Jafc+L9XSW+ZmtIVLbj7f8A1yKm8SS3HifS5biRmYW8WxQOAO5Ndd8IrRV8J/wg52sR9c4/kPwq0ZtM30gjt3ijhVQqAheOK8t16STQ/ilbXSxqiSMME8DJPP4ZIH4GvX5o41V53O1IVPNeE/EjUD4i1aO5hQrbW+BuA/En9TSY0fQAKzBZEYMGQMCO49aa2e3Sq3hWRLrw7ZzqcFoV3D046fhVth8qDoB0HtQapjHHFQE888CrLdKhl2kfMpoA5PW0aG/4BCseKqYVf3eWBYjBWtfxam6FJOmP8/41kRPuVSF6ryfegDzD9qeH7d8IL9Y7fzJI5AyHGeOmOBnrg/8AAa+D2G2NVOc+pr9MPEOmw6l4e1DTLq3WcNExRWUHnafUehNfnF4u019K8TapYSrtaGdxjHGQeQOBwDkfhQKxlUUvzYV27jgUlABRRRQIKKKKANXxl/yOGt/9hG4/9GtWVWr4y/5HDW/+wjcf+jWrKoYHefArwtceKviBZWccO+FHUyZHGM5P/joav0AtrdLHTILKNQohVUAAxk14L+xx4PGk+Ff+EvuW/e3Tv5KFf4RhP5h699aVJmMnmAt5mSmOhqSiU9aSj3zSZ9KAFo7U0tSLnNADwaKQe4pTt9SKACij8c0ZoAKDRRQAmKVe+aKKAEB3Uq8UCigAbk0gHtThSGgAIAO5QA30oX/aGD7UUUANP3SWPGcUk7bIwF6GpB15qtflguFIqkwMzXLWPUNMu7aVd7bP3a+/rXhNyPIuzCOXjkZf8a98gZ/OJXG7oTnivE/E1u1p4nuQ0TBWckEnOf8AI/nSYFSBlQFJEVkPYisLWtJId7i3Py4ztxW8Wbd8q5FWBGzR8gFT2pxlqJo4GAEHa3B9DUh3K2eoFdPqOgpMpmhYBvaucuImtzIk2SUG4+wrqVRMxcWMSR2Q5IUVPBuAHzB81peD/DOoeJtUEFrbt9nUgu/YA54+vFdd8TPh3J4b06G8t5NybNxYjHAHP9e/aqckKzOFV1IKrlWFK0iED5cHv9aiOCEKnlh1puMnrWiegrEqiNuH6VUv9MYEywMrLjoKuRx5FTrnFCmyHE5iVmjO10oRhnpW/cWqTAqyDnvWdc6ZLH80akiuiEmTysiTaRTlCjrVch42+ZSv1FSdRmtb3IY9topUCk1A5zilj3ZpCLO3FGKYsvOKfuU0ARu2DtxTRnrinSletNjemA7FMepCwprtgUJMbK7ehpVQ5pSQTTxgAVSiTcYaY24jipjg1FKxTgc+uKGrDG5J4NH8WDnHrSLktzwakQM6H0U1LHa4RRs4Y5Ax6nrUblcHacgUk/koBMbgj/ZBqxpOn32sX6Wum2M82/73ynj3xS50lqNQZTVhnmr9pZtMAxzGD2xya9I8NfBbW5GSXU1WKJjkZHI/XB6evevWtI+HnhvTraL7ZD50q9iP8K5qlZR2NYU2eD+GfDes6k6Q6Tprs5YAyOvAz3Pp1r0bQvhDdNJG2r32ZM7mQcL2PGPx6GvW4Fht4ha2dnHbW6rwyjGPTHp+FOYqYFKhjsPzMe9cLqXZvGJkWPhnw3p8EMdvZLPNEPndlGARjn/9da5kZUVYdsUYHCoMVFPOqyZiT933wOtWLNJ7htsMBKHvionPXQ0SsVoo0TMgzgnnNSFnYjykLD2FbVt4dmkAWZsKTmtzT9Kt7OPbgP8AUVm2wORg0y7uQGRSFPc1rWnhgEB7h8mukijROAoA7DFP24PqKdwK1tYW8MKxhAdvfFWPLjxjaPyp46Ud6lgQm3hJ5QU1rW3YbfLWrFIeDTAoPpVm45jA+gxVS48OWsjblO0/Str86KAObfw0M/K3FVJvDUoBCjI9q680c0+YLHEJoUyZyCfrUE2n3EIO1SV75rviAeqg1E8MTdUFF0Kx5+YLgjiPP4VXnWZBjyyD9K9Daytz0UflTJdOtpDzGKGM86jkk3bWjNWQM8jPFdq2j2pOdg/Kqk+iLzsWkkwOVMhJHzsCKcZpu83H+0M1qy6PIrH5TUbaUzLjBpNtCsjLN4zYU8kH76HkUy6jS5BNxZWd1njfJCN+P94c1ebRGxuVsH0qJ9NuI+qsfcGmqjDkRzd94R8NXmWutFt4w3Vo0AJ/EYJqtpXgPwzp7MbCxUBhg4AHHpwB+tdHcbohtZGz65p8PmPDtiVlb1FVzkumY+meGNOsnMlsnlvkk/Wrb6YPtHmrjcO4q44mV+YyaVX56EGlcahFdCE2smdyyZoUyr1XJqyMEcHFJyG60XLbuV5JpvLxsptrM6Z3KRmrLMBQNsi/w0CFW4U9abdFJwI/MAY9MmmtEvpihItwwEyUy2c807kVL8tjzv8AaG8S2uk+Gk0GOYG5uQowDjAzn+Sj86+doolRQd2c19X+KPA/hnxRtuNWDrcAYT9OxyK4m7+B+gSBjbX0sMnYbiM/gcj8sV10qiRgqbPDo9nQ05Y2ebYhG2vVbr4I3qIfs18rkHvwcfqD+YrMl+D3iWEF4ZQ31GP/AK3611wrxe4pUTiPD7FdTMXbvXYTSKzAKwAAx6VJpvwz8TWN+JJbdXB53Kf6H8K1bnwtrUbBfsLufQD+hrObg9gjCxiwj5+cEVb7dCKadNvYpWSTTpwV+8Np4/A81L5ewYKyIfQj+lRGSRbTJEUMlJHH1PakI4DLIPcUO37o7WI+oq+ZEnbfCjSo7zXVvJBlIG3cjuP/AK5H5V7Y0ys2RwO30rz/AOF+nrY6DEWyJZUDsSPXn+o/Ku3O0IpBwAK5ajUmXFamb4mUS6BeqScFecfr+lcD4CgkUyueQ+VPoDz/AFP6V3erT50+7KqWymAvqa5XwVb3EOkXrTIQcnZ/j+ZNRCLLkcDr8ptxdyL03ELj06CuHUu0Rkb7zt/Ouq8YzA2ErfdZ5OB+P+FcuoJKnORivbwxwVUPDECkLjOaftJHTmoypBPy812S3MUWrSZSeauxPGz8nisqEeoxVhAQoIPWqQjVkRABtYGnwKp4xVKAtjk1aV9gzWl2RJI0EQKKsWks1vOl1boBKjcE1lxX2DgjIqzFeq3VscHiio3JWJV0zQv9U1vVPEsWtXV7sFvHtiUHAySM/oAKwvjBrPiLVdNghvJg9uzfMAMH26cd2q3HcRiQjdwFGzPPNaM39n6haxtdQpJt4K//AFq5KmEi0mjrVblieceDo4n8aaalwS1sJF3ADjHp+Qr7at490MLR4AaPOPSvnSa10YQqy2EYUEMrDBOQeOvIr2v4a6v/AGto6lgGeFQF9h9f89a8vHUZRVzow0lJGB4y8M6p41tLnRtQ2wrCxaOZlyGOOB09/wCdeK+J/hl4k0C089o0uIYjgywsGAH8x+VfV07MsOZNqgnk9MV8/eIdS1bUfEmoafb3om0l3+cbx8mc44PPC46VhhqsrWFUkk7Hk7ssZiL5APHmKgGPY0yWNd53oWQ9GAxXp3iLXfCdvqbeFDZRjSFOBcAD72FVmBIPXHt0rmPGvhCfRoY77SZje6TNykse07fY4PuK9KMjOMYyOTCjJVWZcHPJqNg09yluk0sasfmdXIpcxyBZMlVAwc8ZpCY2Y7G2gdDQ6r6E8iTufUPgqXTtM0bT9Gjm829lsyzShgxRmUsSfoDXzjr3iHWLrXLoNdFkjmZQhyNqk5APbvW78GL6/uviC1tcXrvD9llMjE5KxhMt19hj8a4jV3kXVtUk2jc907uB2ycn8ulc9N8s+a5ckmj07co0uwuYxvaRVDHH3f8AIqS0uniuiYmI2YJrL0OeObwZEkJy6jn13df/AK34VLG2GIxjAGfc16sGpo5G0jsrLVItQj2sCJl96kDNtIHJ7iuPtbqS2nEseAuea6mxu4ruDzIcbj1pTp2VxxlfQc7HByQDWcxIc549q05doX94Oazbjbv+XpSWxohshRlyeRVdpGt/3toTG4569atbQAKpXUZwcVm1zGkXY7Hw3q0erWwjuGIuF4IPer1zD5MhDAc15zaz3NrKJoj86nOE43e1eiaLqdrq1h+8OJgOeec1w1o2NosoSIqSneM56UyRSvzcYq1cxMjdiOxpscfmqQTXFLQu5mSK+DJ0GapTyMwINbU8WIyvYGs24t2+8OBWa1LTMg8PTmZdtTSxBSarulI0RBuVHMjHIAxj60eHtUks/HelPGxjjZwshHGVz0/PH5UTRAKynk1k6nGS0M6kx+UwO4dQKhgev/F92h1nTNTifKIAEYH72fT8B+tQ+JdVvNeNrHArC2t4084dixyT/St/xbpf9peENNnZcOI4mbI5UEDj69BWFZwtZwXNi/LFCwP4c1ACJH9ilMSnFrPEAVHfj+pq78JbhIr6803zDs3EqGPX/PJ/KpNJtTPJp004VkY7W3dB/wDqFcr4luW0zxFdf2TJ5hkUqhQdNw/wNUgZ0fjzxNNf348N6WWbeu12U+oxjj/epnijwhHpPgOaOFQbrbuzjqRzj+QrX+HvhZbK2XVb6PdeS/Nlue+f6Cuk1+D+0NMltwMvsOD6cUGTepzvwS1H7Z4SjjlcGaI7XUHof/rnNdo/LBu/THpXlXwLj+yatrWns+1t5YLj16fkB+terlADwMD3pM1iMYcVEQGDLU7dKjYDeDQUZesQpLYMJFyR0rkbd1I8sdAeK7q6xscMAVIrg2j8vU5I14welAFkBhJv6sRjmvgr9pTSZdP+KmoExMsMx/dtsxuPOc+5ILfjX3sRiNmJxgZr5v8A25dIiOladrsMSiV5ApwOcY55/wC+B+dAHyYynrnIUAfjSUp+vB5pKBMKKKKBBRRRQBq+Mf8AkcNb/wCwjcf+jWrLU4YEjIBrU8Y/8jhrf/YRuP8A0a1ZPzZG3kg5x60MEfoT+yf4m8N+LvhrZ6LAuy900LEFbhiFUc9Bnufxr2Y+GbFpAyYVud/ufwr4H/Yv8XW3hz4rR2t5cbItQ/djnCgk/wBSF69hX6HxNGyqEfII3KQc7gakox/+Eahzw3FU7nwxIMtFLjFdOpZgeAcHvUu3jFAHD/2Dfc9G+lUrnS9Thk/1OV+lehhMHINOIz1ANAHnQtLxVy0LY9aSS3uEPzwsPqK9FKL/AHRTGhjY5KDNAHnBLKcGM0hI/ukH3r0JtPtWkDNAuR7VFJo9i+cwgZ9KAOA3jOG496ePqDXYT+G7KQEc+1U5PCqAfupip96AOcwfSituXwxcAZEmfp6VGvhu7PG6gDIoq/LoepRNgKGHaq0tnfRHElo//AaAIaKXa2drIyn0YYNNbIHTmgBeOxowaZuz95aOAfvEUAPwc1S1ISBDtUn6VdGcfeBo3FWHFAGVZR+V5YYEl2+auB+MGnw2upwTW8ZJcEtjt0/Dv+leqSMuMbQPfFVL2xtb0f6VEH4xnpQB4I7RCEbUkB78U0MpHyPg91JxXuP/AAjuilTGtqBn2wP8P0qH/hC9AmQh4APp/nH6U0B43tVY9zMR7Vf0jwfJ4jdPNxHaklWbHLcivSJvh9oki7EneMjse9b9lp0dgscFqFVaY7mZ4esNH8I6PDaecsUK4y+eXPf+ZrR8eW1nqfw0u52j+0r5JaMgDp2Hfr0/GuR8WeGtY1XUi7Ss1uOgJwB9PzrtdNSVPBr6VOqsPL2hD0z2/XH5VUWyJI+SxIyhUbbujJGcUqyFn7H9K6vXfh5q8N5PJZW7yqG7dT+HB/SsOPw9rkLHzNPlODgrtOfy611xasRYgR1x1NTq+FDdqZ9lmjlKvbzRN3BU02SVV+Viy49qEQ0Tb8kdquQyLtwRmqKlZSGVkcY/hPP5VZhwBWsZ2FYfLBbSr86D64rNutHjc5hbFaLt0GRikVQOd34VXMmS4nOz6XfRMSFDr7Hmq43xttkRlPoRiux3L/Dke3WmOI3XEkake1WpMhxOVIU9KaWwK6J7C1kztGKhl0VHHDfSr5kS4mFuFIPm4zitQ6K6t8rDHoTSSaQ5YfMAR2pqSFZmYySLznIoDZXkVpnR7hl+Vsn61EdEuiPv0+cpIobRnNJK21RWpDos6rnzFHrk8ClGhxlwsl0ZJv7pIAYfhR7VIThcyWbamagWRjKQSE9zXYaT4L1PUJmENs8ydU2g4GPU9q9C8K/Bpbkrc6u/lRAdB1/Ef/rrnqVzSFI8Qgi+0TCOFZJpc8Kq5JruNN+Gfji/ugI9Pjt7WYEqzOOPbPT+Ve96P4H8MaPKRZ2EcmwZWRh0bn8O/YV09xPcTLHDM6hlGI3jI5Fc7xFy1TseXeFfgjpFii3GrTm4l3HfDnHr6fh1zXoWmaNpGlKFsLGKAr6J1/pVxVKjMjYkHXnrSKzs+0c1nKs31NoxFDFizFmYN2Ixg0IOD5uD6Vct9MurnO0YU9K1rDw6ojP2jJb61z8xdjlHknYmONGkGeCBwK1YNBvruJfm2RnrXW2thb2yKsca8D0qwo2t9e1JiMfTfD9vbxoJB5jAck85rWigihGI4wMegp5OTgGkbK4y3WkMcWG0FjjPrQPbpTS24lQgxjqaw9b8UaNpEe6+vkVscKrDP+eaAN1WLEhhx60oPO3Iz9a8d8afFNptOli0KJd6DPmOSN36f41k/s1+IfE/iTWtQl1nUPtNrbKRGMfdJwAPT+FjxigD3lecN7UyRv8Ae464oU8qPXmoZQywy4bDYOM9jSYmctrPxK8MaTqZ0+8vCkwUMcLn9Ov6U+z+I3hS6B8vUo3IHbr+XX9K+UfifdQ3/ja+mZXLeaQMHsOB+gFYnlHA8uY7fQ1tGndEc7R9vaf4n0K+/wCPTVbeQ913DI+o6itO3uIbgb4Zo5B6xuDXwqDMQB9ofcOmT0q5Z+IPEdjIpt9YuU2n5cvnH0PUfgaapMOe59wt8vdvwoVtxJ7V8k2XxW8c28aodWE6gY/eqGP/AH1979a13+NXipYCzRpvA4IOf8D+pqXTYKZ9QA8E5IoVsjqfxr5Wsf2jfEVmSupacjDPBxnj8MEfrWrZ/tNKsY+06RvHGWXP49P8KaoyauVzo+lh+FLXh2nftG+EbkL59vcW/A++hx74Iz+oFdbpPxk8CXypnVPs5Y4y6llH4rnH44qXTkg9oj0SgCsXTPFGg6kgaw1S2uVPQxSBgfyraVge+eM1L0GpXBlDDkA1G0EZ/hqWjvUsZVezjbpVd7Nh93mtKiiwGFPp6Of3kYqJdLhX7g2muhKg0nlr/dFPQdznjpzfw4NQzWDE/NGCfXHNdKY1+lBiUigRycmmKw4Ug1WfSZM5Brszbxn+EVG1qp6UAcZJpsgHIqs2nyA8Aiu5a09uKi/s9Ce4oA4o2c69M0i2s0YO5SQetdnLp4A7Ux9NO3pmi4WucftcHK5BCkAEcVFIzj+HLe4rsv7NU/wc0yTR4m5207is0cluLJ8sflt6g/0oRriM8TYFdM+igg7T+FVpNHkTPyZFC9RmNvkzyysfpigyNjaVH5VffSH3ZVNpobSJmXoQarlZNkZsiROuJIY2z1BXIqlcaRplypWSyTB9OR+RrZbSLtemSKY1jeRH/Vk0czQzmLrwdoUqhTbMuO6H+hqAeCdKVAIpQQOoYEHFdQ25Th0IpxCsv/1qFUYnFDLeMQqoRcKOgFXmul2KvWqLS4Gw5qRAvHINFxWHuyMfugg9qR2L2U8MYVSUKrxzzSMPm4qQKMjnDVcZaiseH/EfTLqwgMkyF1ySNo6VxdhMrwBgDyOeK+ndT0/T9TtGt9ThVlI4JGf515d42+GE1tu1HQZvMjHzGMZyB+ua9XDV7bnNVp3PPFYKc0krbj04pbmCaGcpN8sgOGVuKRtu3htx+mK9JNM5JRsOh25qwig1XhXcOBirCK1aJCJducbTzUrBwtQxblfPWrQbKEmrRnIau0KCRzRIvGRTFcsOex4p3mNjaRQIYM9qngZlGars6g88VYV12Vaegx5kmc7VOE710Pw88TzeHvEyJGC9vKQHycD0/r+lc8ArLhpNoNQsvIUHBB4asK1BVVZlxqSjsz3z4l+LNPs9MisFdmkvBkeWwOAR0P4kVkL4AhtdDS80nK3DpvkDSHD8ds5549a8jtpZ7nUoJ7qdpGWRduWJ78V9OaJNJdaBavtJKoMY64xx+mK8SvReFOyDVVani2p2yktDfaLEpAGXHBP4jrVzRtUXT9Jmgl0wPprgxtuA4zn1BHrXa65pi3+rpEY2AZsuR1qf4haVbWfgS4htUEckcYCsAM7u5J+maUcRGbSCVNRTseWSfDHw7r8z3Oj3zszZZoEABU+2Dj8MViXXw60wStGt5JE6OQUZShH58Gn6Jqeo6XdR3VjNsuR95gi4b254rtbifTPF9pCVKWmsj7wUBd2PYN3+ldvs3byMU7mP8KvAA0/xTPdC9E0bQOr4TBC4yR174Arh/Evw71xtc1SS3kjVZnLAFx8wz2yfX3r1H4cSX2m+N20u7hkRirAtggNjp+Zx+VY/im/k/wCEiu4YZCDHIyggnnHesaUf3uoSukcb4a0680fw+YdQQrJJM2M/3RwP1zVgDnGe9PuZJbqQtPMWIbOwnAz9KrvkHrXtU4pI5ZPUsP8AKvFWdFuza3u1ycMfXis4uzL1qGaZ8jb1HelKPMikd8yBhvzkMOKpzxqicnJqLRrsT6aFzmRcZpbliRzXNs7G0SNdzDPpUNzvxUqy/IaYzgryc/WodkNvUzmZ969lzzV3SL4adqQmXlTwaqTHLlf4aYfL27CMj1rKUYyNIs9AF0t7befA2c9vSozvChkbnuKw/COpW8BNizZyMLzW+NyyED+I8V5tVI6EQNIWBBqCWcY2Yq6bfbVWeEdetc60LRkXeQaiQrtJarN2GD4YVUZcHn8KllDbqMN8+aztXjBsXbPKjI960ZUZk9Kz54g6lZc7SCo/xrNjPX/BmonWPhcsmSXgQDcT95h1PTGM7vypNOihudRs5pFYqw2jj73HGfx5rH/Z+iMvhjULOTH2eJztjIGef/rAfnWt4hvrfw/oaXPDTrKxAA6Hv/QVJXQzvHGpnSNLbQ7eRlummDBgeUQ85/HirHwq8OLcB9W1FGkAA2bx1weTz9BWR4Z0a88W6u+sagrbDKDjsAOg/wDHa9htbeO1so7eNAEUAYHequRe5Jj5U2javQD2qqUQNJHJ93aR+FXHO0BugxxVaOMSXG56CEtTxbSpzp/xeQMBGk8wULnhmJ/xx+Ve5SduxPQV478ULM2PjTTNR2mJDcqpk9B3PX0z+devQSxT2sVwq7gyArj3pM3Qh7jPI6j0poGTT2XbkFQGJyT60zJHSgCGdguflzxgVxviO0FvqscwHzyV2sozGWz8w6CuP8e+YiW9wvHOOe3+eaAKTxP93zOeozzXmX7TOgya38JbpoUMkluTJuPOMAjGPxJ9eK9Is3Z/Lkk5CjB96XVkiuNEvre4Ae3lRj5XqcHj+lAH5hhSreWVYNnGCOc0ta/jG3ksfEup2s4AmiunLEdCdxzj8c1ksd2di7VyCfrQISiiigQUUUUAavjH/kcNb/7CNx/6NasrpkjgkYzWr4x/5G/Wv+wjcf8Ao1qyjSY0WdNvJLG9tLqD5JLeQPvX7x/yK/T74DeK/wDhMPhZo+qrKjz+WBMA2SCODnknqCB9K/LgEAZPSvqv9hX4iSWGtXHgvUJmeGcg2yFhhPoM/QcA8saQz7fUDLc9eDj1qSq4LL8uVz3AqZWyOaAHUUA5ooAKTmlooABnvRRRQAUUUUAGKTHpS0UAIN31pGBwQMU6igCB7eOQbZIY2H0qB9MsWOfsy9MYxx+VXcCjGKAM19H09usIH4VC3hywJJXcM/iK2Dn0zSjpQBz0/he3cHbIynt3qhL4XuE+5Nv9812FFAHC3Hh3Uo13RkMfSqx0vVFXbJCcn0r0MjIoIBHIzQB56+n6hGoX7MXPtVfyJu8EqEdeMivSSoJ6CmNEhOSqk+pFNAebPkYDqQCcbgOlJujRwgfJ9a9Els7WQktCgb2GM1RfQdPctI8IBPccH9KAOOkk8tWCydaaqkR7vMrqX8MWjD5HOfemN4Yj24V8H2p3A5xPu/6tGB9utJIISm17VGX0K8VryeHbhJvLSQlSetJJ4dv1OI5Fz2Bp3Aw57LT5Y/KmsIHj/uvGCB+dZeoeDPC2pIVl0yFXPQgf41076TqqAiSHOO4/ziqslvdwkeZC231xirU2JxRwt18MPDbTBoo3gx/CDuX9ef1qpP8ACjTpD+5uCv4/5/nXoU0gUgBST6MKUtuX5kKntjvVe0dieQ8wuPhE7RkR3Qz2z/n/ABqhJ8JdWhG5JkOOm7kH8uf0r12ORfuszVIsj4wJzj0JzSVRoTieI3/w/wDE0cQK2m8DvEd2Py5/SsW88OeILVcNpskh6HCHOffHNfRKysDhpSvoRT2ZWAEwWXHdxmtFWEony8tpqCyEPYTIR1yvH51KFkUZaBwB328fnX0pNbWUx3SWMMnuVBqq+h6TMxeSwi3EYyF5/PrT9sJwPnG4XeudjL79Kq7Ap2tJ+dfRs/hTw/Kfms15OSMAfqOaoXHw68M3CFfKZD2KnB/w/Sn7cnkPBRHtA+bAPQ54FT2UU10fJsYZbqfowA4H+Fevv8MdJWTctxI8a4PllRlsH8v0rrdI0nRdNSKWyso4ZFGCzLg//W6VLrFKJ4r4e+Heu6lcA34+yREE5xnPtXoWl/DHw/ZTw3F0zzyJyNxwM+hxwR+FdyxZpWYY+YdaaiqQ3mHntUOoy1ES0W2tYfKs7eKHAxhF5P40DaiHJOD1UmhP3StJnJ6AUjaffXYVlDZPvWbncpRGu8bABSBjtViGOeRAqIdvrW1pfhmJIt07MW71t2dlDbptVQfwrMdjmdP0GaSTfPv2t05ret9GtY0wVOfWtIccYpaLAMijWFAqLinMCcc0uccUyR1UZZ9oHOc0APPApGGVzzn2rA1jxXoulxM1zexsewVhkn+teeeJvindNKYtEtjhf42bhuvTP4dRQB6tqWoWOmxh7qeOBepLHGK5HxJ8SNDsIibORbyQDIweM88fp2zXkGv6xqmvsJNTu3AHRVP1/wAayWto0UNCQy5yR70AdP4g+IviLWAY4JfssWeiHn8exrkLyWS6nFxdyPPPjDb2zgVYcZ+ZcDHWqQ/1jOaAF1FkOluzZUqPlC8V6Z+yjZhNB1O6yAJpzhfQYwP0B/OvK/EbtDokjDqRgfWvZ/2Y4Y4/BjSBgzE5PPPP/wBYD86APWB99c9AOKzvE1wLXQr+7yFZIG2n0JGBWp23YxmuS+K10tp4QucnHmYQD1J4/wDr/hQnqJnyBrcxm1u4maMDexyQvGM1Gihh8i11+paTFeIZIYwH5yfWuWnt5rWcxyIVHriuyLVjNoYYxt+bg1Ft5+9xUr/KOSW9z0qILuPA/KtY2sZtMnjVduetSGPK7jUEPHHJqfc+MEcU7BdlLULSO4XlQTisO7tHtmDCIgDuK6OMfP1qyyRSIY5AMEYJp0kwZxckMVwd+1s96Z9njRhtZwfQHrW9eaVtJNueKybhZYkdZFwcfKcd6qSV7GLTPQvgbp7XPie28u4uA+8FVLZ6eh69cfnX2dbKI4ki5OxAu498V8y/st6Qs2tfaWUOIlzkj0Gf57a+nhmvPxFr6HVRVkLQKDSjpWS2NOoUUUmKBi0UUUAFFBooAKKKKAA0jHFL3pH6UARO7DBAU/U1ICSOVxXkXxX+MNj4H8QJpk1uJ8qCRkZBIJx2/wBnv3rHsf2kPC00iR31le2zYyWiww+uDj9M1qqUmr2M3PU914HUn8aMc15fpfxq8DXgRl1RoyxwVJ5H/AWwfyBrsdO8X+HNTRfsOtWju3RN4Df98nn9KhwZSmbxRfSjaKqx3tq/y/a4N/orc/lU8U0coISRHx1Ktmo5Wirjiqn+EGgInZaFIPKMGHsaC2P4SfpT1DQXy1z0FIY0JyVBP0p27IoBoSDlKs1hbSnLRj8qrDRLUMSq4zWnmndqQGS2h2rdVH5U1tCtyMAYrXJ4zRk8HApgYE/h9cfu2rPuNGuI+Qu4DvXXnpScYppibOCk8xZNjofx6CjO0hkiVs/eUDg11mo6alwpIUA+veufubGW2Y8EirU2tiWkzkPGfgmx16JprZFtbnrnnH5V4/4j8OaloVxtuISyf3h6V9C+Zk4KnPrTrm3tr60a1voVliYch1B/nXdQxLW5jOkmj5pt1WQ7mYD2xg1cAhPCrzXe+OvAP2dXvNFVDH1MSqOPXp/hXnpaS3k8q4jaOUdmUj+dezQxCaOGcLMshAvLChVLN7VHKzEbjT4pCWULXU1c57lqK2RWBqWWBCOBTElYnmpw5A5xip1Q9Co2nxyHnirEenJs9cUFju9qvW8qBOnNDY7mfPpLFdwzVOexmIG0Z2nmukSfcNtQzbQT0GaSqS2QHPwI0F2JGIyDkD3r2Twn8RNNstLitrxirqAMKMjH+favMbjTxcLuVsGq7aYy4UMSfWsq1H26tIuFRxPe7bxn4WurtW+2Iknv/n+lTa9qWk6jot1Eb2GdSmQoYH3r52l06aM7txNNt2v4/wDlo7Y6YY8VxLLeSV7msaxJdRlYruGIEShjsINct4d0/Uv+Eha51ORpFLbkGencdPwrqYGmEjM+7kY5FPDtHtk8rd2AIr04wSjYy5ryO/8AhZ4lkvNXXS7yzjmdHKxzDcH/ABOe3P5VP8UfD+j6YovbW7/0tz/qyAfT0+orl/BOuJod3LcS26+YUbYe4JGP6mszWNRn1XU5LqeRvL3EqpPvXnToy9rdGs5JogblCxVdxGcg1TRt0mDU0jY9garY2vnNenDSOpy31LJVQOtVZY+pqQt8vBzUbScVS2H1NXwdIkd1JFIx2ueRXQXYj+ZVOMdM1x+hS/8AE2Udq6yePdKXJ4C8Vx1lqbRZVjwowQKYVVie1BB30rq2axka2KNyuDxTQo2bmp9xkGot/wAuKxZSQy1ZYb+OUkqoYcivQ454poY7iEcbe1ecXJV49vQiux8HTmfTQO2cD6D/ACa48Rc0i9Tb8xTFubiq5aNVL5yKkKsTtK8VHPDuUqOBXHdnUloZ2oski5UCs4lWdd1aMseAVxVDZ+/xgYqWwsPuVR1AQ81QZRnaeSTVmQFJPlORVWQuDvxgjtUsLHR/BDUvsPjK602STEdwTtDN/F6Ae5x+AqXxrZ3l98QodOl3fZZZ9ygHI2g5OfwX9a5zwWfK+IWlzSP5YknC7s4A9z9Bk16h8Tokg1rTL+NUR0kBz/eGRx+PFIctjs9HsY7DT4beFVCqAWx64rQDDbVexm+1Wkc4OAyjP19amK8e1BEQjO5ju6dqcwC/doVfwAHHvTXZlAyOvSgZ5r8e7e4ufD8MkC/6mQMTnGB1P54Aro/hfqT6j4LtLhpAWUbCeoJHf8Tms34natZy6bNocTBriRfnI7Db/wDXFU/gNcBvDVxp0jJ5lpcNhc8j298DH4mgaZ6IfmGefx60w1IaYaCxm3GWbpjisXxTaxS6JJNMASgyB7//AK8VuMeQTzjoKqajbrdWU8cmSCvAHrQB53pV0rHyiQfWtKGNVuFCBPnOAD61i2dt9n1CRXOGDH5Sa2H+VBJGC0icqfSgD4U/ak0RtI+KV6zRYW6BlUkYyc4x19AD/wACrypiWw3ABHQV9P8A7c+nyefoeqCPqhV+2AO/4lh/3zXy+epyc89aCQooooAKKKKANXxj/wAjfrX/AGEbj/0a1ZVavjH/AJG/Wv8AsI3H/o1qyqGADHcZFdH8M/EEvhrxvpusRs6LDMm/a2MqCDzyOMgH8K5wggbs0q7m+6cGlYdz9Z/APiTTfF3hiy8QaVJvguoh3ztIHI+o7+9dEoxXy3+wZ4z0298DS+EpLxUv7WRnjixghevbrli5r6hV8qCWx2wR3pDJs0uaj3U5etADqKKKACiiigAooooAKKKKACiiigAooooAKKKKACiiigAopOd3SgnHagBaKTd7UuaAEIFGKWigBu0emKMc9Pxp1FACUuOc0hx3oGKAFppjQ5yo568U6igDMvdFs7ht/kqreqjFEek2kaBWTP1rToFFwMqbRrBm3NGBUDeHbRiSOK2W5NIeOhp3A5y68ObVLRPnHSqH9k3OSCK7AkVEQCSRwaYHHXGl3cY3IhqFbW6HWMg+1dhI0gPbFQSkHqoBoA5cwzKTvU/iOaawXHcGt25ZMc1mSiPcSAKAsUd+0mki2gOzYOfWicqzccUgUbetA0kPH3etLtBXb39abmgk4+XrTZKJrCNbi8jt29ea7m3gjgjCooziuY8JQo908jDJH+f8a6o4G3qOeMVBQ8hqCeq9OOtRuzLGJHZUx94luBWB4l8XaNoLKt5cBpWPCpz6dfzoEb+4D+JnI9KhvL+ztFDXVxFEp6bmAryjWfineXDNDpNn5a5+82M44/Pv6Vw+t6lqWp3hk1G/k+ZRgK2MUAeseLviZYaVP9ns0Nw+OGUjH+efSuE8ReP9Y1QLJDIbOB1xtHDD3OP6VyVuMhvJXc69Ganuvznc2aAIZnEsjeYz3Ejc7mOc/wCNS2zJtGQKgIDMVBOB2zTjgLx1osOxLI2T8tIOQQcCoQGPrTjb3E4+UFcUCILlfLzg5qERs6DaM881qW2ncbppAB7028nsbNflGWoA5bx3c+VpHlklc9/8/Wvff2bbeOPwAkseTuwenqM/y2185eP7j7ZZLIi4hVgT7/55r6h+Atqtr8L9JHIeaMSNn35x+AwPwoA7wlhHub0/WvOvjhcBdLsrXOSz7iD37D+bflXoZbcV53L6ivG/2i7kwtp6xMN+/cT6dQB/6FTA4pNLkXDI455IB6VHdeH1vP8AXJv+nJrFt9SuV+7KSPTNXINZulOFY59KpSaFZGTqng7VYcm2jLoOnynj8s1ivoWsRZZrGQgdwMj8xXf2vii8X5Je394Vcj8VRqR5tvuJPVcGtFVDlR5g8NzCpZ7OQAdTt4qCZ1ChnV48njtXrUuv6dPgTWsMg90ww/Go5ZfDU67XtQuR1I/qOa0VVEOJ5NGyK43OSD3NWvLXht4I7V6N/ZnhGY5ICH1X/wCt/hSr4V8OXAH2e6UL3Gf8P8KFWsJRuedumF3KB9KqT2kV0MMncV6fJ4CsJYy1rqKDj+90rMuvAb2NtPcC6V4x8xIPX1odYHA9T/Zt0mKx0G6u1Xl3WJTj2yf/AGX8q9fFcd8JbVbTwRYLt2llLnjuef8AAfhXXb8da5Z6s1UbIcaTNIXBphakBLnimlqi8zFIZBQBKsnrTwwPeqhYE0oY+tAFliKaar+ZzSiSgCwrcYJ5p4IqpuNOVzmgCzUF5KsNvJKzbVVSSfSnF8CuP+MuqnTPh9qMiSGOWSJo4yOu4jA/UinFXdhPY+PvirqyeI/iDqOoNKbm2WVhGc9Fzhf/AB0CsaCLzt0UMYaNhjkA4rS0fRViE808rZZ9wwev1rcgit4SHjjUOV5r06UrHLJHOWnhxXnDPkDuDXTWluLdBHC7rt7buPypGcyPuGFx2qeFxsBPeipaTKS0Lyavq0aBU1K5AXopcso/A1Pb+K/EsMiyR6rOGXhRuJGPxrOBU1FuXfWagh3Z1Nr8QPF0bbvtxLf3jnP59f1rWtvi34ptwQ84ZuOHXI/A9f1NcUmCABTJ933c/nT9kilJnq2k/HK9XbHqWlGQdC0XOffsR+tdTp/xn8NzIPtEFzasOG/jUH+f6V89RsQdqAGTPHHFNuEb7K0SgNIWBJB96xqU0tilM+stP8aaJdqJI7yIxsMjByfy6/pWpBr2lz/6u6Q/Q5rwPwyN2h26yhPNAxuxz7/rmup0i2G3cxbCjOc1zcpXNc9YuNTsLeLzJryFE9S4qSyvrW9gE9pMs8Z/iQ5H6V8y/FnVJJljtbeaQuSVQBjn8P0r2f4J6Fc6D4ItReyM9xNliWOTgnAH5D9aTQ7neDGPlzQBxTVIUHLdO5rL8P6/p+tI8llMzBSQwZcEdf8ACpS1G9jWIqKSGOQbXXNSrzQablYSRi6joqyAvAwBrCmjlhfyphzXbqKq31lBcoQ6qSfUVUZA0cmG2Ar5O5T1B5rnfEvg3TtaiYxwLbzkfKwyo/T/AArrL3TZLZj5YJWqq7vUjHYmumFWcdTGUIs8J8R+FdW0Gc+Ypmg/vEZ/wNY0DKZPkcD/AGSMEV9H3cMN3AYbiMMprzTxp4Ckhma+0dIjERloxgEH9K9WhjG9zjqYfscXGnTJFS7fenqkseYbiHy3HZhUkf3fuggelekqqmjldNpkGOOKmhBUAmj7+cYFT26gjDUBYQnj5RTJOetWQo3bQKZLGKYrDYmIXrTmnbHK5NMjHzYqQpQ3cViKSQMoLAg+hqCMhZM1PIvFQbfmp62HZlgurfwimssWPSkTB7gU2XBFEL9SXdEUyJuz1PrSpHG0W3Heo3PYUm5h0qtLhGTYTIshIBxjgVSkjKtyass20VUmfJobDqO2krwaglDAHinCQqOOlMMp8xSeg5NF9C7Fnw8jNrSg9EH+f1rrLiQsW7DoKw/CCbpprl14PQ/5+orfk8s/KOw5rjqyOinEzgzbyacZSaSVgjkCnDaUFc7ZqVLk5FRR7dnPWpbmPqQaqxqWH3sVFrg2LJHG3pXR+BpA1jIVH8RC/SuYkXque1dJ4GG2zdvfGP8AP4Vz10rFU9zrY5FX5evHNRSEu/yjAphGEJ7kZqLfJIp28Yrzmdi2I7uONVJ3DP1rJZQjFs8VoXC5zuPNUJRgEMeKhgCRRyDdVOX5bg1KXZV+XpVa4YZ3HOaCjKv3uLOeK9VnAinR/lPOAeg+tex/EB31DwLYaquWuAqsSG4zjk9fqfwFeQ6kzSwSQoccfMx6KcV7T4SC33wljWQh8wHII+6o4H4kAfnUsTVzZ8DXct34VspX4LDDex//AFYrpI02L8xri/hTcCTSJYC27yGIwT78/rn8q7NSrEOo5Oc0XJsKVOd2PoKxPFusxaPpruzDzmQqgz0JHB/lV3XdUi0vT2uJGGcHH5V5nptneeLNSnN27eSmSD2/zgUBYi0PRbrWDc61O7FOW3Z5b/OKyPhG02m/FDUbOVzGlzGWVGJ+Zyff1PP4V6X4EkSTQ7jT449phby8d8+n5Y/OvOdTZND+J2mXV2NqK5VmHqc5P4DP4mmCR7aQ2VBHJ646CmPkU7cskRkj5RsHP9KYdoPy9KCxppmdsqhujAjFK7YprsjbHx0oA4DxLGbPxEynBLcinxu8m6PdsJHFT/Ee0IuYbyLI5G4nsP8AP86p2WH8tBkvt5NJgcB+0VodtrfwmvlKl5rVWldyM7VA55HI4z+Jr4F2kA/KVA9a/TPxJa/bPDeqaeIFnNxAyCMj7zY4H54r83te0y50zWL7T7jeJ7W4ZWDjBYZ6/j1pXAzR0zRQ2C7Hvn8BRTEFFFFMRq+Mf+Rv1r/sI3H/AKMasqtXxj/yN+tf9hG4/wDRjVlUMEJigbgflOKWjnIP8OeTSGegfs9+JJvDnxW0W8STEUl1HHIv9/LDA6HqQAfQZr9P7WQSQJIJFdZAJF9SD3r8gl3xsyq37xWDRla/RL9jvxr/AMJX8NI7e4uBJf2jlZFJywXjk8D6f8BpDPdF6U4Himj/AHlKkcGmqwxxQBMtOqNTTs0AOopAaWgAooooAKKKKACiiigAooooAKKKKACg9KKDQBmTG+hZn3ApUFtf3LllO0E9MmtHUI/MtHTpmuO8Q28kemMyZBjYNkfw89aAZ0b381vMPtSCNCOD60R6tbiJ5ndAA3Y9q47x/JPeeFbO4jmfKj5mA4J79vXH5VwXgnwvr2vX8lxJqcy2sfKrknHXHfjtQRqe7W+owyqGQHYe+asR3UDNtEq7vQmszTLb7FpiQSOJFXjdmiWaNSVaEAdiDQNGsk8bPtDDPpS+YmcBhn0zXM3F75Tf6sOtZ2qa7Bp9uZrzgY4GaCjuNynvS8Y9q8lsfitpL74ZFKheATn+n+Fav/CxtHitRN9pJPZeufxH9aAPRO/BpTWN4f1dNYs1urYhoz6MCa2UORz1oAKU9KQdaG6UAMJ5pjGhjUbNSsAM1ML02RuKrs5zVIB8jrz2qpNJgEhulOmYYqjO3ymmBDcTZBzWfKQTnNS3DVUkbtQAwjc9Oxg0iAZyKV+tIBabISEZh2GaSlbKqBjlzSA6nwnF5Olm4YfM2f8ACua+I3xW8N+BbF7rWp/3qciFTz0JPTPoe1deZ4NM8PyXNx8sNtA00h9lXJ/lX5pfFDxbqPjz4i3zGRrqD7QyW0JB3ZC4JH4gn8aAPt2z+Jeg/EL4f3OqeG7txcoQJIlOGHPsT3H6V55eSeeI2uN8p4wSav8AwO+G118OfhrqOraqvl3tzEAkW3lSwA6+xLVnR7/tKhmIiI+VT+lAFtebYKqqjevfFNnaNYfm5aqsZZdxyTlyFJ9BTC48zY/egCzbA+XuVTjPrSTgKpJPNPt45th2jA7VaSzj8vdM4+lAGZEhcfIDnvVyDT2YBmbFSfarW1UruXPb3qlPqMkqkQyNkdBim9guabLb2+PMxVO71RI32xqMVnO8zECVuR19Kk02xutQvDbw27yP/DgUoxJuR3Mk1xN8rOAfQ4xVWYZIiKmSQ8AAZzXfaR8PNQuWik1C4ES8FkGOn+fQ16Ppvhzw3pECSpbxvKo5d/bH59PSmyrHiNl8ONZ8S2G0WzxWrMMM3HHGcjqOvfFfQvh62OjeH7TTWUAwRBevFc/4m8daRpNgBbSRzMnAji/z7e1cF4h+ImoatbGGzt/s8LHJ9e/4j9elJAevrqAmBWBkDr2yM/lWVr3h/R/EOyTVI2MigjCn9ecivC4NQ1qFnePUJUDnON2R+R4rUsvFniO1jMcd0x+vT8jkVQHoZ+G/h1cqjOCegIx/iP5VDN8KtGlX5ZMfj/n+lcjF4+18LtlEbY7qcfoc/pVxPiTqCKN0KuB1wf8AP86TVwNa4+ElvgCz1Xa391+f0P8AjWHqPwv1m1dhDNHJzztAx+R/xq2Pic2R5lkXXv3x/n61bT4kWLHE8MscZ6hG3D8jioswOLvfBviC2JU24f26foay59F1KB9sljMrdwAf5V65ZeKdOuSTH5oh/wBoEj8uv6VYl1GyaISx3S7f7rLuH+IqkB4k+m3arv8AscxUdcDOPw61G1vcJEWWKUgdwDxXukV1pUqjLQzese0Ef/Wp62mlSf6uCAj+6ef/ANVUB4H5935ZYXLAD1OSKS21LUby5j00XBZZ5ETrn5c8173PoPh+8Ui501DxjI+bH49RVS38AeGRqsWoQ2zRNGcjByP8aQHdaWo0/Q7C1wA6xDcB64yf51YFzmsv7QGUbg5/ukntUscg2+9Fxtmh5xzTxITWeslSrNSEi2Tx71EWNRGajzOKAHhzTxJVYtQGwaALYcUu4VUD07fjvQBY381KjY561TVuetSLJQBbDBj0xXhv7T+uIslho0chOD5koB4GBnn8x+Ve2pIoG5iAAMk+gr588d6r4b17xNcXF1zsbYp/HP8Anmrg7O4meYW/k+TvVtxPOKnTY69vxrurfR/DFxIZI5QmOAD/AJBqwPCujS5KzKMj1/8A1VvGojJwZ5wRsf7mR7c1NGhPau4n+H0MgL2+oFR6HB/X/wCtWe/gfU4gfLlWXHdT/k/pWvOgscyUIPQ1XP38kEVvXPhvXI0ZhCzKDzx/hWc+mavEw/0d+eoxmn7ULESvgAg0NIX+6pY+1bdr4d1C6RJDCIkbhgAOT61uadoNtaLmVAzeuKylW1BI5XQNFu9VvE2ApHkgsfX/ACa6uLw/Z6bDIf8AWTY61rQKkWzygI1XPAFMlkJhnXZjIOGNYyq3KSH6CrR2C7ccknBFa89x9h095FkwzDis3RQRp6u3fpWP491HybHykJLkYUD1PA/mKi5diLwFo03iz4hQyyLutbZw7seRgHd/QD8a+mYY44YIoV4WNQF+gFcH8EfC39ieFkublcXd7ud89lOAB+Sj8675lXG7OFTihsXKcp8UdcbRPDFy8JH2m4UxxgHBGRjP4ZFeL6ffXmkG3exuGWRG3Mnrj6H610vifVD4q8biGJiLK0XBwcjOSc/kBXGanFd29+7XUB+c7lJ9KujFdTOfMj13wv8AEyzuAlrqyNbynjfk4z+I/rXoVrcQ3MKywTJKjdGBBz+VfMYZnjDeWGHYg4IrofCXi7UNCuArnzLZiNwZhkfpW88MrXQ41ND6CximkLnkVkeHtd0/W7RZbOVSxHKE8/pWsu0eoNcUoNGilcJBGV+Zcis2/wBLjlUtGMH0rU7UURkwcbnHyW8lu5VgcU1T8+Rj6V1d1axzoVYDJHWsG90maImSI5Arop1LGbic54g8N6brKkNbpHcEfKyDbk++MV5j4l8N32i3J3A+T2btXsblujxnIPUVHeW9ve25iuId646130cZKDsc9SkmeEFRj5WqaIfLw1dt4j8CMc3Okz4A+9GcE/rXGS2s1rMYrhTG49uDXrUq8aiOSULD1kamSOSKedqpywJ9qifhd3Qe9bmd0EbEN1qZpflqmD82ak5P0oHYdJIMcGog1D4zULv8+KokuK0e3PSmErtJBquDkccU1vlFAMbM2GpQ/wAoqCVvekViFp3uESWUZGaqyqMVIZM1XmZmyBwKLEaqVyNjngUiRSTyR28YyWPzU21yzeXECzE4rrNB00W8JuJR+8I7/wCfpWM5JG8VcsWFmIraOFOO7VKy8k1GszRtszknv7UNLxXHJ3Z0JWKlxw/TNIpbFOuGqNZBis2MZcE+WRVMMynFXJGXB9aoF/3ntSvZBYV2boOp4Fdp4at1ttKEjLy3f/P4VyunW/23UI41U4z19K9AaFY7eOGM8L1rgxEzalEW3AONzH8adKoU/IaryZHAPNM3SKeua4rs6BzwhiWzzWTdr85WtKScgcVnXTMxzikMqBGzTblcISVp/mMrdKJ5A0Tcc44ouMy7uFVLMfmG3kV6L8A75rnQNQ0osGdCXVMfdz1z684x9K4L5Qu5uSeK6n4EfZ7XxdqETSBXliXaPU5OB+W41IHR/DOSWy8SX+nyAhVcgDOc9cH8gT+NegaheW+m2rXN2+xBk/of8K4a7mXR/iOrAgRyAtI2O2Mn9cCs7xxq1x4gv5rLTVaW2RsFl5zjAP8AI0Ei6xLqnjB5VswyWkZyDnryP8K7b4f28cfh2JSi7zkSevpz9f60ngaygtPD0TRklpE+fB4J7/qTTPBtyqTajZu372OZnYent9BwKaGg8PPHa+JNRsgoHIcZ7DoT+f8AKvIfjTJJfut3paNMbS535UZ4B4/XH5V1/i7UI/7aml0ueSOVxsmbjsSOCKytV0a+i8HXU8kXkwvAwLNjIOCN3rnqaYz07wfNJN4bsZmkD+ZbKf8AE/jWk/SuE+B+sQ6j4SW0L5ltjgj0HYdOgGK7eSTB20CIZGOaiUlztzgCpHZhkDlscCqcrxr96QBvTNAXM7x2VbQZGP8AyzIYn6dvzxXIeG74XVqJscg4FdpqcP2uxlt2+ZWFcRplnJYXEkDKFXJxjpUjNza/mhOizY59K+HP2stFi0f4tXhhjWFLiNSCoIVm2gnH0BUfXNfcJZhaMyqXZR6dDXzJ+254en2WGvRxhgAqbkXJ9ck49Sev90UAfLWegK7SOMUUoyyEn71NXcRzVCFooooEavjH/kb9a/7CNx/6MasqtXxj/wAjfrX/AGEbj/0Y1ZVDBBSg8EMMgjpnv60lFAwX5dm3AbPLHtXun7Gvjy38HfEj7HfTCKy1JfLldh/EAdvQE92/FhXhYBJ45NWNOuns7+2vIyFuIZ1kBz0wRg0rBc/XW3kjZUjiy0aYZD2IqwGBNcV8JPFOn+LvANjq2nzrN5cCxuA+SpCjA9emOvrXYRkGBZDlSeoakMsCnZqBW96fuoAmXrTs1CrcU4NQBJRTV65p1ABRRRQAUUUUAFFFFABRRRQAUd6KKAEIyMHpWLqcSul5BtyZEG3PTj/69bdZupREqJF6CgTMDSdOi1Lww2miQfI3Lfn/APXNbuj6da6barbW8YUbQMgdf84rn/Dzy2XiS4tJWdluAWVR91ff+QrrSAJMngCgRWl+UMo6Csu5wsp+Ytnt6Vp3TDa4XJJ5GK5HxRr9pots0kjBpjnA9+Tj9KBoi8TahDo2mNqFxgkZCoO5xXj3iXxLea4QzkxwEnaCf8+1N1rWtQ1uRzeSFYlc7Ezxjj/CsOaRTIEX7qjigYyVhEjofL3nGzmktnumgK3AQf3Tmq0itvyat7copwGPoehoA9x/Z3lu5fDt59pbOybC59Mf0A/WvUFK+aQvXbkmvFf2ftWWO9udLYAbiWGD34z/AOyivaPkJO3IJPP4UATCmvTqjegCF+OtRE0+U1CTzQA2U1VlNTSNVd+tAEUp4qjcN2q3Mao3ANAFKZuarPy1TS5yahancAQGntTV4pTQAdFzUtipl1KCPrtOai4JAPAzzWr4WgMuptLjIX/P+FIDqrqyt7q0ks7iNZYZY/LkRhkMpHINeIaZ+zF4K0zxzH4ls2kRUYt9nx8vOM55wc89h1r3kDmhulAHE/F55Y/BF4UALu4Uc+v/ANbNeDoXeK3Yj5gMmvoL4nwiXwpcbmAA9fTv+gP514NFcW8KncwYgfrQAqW0koyVI5OKsR29vbjfcMCazZtXn3/u9io3Q54qq4vLrzJGmVVUZIzTA07zVo4RshXnOB9Kz5p7mUs7uI4epYsMD61TkjulspprOFp5FUlzj7oA5P8AOvnbVvGXiTWJ5VN60cPmH5FPQZOB696dgPfrPWNJuNVOnRzi4uA5VR6n2/XpXa6f4Z1q+2hbExRnq+O1fKHgDXH0Pxzp+sSys6iYLIpGcjIycZGeM/nX3bc+ONFhtI7xpNr3UW9o0PU9Dxnp+NJrUFG6KWleA7e2SKXVpA5TAWNepHPX/JrdsoLeyZY7S1WOZX/dbR0XHWuIvPiF9sASKF4oYELkhcntgVyKfEq+1me6/s+Rba3iygduSxBI4PfpXdRoORyVqqgj1rxJ410PwxFDc6rMAwcKyA9Tx6/41wvizxY2vyR3mnzS2+muu5lJ4OQK8n8ZRax4p8r7KjXDluSxwDn6/U0fEax1i1+HVsNLuPstxbL+/PIyc8KMHp0HQ1dWgoq5dKq5HcQwpgnc2w8o7tncPY0rYZFKnAPtXGfBTUJta8DxLqUrvNA+PMJHzHJ9vUE/lXeeWuBXndTosQeWjEZYmpZFK429KmRVXnp2PFT6JYz6nqDWMOC4OB359KYGZKuCCP0phVefL5H0rvW+HOut/q1iyBuySaqXvw98SwfOiI49VOR+nP5igDiVRly21SByRmoUVDLCskTEu3GK66TwT4m3HzLElR1YDP8AL+tVLzwvr9hZnUJbfbAmQeefT6UAeYeM/iJ4i0fxK9rp0kTW8aAbHAJBP05HBHXisif4weIkl2C0Xd7N/XH9K7e0+Gllql3c+Kopmnlnynl5BAJIJ4wMdB61HpnwfvLkXFxeJGGAJjUZH0/n79KAMHwB8SNd8SeIzY3GmxxIFAaTOCTnjkcdAT0FdvLqWqQ3jx/a5sL90Mc4/GsHwx4Uj0W8uJw+1yxHtxx/j+da5jRtxZpVcn7y4IoAuxeIvEEUqul64Yjnn/JrQt/HniWGZVLCVBySRz+mKxRGN2VYkUABWPqakD1LwB4wuted4rmHaYuCeuPx49q7BZ1MrAt06Yryr4cExTTxpGQrfeau7t7jcBt37VyPlHNAHQpNUyyVkQTqRjec+4wamE+31x60AaXmUvmVQFxT1nU0AXfMB9qQt71V3570CQg0AWlJzSiTmqwlxznAp4YE8dKALAcUeZzwcVAGAb1pQyk+lAFbxPdXEXh6+FrH5k7QskYBxyRj+tfNs/h7XVnkkubCQsXLkqpwcnivpzJVWdGHHY0sCwyLu8uJX78AZosxM+Zhp+pBFV7OULj7u3nP0p0S3dqdrG4iH90g/wAjX07JZ6ccmfT4Dn7xVcZ/pVS60rRZ08v+zopE/u4B/Q8UaiPnaPUr1DtS8II5x/8AWNWo9c1FR/rVYj3wa9quvAvhm7Xd9gWLHQL/APXrFuvhZo9xuaC4kjGOh7fgf8ablOw0os81HiS/3DzGP0IqU+IZmYMUjfHZl/r1rtZfhXHsZra/DpjgE4P5H/Gs6b4Z30aM0d0pA9/6H/Ghc43yGLbeKUKyLNDhgeg7Vag8SaWYx5kWWPYis3xN4autB0ubVL2VRaWql5WPfArzux8beFb1yIr+KKdWK/O2AT/L9apxJVj2EappFwvygIT6U1/sE0LxmZVVgQTntXn9le6fNEuL2N2PRg4wfx6VcdJI4JG8wyDgjZ82B3PFRbUtqyO0iW1jgxBOpCjgA1znhm1fxX8RtP05VJihuBNM3UbE+b+gH41mPPLhlj8wbU64r0v9mnw80FhP4jvVBuLkt5WewY/4KPzqhHsdpEtvbrGPuxjH4VynxY8R/wDCO+E5ZI22zXG6OL1BI6/mRXYt82R27188fF/VZ/Efj220eGQG1tsHGeMkk/y20ITdi98NtKm/suS6m+V5WLk9yD0/QCupn0y31OAw3kYyBgN/+unadb/Z9Ot4UjBjAAyPTGBVyW3bbuEpHtT5uUaXMcHrPhiaz3NZkugHYf8A66554/LyHZd3uMGvV4m29g69w3NZ+p+FbTWkLQqsMo6YJAP863pYlLRmM6PY4PRLm8tJ1ltLgRuDkDHBr1Lwd49N3KtpqihZem5c4P8AOvOtT8Pavo8pWS3MsIPyuoz/AC/wqoXk3q3l+U69G7iunlp1SFeJ9IRSxyKGjdWUjPBp9eLaB401LR5EW623EGBk5IIH616d4f8AEmm63Gps5hvIyUJBP6GuKpR5G7G8Zm5QwBXFR7+2Dn6U5DkVhdFmVqemrOS8eFYDtWJJHNbsUlLD3rsf+A81FcW8U6FXQGtY1ES0mckjbSCoy3ck9azNa0Gx1gFpY0jmx97jn8eK6LUdJaEGSHJFZh2/df5W963hVcdmZSpJnj2v6Hf6TeMLmBmjHRlBx+lZf2xnRkjYMv8AdODXuc6QTp5dzAki9siuN8VeBYrjdeaYqo3OQT/9b+tepQxd9ziqULHmsc2JMMuKsGQY4I5qteRzWF01veKVIOM1GSu75GyPWvTjNSRzWsW8jFVpMb6XeailZv8AZ+taWJuWIjTn2txVMOwA+YCg3Eana5O72FJNdS1FsJ48Hg1Gp3AADIqORy8m1Qxz0461ZtLG9mwI42X6iolJIUYu+pGybec1FBDPdS+TFGx98V1GmeHB5iS3UmVx93PetOa2srUD7Oo3+tYzrG3szM0PRobAb5QDJ1we1aVzIpTC8CljUcySNkmo7tTjKcCuedS5pGNipuXzQTUjvGowMVWkGDjvSmL5AayZRFPtU81EFDdDS3CEruqt5jBflouirD5U4Lds4qlIP3gUDknAFWHkfliOT91a6Lw14bkN1FfXy5XO4KfxxXPUqqJUY3Njwdo6WtutxKPnfp/n8q1L2LaGINSu+xVXoE6AVUnkdgxzkV51SfMzqhGyKiuS5zUnlNgSNzVZ5AOR1qR7glFGeMVmAkihumM1Rut3TGKt71XnNQXUkZXPekxozXPPIqCdsnABxUzyfNU7CMxdATikMy5QfLO007wTf/2V48068csY3PlsoOM//X7fjRLt3EcgVSvB5OqWV0rKvkusigngEHqf89qAPUfi3bTvrljdx5SA8MV/i46fnk12HhLQY9K0ZdkeZ7mIMS38OQTz9M1jfEZre48G2N5DucR7SjY5Zdoy38vzrqPBtw134ctXkbczodx9PWgLFTwFdRyaS1vGoVbdivPXGTyR+v41zPi+8/s3WribT5iN6nzQpPJ/P1p2v33/AAjd/e2tpg/aACSB0Hc/0rA06Cd9Tg1C8Tfalx5jMCdwzzTASztLhTBrE0RW0Wddwbq3zdK9E8XRLf8AhhWjC7CAyrjg8fyxmpvE2n29x4Zkgt49qwjzEHYEc/4/jWfoVw1x4Hg+3MI3dShycbcdF+uMUAeffAaH+zvFGs6bJMN8nzqM8AA9B9SSfwFevXTqm1erH0rwjw1qkGl/F11Vi0FwADgZ/r6D9a92O95G88BO6CmIihLecrEYLrjntXGaxc/Zdee3eUn0Fdqzr5qggg+tcX8QdN23kN35hCqwJwcZ9qBE4nkVsrISDUc3zOGwCaqWDhohls1Z27T8pzUlCZ6qo615z+0bawXHwh1nzrTzXhizGwXJjGeSPfHH/Aq9GOVbK1T8Q2v9o6BqNjJGkglt2URtjDtj5Qc9s0AfmW2SzODtUdjwT7UnzYyQQD0zW1430u40PxTqGnXNuY5IZjsUgj5eo/TB/GsaT77fNu5zmqJEooooA1fGP/I361/2Ebj/ANGNWVWr4x/5G/Wv+wjcf+jWrKoYBRRRQAqnDDJIHfHXFBAaHYFClTwc9RTe9OFAH1Z+wF4pjtNc1Pw/dak0cEgEkUcj4VTg8AE45yxP+4K+0UZ0h3IokYE5z6V+TPhDX77w14gtdUs550kgmVysUhXcAehwRmv1H8EawuteG9K1WOf7Yb2zHmMp4zjkke5/SpKOijXliG3ZOc06M7mKk4qukmGClkjI42k1KxjMg2uN3cUATUdqbmlHPU4oAejGnhsmo+QOxpqyc42t9RQBPmlzUef9oGl3c+lAElFMpc0AOopM0uaACiiigAooooAD0qnqKN9kKxg1cNRXIPl0AcpqMsVrrOnXTMIwSVdicZPYfzNdSPmdu4cZFcj4yjl/s8ywRGWaNwVHYDuar+IPGcGjaJbIZln1CSPJwchDgZ6fWgVix428XWPh1Y1dg9w6lQg7DP8A+uvD9f1W81e7kuLltsTNkD0puuarPq2oNqF82WyWCZ4B5P8AWsS5uvMG3dnJ6elAx11cMz7dxPue9Vt26YYGKU7vMAIzUoVQwOOaAF+y7uRk09IQFyWxjmpVmAUAU27wId7DcCcEetAHS/BySS38fwxwqxaZev1P/wCs/hX0h8287q+X/CWotp3iuyvo0UE4BB7DH+H86+nbZ/Ot4pAQdyAkj1oAkBNIxpaY9AEUh5qE9Kkbk1G44oAgc81C54qWToaryE0ARPVO5NW2IqlcmgClL3qEjmppOtRNQAUUgpaAGtyDXT+DLfbDNOf4iEH8z/Sua6ceprtvD0Ih02FR1OWb6n/62KANOmSMo705uhNc5qWp+Td7ck+wNAFb4o4/4QrUJGLBVXjHf/8AWcD8a+YrSLdOAS0hz90ck19K+IIzr+g3FjJIYIZGGXzyMdP1rn/BvgHQPDqm4nm+1zxcK0i4x05z+HUY60AeXaP4Y1XVruO3tbGRYZCMSMOBnH+Neiad8KbW0eC51G7aeVRzAucHjofX6EV1GteKdD0mAOZLdGA4WMAEnHf16V5x4o+JWoXMrDSBshU8y4yTjPr+HaqA3PiSmlaN4K1RbOKGCWS3eNwB82CMNj04zX54Ri6XUbq0t1lmuWlYqqJubOSelfXWs6hf6rePc3knmoyfMjHqOvevILnwF4i0vxzH4m0W8tG8ufzEhU7iile+CCD1oTEzh7/wV4q0HT9J8Qa7bizgubjbCrth32kZOPrgdc19C6Mry6RayMzT7Yshj0Ye2fek8Q6VP42lhu/F9/8Aa50Jlgt4wBHGQQSTxz9evStq2hWKFIY12oihVHoBUtO4+bQrvZy3EJSOT7O7oMggge3Nanhf4SLaxPLLdGdJm3Ngggcf/r9KROF5q5barq9khS3um8s/wtyK6KeIcEc06HtHqaPi7T7HSLa0tNMiRHjwGcL9Bn8ga+f/AI46h4mtLn7Mvmw6XIwAm2HY39M/dr2eV7m5lE1zNukY4Bz0OOtc74+0Ea7ocNisUcrQSo0nmcq4HIHT15/CsZVHJm8YKCPMv2e9ee2km0e4Z2SRsrnoD2x+n517nt/emPndjPSud0/Q9Htbe1RdOtrKS1I2OqrufgdW6npWlqOvQ28wFunmyEYOO1TsO7Oi0Nra3v45byETQAjIxnvn+lb3w4+znx9JcyMkMBLSfM2AW7Dn3I/KvLp9S1Ev5gwFPRR2po1bUwQVkdW9jincLn1l9ohWQq9/Ep6que30ppuLXdgXcZb0Dc/lXy1F4k1uOPb50jD0zmkTxVeM4WX7SD2KHIz9KBn1Ot7ZyMIxexkqDkrJkj61h+OWt7nwvOY5onHPKMDnjH9a+fF8RFpN08l2jH+LcWx+PUU+PxDHJEYW1Ofbnnc2f160wNnw1r8mihrdYB5EjMXHJIz/APqFXdU8WfaojBaQuhJwHxwPxrkX1Gx/hvFYD1NPF5azRFVuURj0OetBNyWL5wUkY49aQoq5VfzpQyCJGVkKngtUoUbMjkdj60h3IQpzSEDd833uxApztt7UjCQxhx0pDLmleKLrQWYJYvKp6lR/WugtPiBaMiPcabPCCOG2YH5jI/lWbYR5shIUVm9xVwRxeTuEQDfSgDbt/GuiyFWkmeEHoZF4/McVqWviTSJ8yf2gnln8vzrjDDC8W1raMjv8tVn0zT5G3C3MbesZ2n9OKVwPSo9X0dhuj1KEj3bH/wBarEd9ZPgJcRhj0DNXlTaBYTN+7eeJ++GIJ/Lg0Dwm6nMOsXEf+yWK5/ofypgeuQzktt3KT2GeaV5ZQ+DG6/UV5Euka1A/7rWJBjoCcD8uladvqXjTTyNuoRzR91bv+ByP5UAenLK23DIfxFI8+SMArXCw+K/EmCJNNtrkAciOTY6n6HII/Gm/8Jxfwkx3WizH2HBH58H86LgegiQAA+bzTluFPHyk+1edj4jWceY5tNnXB4DDDY+h/wAasW3xD8PvIFkWSPPZl5H4U7gd8G3HjBHsefyp4Zunykehrk7Txf4euWWNdTgZscD7rD8DzW1Zahp10dsOoWzt7vhgfp1NF2Bq+ZtOAWA9M8U2SVFYfeU+o5FVgGdiRcQvjuh/p1pp3PwqliOpQ07isW0mAmB3nFZfi/VdW022N1ptuLllx8mM8d+Mj371NK0gx+7Le9RvO/RmwMcr6inGbT1JlBNaHM6P8RobmY299bG1uBwy8gZ+h/xroI/EdvKuEjLAg5PYVyHi3wrY6g/2qxDQXQ5yO/5YrnbK+vtGufsGqCQKR8rkEZH4/wCNdkrVKbUdzjV4VE5bHO/td+NltfB1v4bsp2jk1KRRLg9EJyfrwpH41842HhiOwsEmibzzNhmbPOf8mvq74i+GtC8VeD7jUvsy3V5bRN5QIDc447HHOOnvXx6dV1KGa6s/t0UfludiHKnHb2PHrXA+eG52pxmtDpbe1ms4pPNM1qGHDo5Q/wD16+lP2PvDF5J4b1LXdfmN7bSzeTB5gViQoyx6ergfhXkHwx+HF78TvCpE15JbGPqQRkjjPH0IHXvX1D4K0xvDPhmx0C2dm8jdn6sSx/U0pVLjUHc7Gfwf4buWeRbPaZOW29v6/rW1pOnWul2aW9tGFiQAKo6cDFcpbXWoRliJ884Kkf1q7bapexTr5nzJ3qPaGvJobfii6ltPDd9cQhvNWFvLx13EYH6mvmj98+rz3XzrOWOSev8AnpX09b3cF4nyyLkjBBNc14p8BaXqcTy26LDcnJDADk/p/OtISujJo808P+J5rdlivG/dZxk12ltcwakge0nVvUA1wPiPw/qOiT+RdW5dRyJApxVXTL260u5Fxb7QD1FW7E6o9GclW2su0g8+9XrC68lsqnB71naDrWnatbqlwmJ+jEH/ABrVNs8B+7+7PRs1Ps+qGptl4yLMobajqeqsARVDUvDWj6hEXEUUMp6gcA/zFPtYmyWV+tWI1bd8/AraEnETVzz7XPBl1ZMXs0do/RTkVkWQnspg0bPBKD7Yr152UcH5lqjd6HYajknAb3FdCrxkrMyVxfCvjKO9Zbe+2xyYABH/AOuuyRlcZV8j1ryzU/BN1HmS0bOORiq2na54o8PTBbhDPbDg7lPA/DI/SsakINXRpFs9fX/ezTsVieHPEFlrEIaNlWTAyuea3B0rnaNBpXIwRkVl6npEFwm5RtcdMVrU09aQHHz289opWeMlexqujSbSYmyvcGu0nhSaMpIoZT2Nc5qWlyQfvIgcew4rSFRxIcEzkvEPhrTNcRvMjVZiOpH+PNcLqfgPUrBjtCtEPuken+fevVfl57N7U/CyIVkyw967KeNcWYVMOmeMx+HZm4aQLzzRJ4R3fMLoD8a9I1jQ43BmtGYPnkdq5y6t7hcgoxI9K9GOMujnjQ1OVfwuEdT9oyM9jWrBoNjHEGkAdvpU0zNjDRPx3p0DNs5DY96r2t9blSp2Im02yjYOsIBqWNkAEcYwKSWbKlS20j1FV4n+b7wzWcqkiLMtsp3fMx/Oql1hTypPuKmEu4bqr3U+flAp3KQwndhc0lw7LFtFRRyfOWNP85GP7wEg8cUuUsqu3emtNhfm6UXTbTgrt9Dng0Qxm4QRwrvfPQDpUzkkJJkU8oClHUgHoar2Qke48uOLfnvXR2XhS/vowbh/LT0710WmaNZ6TGyR4uGYg7yOntXPKpoaxjdmP4f8OpHL9ovvn7oMdDXTJA7xhgwCrwFqKWRmwDhVpFuWjGwcgVw1KlzZRsPnwFwRzVGYPsOF4NWJJg3IbFRS3A2YwDWBoZrFckEc00kPDtXr2pZHXec0sDRgEmgCJYyI/maoJvLxgtVmUq3TpTJYY2jzu5oAy5lAziol3YOGqW5XaduahjBzjdxQBBJvweQPeszVFlns2ZI/nQ8t7VrzxquBkkZyabLpuoXFvJNHGyQqOw6jigD1LQbhda+EUXlsXKhlIznlT0HPQHA/CqXhXX20jw5cQq7Pdc7YyOVGcZ/LJ/GrPwMjEPg+80y5xHLE7Abv4EbOPxJ3Gufs7Oe8159Jjj2NLIySOB0BxhRQA+x+2eIdbSK+ZUW5Ub3PAAz0H869E8Q6OkHhQQ2sO8wLuGB3Bzn8/wCVV/Euiw6fpUFxahY2gdd7Dg4z0/kK6HVAZtDn3NtZ7dgzdgMc/wBaAG6PKG0W3mf/AFRtx1PUAdfxrxzxN4mvLKC60OzcPM9w4i284ByS36Vo614qnXw6NH05Wa6GUVVH+H0q78MPAS26JrWts897InyiQY2cDP49RQBN8N/AlnpATV9SCz3sygneN2Dx69Old8+xR5rSF5DgDPYUbY42wYyQBgVVmOOowaALIcbc8Fu1c/44j8/SvN5+Q5b/AD+dX2l96ZeKlzp8kLHLYJxQFjjNEkDW/vWmOlY+kyLDcS25wWBOK2f4c0AFOiIRkdow4lYrk9sU1eegz7UoGVYBsFeUHpTQmfCP7Uun3Wn/ABXv2uIdgnyxIHGTyen1x/wGvKPugfTP0r67/bc8OxSeHrTxInMwYI3AOf6jjefxr5GD/OWVc7hTEIQQBkdenvRQdxVCx6DAHpRQBq+Mf+Rv1r/sI3H/AKNasqtXxj/yN+tf9hG4/wDRrVlUMAooooAKCeKKKABcjG3gkY/H1r6Q+B/7R0/grwamialFJL9nbajbs/Qc7sAAAdu9fN9HalYdz7hsP2s/D0kPmXVlnkYJ+X9DkfqK6vSP2nvh5cxRtct5G48/Ntx+fy/+PV+eZLbNoOBS/Tge1IZ+oOl/Gf4c6gqNDrsMe/oJDt/U8fka6SLxh4XuNvlavatnGAJOTnpj1/CvycheSE7oGkRv70bkGrlrrOrW0hkt9QuoH7mOQjP1HQ0AfrDF4g0OZ9kWq25f+6X5/LrVyC+tZl/cXkMmOoDA4/rX5V2vj3xVAm1NXkZR/C4x+nT9Kt6f8UPGFqnlpqs+0D5Rv6fQHIH4YoEz9T1k8z7siN9DmpOduCN4+nSvzO0X9oL4kachjbWZJo8/L5oD49snJH4EV2miftbePLRkW6ijuEB5zhwR/wAC+b/x6gD79Xd3UhaVGGepxXxvpf7YT70N5pOCfvlDuH/fJwf/AB410tl+11oTyjfZnaeoPBz+OP600I+ptw55GKFdSODXzva/tS+C7iQB02gDlXJDHntwD+lb2mftI/Du4UCW4khfoQBvH6c+vUDpQO57XmlzXAaR8X/h3qwV7TxJaHJ2n5/un3x0/HFdTaeItEu0ElrqdrPGRnfHIGXH1FFgua+aXNUxe2e0P9rgKnowcEH8akE8bL+7lQ+h3DFIZOaZKQVI70zc2PmIHvTXdijK3PHBU80AY1/Iy2s4QgHaQc9TXgfiGTy75xIzFFYkZP6V9D3se2CRpGLBEOQR2718weJr2S/8QXZVXeLzTkpztPcEfWgDOvbnzpCqcDPamR2zY61PHYmM71IYH14qdQAD7daAII43XnbmpQpZSTwTVqDDdMGmvGzZIHFADFhUR5PJpI2ADeYucjgVKgO3BpuAOjUAQM0qSJMoO9WG0fjX1F4XZ38M2DbskQoufXjr/X8a+Ypg3lMwPQZr6E+F+pi88H2cjgDbhNo9MDB/LFAHWkYj+U896QjjmkjUjf16/pSk8UARFQDmmSVI3WopTQBXlqtIKst3qvJ1oAqzVQn61dnPWqUoJNAFd6ic4NTt1qvJ9+gApGOBS0h5470APgTzLiKP+8RXoFqnl2qKvHy1xWhxrJqcYbtXcnGV/lQAkv8Aqj7DmvO9T1COPUnZ5liO/aNx/M813uoz+RYTTbeVU8V8seN9WutU1+6mWZkjSYoiqeSBgZ/HFAHovi/xta6HaRPbytM8koyo6YHHQj1rmvE/jfWtaWNYVW1VVCkIMfj1/lXBeIN1x4xtdJjc+TZRqZc93C7j+pFayMp+UdqaAW6Z7idco88x5O7of8attZypcwxAp/pTBSB0UnjFQxbsgqxAB5FWADsO1mL7tysTyp9qYGb8SdQ0fwF4s0i1WRr64mIyqjO0ENzjnsCfxFdnBF4G0vSpp7Oxd9Zu4tymRi4jJXp+Ge+a5S/0fS9UvPtl7bmaaJRtkfqp6cfhWgq54hUSMo5YjoKAKyqsTqxIUyZ3ALx7AelTqhBBZSufWrHlBUD8MCeM9jWjocNpJM66kx4HyU7isZbRrgc0rKxUAnAqDUNWsbK7kQgt85AxWTf6tc3EgWFdsRHBxSaQzXupILdDvmAPXFZlxq8s0O21hwOjNiqK2n2hPMmkLSA8A96vrC8Ma7mWNSBwT1pCvcoy29xdIJLqZ2CfdIb9DUqQw/6wKFY8YFIdUs4p2tnt5GTP3hyP0q9b+W6FbXDcZwe1IRQZZCOAcULHJg454rSFuhHmlue4qaOM9cDGOKAMeJXHGKcjfMVMeGHRhWsltySwqK4s2x+7kAY9KEwMyR3bJaRAR3IwfzrOvbizibM7wlzzycE/jXMeKdSu7fVHt5OApwQDyP8AOaxdQuJCysAWU9CTzitErik9Ds577QkYO/Xvhv8AJpItR0lruFLeGUicbVcZxnPqK4C58yRfk2jHUHpXX6BLBcaPBar806MNsgTGB/8Aqq+REo6yLSvLjx9reME7uanFpdBy0d4fzxVtI2lht/MZWIQA7Vx+dTxwsp6cVjLQuJQEeqoQVdXye9Kx1pAFwCM8/Lx/hWiqrv5yPpVy1VlXduz9aRRe03zPsC+bgOMdB1rTtVLYEgXb61Qt8sBmrmSoAFJgPnTbIVBG3HFNihfdkYNI3zAFutPjbaeCRSAvpEogLlQGpoYstEUw2bXyfenoATx0oAjdGkTB5FVXjVQVPI9DWqZI1QqOtZ8ke5i2eKYEMSHP7lSD9amWN8Fpun0p1qNr1dcA4IpAZ08FvMvzRRS49v6VRNhYM2xrVRjp8vStoLiTdgUXoUoGVQD3IFMDm30PTTITJCjA9mFTjR9P27MOFxwAxIH51fERYbjirFpErDlaYGYukyL81vqt3Ce2WLD9eRUdxD4jhQfZ9cLAcDPPH48j8DWzIuxsL0pssDSFSnakwOdnv/Gsa/LqCzKD65P68/rSR+K/GUWBJarOB3wG/wDsq2bpBnayjj0qvCrZJVsY7U0gGW/jrUwQt5o3mL3x1H5ciprzxNo+oRbL/SZ4T0D5LAfiOf0pnlzPOjnkA9COppbmPzG8udUX0q4ydN6ETpqa1OQuNWh0i6ZLW8aa0kPMbHOB+IzWRcfCzwL4n1Uan5aQTS/fEeUBP0Bx+YrsL6zhZm8yzSXbwH28j8etZd3btbhZbEFXB6Z/xrpjVhP4jjlTqU37p7R8J/B2keGNHSPToyYgMYzn/PWupvdIhmdpbdAkhB5NeP8AgXx5LptyLXUkcMMdBwR+tew6XrFlq8ayWtwQ+PumsKtDW8djoo1m/jVjDa3MJ8uRSWydx96eY1210htfMGJNpPes+801xkwuM+lcUlY7XLQyYk8rd5bFHYZXrWtpOr7kkjueEiBzIx464rPk2JFIsgGY1LPJ6DPSvnv49/Fax1S2HhHwtfeTd+YVZo+Gdsnoeo5A54oUraESR9Kyro3ibS1eCWK4gcECVMHpweR/jXnHiPwNeadK9xbBpoAMnGT/AI1Z+GGiy/D7wXDZ3Fy9wscBeaSUhiAqjOT36H864O0/aDkHjqW3ktM6GkjRGRQp6YGecHrk9a7acHJaHNKSRZCeU+5TLE69GGf5iui0XxjNbiO11CN5oweHY54/H/Gtm4XQfFdn9r8P3hkuWG4jBGePxz+B7Vx+paZc2bGK6RlPU4OQKlc9N2ZpTaZ6jpM9tfW4nsmUqeq+lX4YllYjI3Dqprx7RdVu9JnWSBi6Z+6f/r16ToPirT9SiQuqw3PQjp/jQ5XKbNGdVRinRvTNS2CnccjBqHURJLiTCkdiDmlsrpY2Ct1pE2NUs2doqGZRNiGS3jlU9cgE0R3SJJuPOelVklIvQ2OM07jVieLRbCGQSRJ5D5zx/wDXrWiuEjURs2TTDcZwDhqraiU3qwP5VLGawOQCOaWqUE+IxzVpG/d5pAO4xSEZG0rkUvXHag0AZmo6Tbzjcq7Xrnry1ktXIZjtrs8d/wCdV72ziukKyL+NUmS0cZkf3s0jLbsvMILVo6lo81vmSFdy+1Zm5/4l2kVamybDTa2bL88C5+lRDT9PfIEIH0qxuFLVqclsxuJUk0XTJ/leNQe3FcT4j0wafeYt42KE16DgDkConWN33SQq36VrGvK+pDpo81RW2/cb8qr3C4BOCMdeK9MNnZ7t32cD8KjOm6YZebXOe2OP8K19uT7I8tiWa4k8qGFznocVr6f4b1e9iKwx+WCdpY468V6DDZWMGY3t1BHKYFTLIygfLt46DtSeJ0GqRyukfD1YcyaremULjAyeP8/jW5baTpVjGjW1sG9yK0FuDmopWbB29/asJ1mylCxDdwKwEiPsX+6KpTRyxL935auJuGQV3elQ3c00gKbDn6Vz8zZokY0xG7qetM8ztwakuFlTOYyTUNqfnJdSKTVxgwznHFV5AVq1cMMEqMVAqq6/M3NICjcFQtQAFkLZqa8VVJzyPWqabmyqtxQBJFKcFetQzTNuI6VYjj8kZbmq1xiRvlXmgCncFvMOTzioVlKnrUtyrMirIQpH3jVnwvpU2t6lDY2akx8s8mOgA/8A1UAaPhbw9ea/dRhUZIc8sR9P8a9G1mwtdOsksIYV2Lje2Pf/APVW9YWdvpdkllaRqgC/M3U5+v4Vk66DJZt8vGevrQBkoZDInlOyJ32nGaW3AhneeP5Z92Q46g9zTYsukax9O5qTAAYj1xQA6W7vLuGS1uJjJFgMq46uDkZ9qtXWrXU+mCyztwNpPqKpJ8h96RR82aAM/wANaTY6TrkmsTqLglGWNW5G7GP6muxj8RKuY5YQMHgDjArn37fpRxjkZoA6E69DkZjytNk1C2mJI4B6c1gAfhSbSPcUAbDSx7vlYVH5qqW+f5iMZrMUc8E0pJXvQBhtpk0GtyXKSApJ2HatqHhPmo6tupTyKAEKn+GhsL9aACOhpG4GepoA81/aS0WXX/hVewpCZXhYSIucYxzxyOpAH418GbPLKJuwRuU+xFfp5JHb3FvNHdHEEkRAH+12r83PH9jJp/jLVLOWDyAt0zpH/dQnKj8ARQBgj8fxpaKKok1fGP8AyN+tf9hG4/8ARrVlVq+Mf+Rv1r/sI3H/AKNasqhgFFFFABRRRQAUUUUAFFFFABR3z3oooACSTyeKTnPqKWilYYnQjavy96Q7g/8As06kxRYQpABO2iiigAPPXkelKuAw25UemcikopgP3ybw7SklejDgitOx8Ta/YsJLXV7lCvAYSHcPbPX9ayaKAO6tfiz48gKFdZlfaMZJ+Y/iMN+tbFt8dvHNuhVr6QE91bBPbqME/jmvLTyOlIAf75/HmgD2nRv2kPiBpsbYvGYE52sAV/Lp+YNdJYftbeNre2jjmtLeU7hvdflYgdexXn/dr5zPzffbb7ilXcOU5I6hhSGfdF5+1B4X1P4c3bJcPb61LCUMbID16kY9gew6ivjtfHXin7e94dSczMxZscc/Xr+tc26rgOBznkZ4pKLBc7q2+K3jKKUN9qWUDqsgzkfUYP8AOuk0r46atbnbfafb3I7Hbgj8Rj+teQ0HJGMmiwXPfLX47ab9+TTZopMfd+8re2RyPyrZi+NnhyWHcbdo27qef1H9RXzWMAfM7n6DkUHYf9r6jmkM+nIfi94VlUBpHQscdMgfiM/0rSg+InhCYhf7VhjLdDIcA/j0/Wvk8heu0YpSqnlt350AfY1nr2izOu6+tfJZCcmQbW44wele1fAK8aTQ71DOXVJfkCncAox/Mk/lX5qW80kMo+yzyx4BOVYjP5V9Dfsd/FC18J65ex67ebLWfAZmIB7YOTgcDd1PegD74hlWQZDq5PpxTiAT8qlT7ivlvVP2ufD9jrt3a2+nyXFpC5EdwVDBhj0BB65HfpXR6F+1d4Ev7cNcLJbyAA7Qc5Ppg4P6GgD31l+fbuAPvUMqvk7gOOcg5rzmx+PXw41CJXh1iASE/wCrdtrfl1/StK2+KXge6AddTiEmegbOPrjP6imI6xuV3DOKgPJrEt/HHhO63KmtQehIkBA+pGQPxq9aaro91F5llq9nMvOSZBj8xx2osFx8461VK9a0HRZFDK8eD0IcFT9DUDwsriMr8x6Uhme64Uk1RLfMa1dRR4YvnRl+orKUDG7dkUAKKUYyPWkEkWcCQKffikf1OD70AaGgXUdrdNNMOM10qa5Yb/3km3PTNcYm1lwwyPrimuis+fLP4GgDf8a6tBD4WvDaSeZL5bMqDqx6gfnivn/QdNe3hudV1C1kadDmNG5AbIx/I9a9ij+UEhfnU5FEnlSMoNvGxPXI/rQB4x8MNLXUr7WNc1OFxPdOzjcuAuTu47Y+6KivIRa6jIvbJwccGvZo7e3jaVBaogb+6Ov41SbQNJclpIgCfagDyuIrgVciAxXoSeFdHYHaMHOc4/w/wpk3hGwbhcr6FDincDgisZPEZZh+FStGsSbmXyc9c110/g0lD9jvcHH8XB/OuV1bwB4ilkx/aCyRZ6A44+nSgDNn1O2th8i+a3TI6VnPdXl28hLCND932rUXwfrttmPyCy9mPT/D9aQeG9ejBEtuSntTAxhHbO37xCzdQx9aljVsEMoAHT3rSXQ70kD7OwPpilOn30Tsz2c+I+u1efy61GtxMpp5VtDJcz4AAzivN/GPii8uLpoYNwjUgZXg8f8A6q6Txdqc1wzWdvazKwOGBU8fh+dcRfwMpKmVVf8AiXqfxFdNOCIZr+DvF0NpdBNTQuh/iK8j+Vdhqmr2wMN/pcwkhdgsq4OcH/63NeRyqIyU8yMt1x/9auw8Iww6Rp8t7qbqWnA8iEjPG3Of1FTUjYEdvqGtWsL2sUDBnnAJTuDjOP5V0tjAxQb1INcD4N0i61jUU1u4HkxCRmjBP8IPH8q9BgmZPlywJrB6liXUeBharxwedHiQYK5IHtVufzFw3BHf1rgNS1fWJvErQacQVVcHPQev8wKErBY5Pxoi3d3eEfJMpx/U1W0LRba9toXvrrYVA3AHmtDxNo+tNBLqFzCd+4/6sk7j9OtYdnNHb2Q328zSE4KspH6Vanyolo1ZpvDtvO1slo13IB8rZIz069vwNWbfU2tYkW1soodxGFwf8isi0QzXkawwKjt0Pf6V3Phrwpdl1uNTGADlRj6VLm2NI6fSEkk0eKR49jMQWH4f41bI3IBWrbwwpEsPAUKM+5qCWONX2qv5VNiipbxBT8wzmr9tGjHGMUQQbioBHvWzDaxrEHAzgc8UrAVobUA9akEe1sE/nUxVSwZTgVYktRIgbPIpgUZlHUUsQU9aeVwStLEpLFdv0pgOC56U8blFPigdD83SpygIwKLAVmU7c1XkaQjA6Zq0+4fKVIqByynjBFIAiDYzU0T4HJpqt8vzLU9vAsgyRigBrycVFubncOKsywf3e1RkBlODigCqWEnyYxVm3mWFvL6iq4Vt3yr3qV4wAG70ATSjLblGQacGWAHceTVffJj6Uh3t94VSYFebd5u/GQaqfemOPlq67Nlh0FUX8xstGPzoA0I2YBdmCBXkvxE8WXFn4lRYZAQvOPT/ACMV21/rNvY2lwBeRNMFPyK2Tn8K8g1HTY9dvpr6WdYiW+Xc2P51pG/VCcTr9K+Iv7xYryMKjd//ANf+NdfZXNnqMHm28oJYZHNeFajourW5G6IyRKOGUZGPqOKfbahdWKB7W7likXouc81p7NNXIcmj2640xbo7ZpAh7OAM/wD16taJqV3oN0tvO8s0OcK4BwP54rmfCniO/uI7W0u0EzPyWPPP411t1byHzC6q0LgcY9K0hXS0Zzzw068bp2PW/DPiy31FEjMiBsdM4NdJPKkUbMTjjOa+bEkudLnW6sWb5TkoWO38q9G8IeNkv9kV7t3cAIX/AM/yp1aEKi5kY0asqT9nNjPjANduPBd3beFh/pl0/wC8Y9cct/MCvjXw58OfFH/CY2uivZv9uMhkEwUPtwM/zI6+tfoPYRrOkkvkJ5TtwgIyB61V0Xwzptlq9xrEcGLh12ruAyo3Z/oK86pTcXqepCrOS96zOG8eeHddtfhS+g6XcTS3zQBJWU5ULkA9fYH86+e/hxo81jf3WmaukZMZ+ePgFsnr396+1NQjkhtbiayH+kPGcE55Pb9a/O3xr4q1m3+Ier3q3Jadbk5jfKkIvC/oM9O9epl2IjGd5LY4sXTbj7rPWZm1XwTqSa54VYxpvy8HA3D0wCM17x8OvEWjfFDw8DNCYb1OJ12nIYHkc59u9fKJ8U3XiKyikW3uCgTOUQtg49v8O9fTXwB0f/hD/BUN5fW6Qz3aLJM23GzILHP4t+lXjJQnrFE4fmWjMj4tw2ngXT21ISAKQyxqT2yB/X+dcF4V8a6V4ks7ae3mSC4YZKFgG9uuDXlf7RXxTm8ZeOpre1uANMgfCAEkMBuP/s2Pwrz/AE+f/SYrzTJZ47vcFES7lB6+n1rzEdjPuTwj4smtnWzvgZoScKxY5ArvI1t7qMT27BvYHmvB/BVnrcPhq2bXLV43ZARlfmB75HUc5rqdL1q/0uRJI5GkiH8JJqhHqAk+bbg5FRCR/NwxxWbovibTdXVRJtgn6Y6E/lWhLGQ29mLL2OalgaVtclQcnPpSXFxvAyaitDGy7mz09KhuhvY7M4oA0La4JAyx24qWa+kjx5TZA7VmwSLhY/QYqSRhGCetBRsWWrRy4WTAPrWmrKwypriYsNI2G245NWtJ1meTUEsodrIvU/kKAOuoqNZPmH3juPHHSlL+oxzigBXUMCK5jxFZeSwmUHk+tdM33sKRn0rK8Urush600I5RWyuaUmo0G2PmndsmquId5mKQbmb5elRSg0yFyrfeIouBd+zzYytQyx3W0rtPvirdncHcoyK1I5Vf7wGfWi4HPKJSgjkibI6NyaUswOCK6YbFYGRFYdjUMlvbyPny6B3OcduOmKZ9oCDkZrqk021Kn5etV5dEtX6KPw4ouO5ziTROfl4NSkrjnmtYaBD03EHPWo7nRWQfI2aQGUdmfuhl96ikt7dznZj2FaP9k3B4XNQyafeRn7maAKL2MDLgCq0mlwydG2mtFrfUscxEgUItznDQnPuKkDHfw8kuf3lVW8MMrfJLj3zXRlWU/PGyVGWUN3oA5i40K/UEK4kFZr6ZqEb/AOpOfp0ruDKP71PSQkFcqfY0AcFY6Hc6tfpZtEUGfmYkYIr1/wAMeH9M0C0EVnsMxBDNnnt/hXPqMSjyyqOe9IzTqzL9oLMDzzQB016wDMqt85rOvctZFdwOBWUk8yn5pG/nQssoB+YsD6mgCC2di5jxgZqbpwOlJt/iXGe9LQAfxbjQaKKACiiigAopC3PSlzQAY5zSNyaWigAooooAKQkKMnpS0jDKnoT2BoAANjNHIo25GBivh79q3wze6P8AE661KZV8rUCXBzk5P1OeTn8BX3C+1JGdmLsRkHHQ187ftv2tzd+HNI1TyMeQ5yQPUf0A/wDHqAPkYZxnBPODjtR3I9KcY9mYdwy4yT700ElRkYwMVRJq+Mf+Rv1r/sI3H/o1qyq1fGP/ACOGt/8AYRuP/RrVlUMAooooAKKKKACiiigAooooAKKKKACiiigAooooAKKKKACiiigAooooAKKKKACj+Ld3oooAQBRnjn1paKKACiiigAooooADyMGkOduFJFLRSGGMEFevelGc5iJQj0OM0lFFguKysy4xgZJY+tIfmBfjBPA9hQvDZJJHcZo7nHAzwPSiwDhJIBt3tj0zU8eoX0ahY7yZQv3fnPH0qtRTEaUfiDXEIYalcEjuXJP59RV6Dxr4pt5vNi1q4R+Pn8xs/mOa5+igD0DRvjH8QNIGI/EFxLGfWQnP4gg/nmu10D9pnxnZqReGO6xgAkFT19sfqDXhS/L0A/KgnJXgcHNAH2d+z18edT8aePrfRdUjljEx2oCQyg459OwY/d7V9UjSNPEbfuVJ7EcHJr85f2S9jfHHSHnmSMOxQbmwAMfMfrsDD8a/SsghzjhQcmkxox5/DNhI4PIxUD+Fof8AlnMR9a6JfvFs9cYp/FIZyTeFpQx2z4Haov7BvFYqTn3xXY5o4oA4ibQdQT515HoKryWF9GMvAcfSvQMUhHGMAj6UAeePBcR43W7DPIyKiKyBsPE30xXojxRsMNGpH0qJrG2Yf6lQfpQB56ZF37dm0ipGY9MGu6k0qyl/1kKk/Sm/2RZDOIVbjHIzQBw4UYyHIowTnDg118nh6zf7u+M/XIqlceF93+rlFAHNwcE5cgexpS7ITgBl+la0vhe6jO5JN30NMbQLwYA/lTTAy08ncW8lMntigpbyY8y2UbuMAVoHQ75T/q8/SopLDUI8hrc8e1JgZjaZo7Fln0+GYnoJIww/WsXVPA/hO9ObnR40cdCoB/nyPwrpWjuFbJt2J9cVSk1BUl2yLJ/wIVXO1sQ4s4W5+D/hQ3X2pGZTjgMM4/Pn9apa38G7LUtQjujdAon+rTPKjj6Ht616UlwJMHAyOgdeKnBVnDHC+2eKHJsEjjtK8Cpp+nrbrdFvLQIgz096nfwvPxskVj711TtmThdvvnOaAGzndUlo4250HUlbCRqcjGRz/KsaDwzcWmoSzPZ7pG6sBmvTiWHUcetNJy24nJ9+tAHlN7p0jQyLNbsyIPQ4zXL2Oh2d/qszzWREcK7RleCTyfavenhhZMeWHyfmJHJqKDTbCMt5dqgMhLOQMZP1oA+dfEnhS5sZINU01crG25o8cH8q7PQ9ctdWskEz+VcRgBoypHPtXq/9n2JkJW1QDoV45rMufB3h2S5W8j08Wrhv4U2hvy4P5ULQDj0VplVg2F7VaWNOB3rqZvDNiABbyFfbNQP4dweJAR2IoAwkj2tkVo20hZSntVxNFkTvmnf2VJtLDg+1AFYIO44p7SBU2r3p5s7pR0JqN7WcDlakCuF2ksealgbawcrxUbpPGeUP5VKpZlxtPFNAW5jvQEUiL93a31qGJyvynNP3YHHB9aYE13HtTJGazSATVhmmc4J3L7VDj5qTAs2kYkZVbp3qZQPMKqCKrI5jwwqwZN4DKMUgHbMkr1qrcRtb9e9Wo5Ah3EZz3qC8mEzD2oAgjIbGeKnFvuwwOahySR90e1aVr5ZTBIBoAqPGQfu8VBOkm4Mv3e4xWk6NnDdKl+zjyC3BPpVAYE4aTIxjNZ+sLMNPdLMfvNpwfeta7+SXbjbVWRSWGWOG7DvQB474o8Ktp+gDWJbqWa8j++Py71ytjqFvdJHsJjZjyrjv+FfQurw2drEzak0cMGAACfvGvJfGtnod9dbdC08u8YLO0a9G+o6fjVKYGPaTapDdY+WSJegU8Y/CtOWy0bUUSa6jEDE87cdR65rNsNF8RXGlnU9JgeZYm2yJkE8fX+npVqGw1TULNkawltVjxI7FSpZsc/596rnYjv8AwDpduI2vCpCxABc854//AFV18NvK2VZfkxyDWB8LxcX2nNb/AGd41i4YsOuOP8/Su1MS21uQZBvPaokuYWqejOXvrBgzGPG30rJmt1gYnc9vMOVOSN1dddGCYpEkio5OOSBmsbVdV0hXmtWY3N0gwFTnB/pTjUlBqxnVw9Kory3NTwr8Q73TStlqcCvESAr9Cf1FetaDrVnqNtHLGwjyoGCetfOOiSXmrLcC+0u4hSMlowRtOOeefwrX0LUL/SpN8dxL9nU8r6V1+7UWpwWrYd+5qj6KJcyDaxKNwVPIryD4kfs9+FfFWpS6nCqWVzMCJCi7Ac/Tj0/hNdf4W8U2t9GpW45AAKnjmu0ikE0QYc5rlnBwfundRxSqL3lZnnfgn4SeEfCmiLptrZLPs+YPMgZi3tx/LFV/jlp+vXXwv1a08OW7SXrwOqooYnlSOwPrn8K9Mb7u3mmyRsVDBiSPU1jKcjoSXQ+HPBHwg8FeKPhtfHU7t9K8SWCHck8qBiVGeA2GzgDjPVqxv2UfAK+KPia4vP8ASLHR95kcD5WYOEHfv83r0r6w+Mfw+0PxFoN5eXX2i1uPJ+Z4JeGGc42kHk9PxrC+Amg+H9F8JtbeF7eaP51W8nMZVnZS3rzjJb2pKQONz1+90azv9OW0miUIowmAOK8u8YeEbnS5y9urSwn+6Ofyr02yuPJxHMzOOxrRl8q5typjEqEdDWkZJi5WfOc26HMkSskinnNdT4Y8YeVElrqCZBIXdmuv8T+A7K+JudPdYpOrRgZUn8P8K8v1rTLqxd7XUI1BVjj5cZ/SnYVj1e3vIJ1Vrd0IPboamvBGIt4+Vh2rxiw1O+0t1aOVzEp+7nivQNA8RW+q24V22t93nHJpWA6Oy2FGfhjU7YeEbiQc/pVKzb7OxVh16ZqaSdI4WLnGcn6CgZl6vceRbuqZMsrBFAHJya6LwdpJsbTz7hR58ihiW6r/AJzWR4WsW1TVJL+4XNvGwEWRxwP8TXckZGFAA/pQB578Wviv4b+HNgkut3BNxKGaFEz82MDjt36HFY3wH+L1p8SdCur1o1tJklKpCQdwwATnrzyB19a8n/bg8H69qFxZ67Z2hubK2A80hWwqjcckgEDq3cfdrxP9lv8Ati6+NOm2ulyXkenG4KylIyYyMgEkjpxk/hQB+jsLMYUZlAYgbjVPXovNsH24BTnNX1ztG7rVXVwTp0yr3XJNAHDMSzkfwjvSFjSBh5e0c80maAsOY/IfWotwHUVJUZ5oFYmgbnK1qW0xAFZMS4AxV63zigDTRwwGanjbjt+NU42GBU6GqEWgx6hh9KeH/vCq6tT93FAEjPilBDDmowaepXucelAEiEUhIJyQDUffhhTiDSGO+XsoqNo0znYv5U7mikMgnt4pF+aMAfSq76fZsvMX44q8zHHBpnbg/gaBXMqXR7Rj8rFfrTP7CjCja2T61qnaThlH1FAx2agZgz6Synvx3z0oOlysMrg/St7bnqcilAVelAHNTadeqPlj31UeO8jbb5DZ9MV2FNY5GGAYe4zQBx8YmZm3xMuOvFSBeMjrXTtEjfwrj6VBJaQZz5f5UAc9v5wRil3L61vPY220fJ+NRNpdq6/e2mgDGDA9DS1qvpcYy0Z6VQNm+9hzQBXxznNKCfSpn0+ZV+XNMS1ueeOlADcjuuKD04p5guMfdqJ1kUgMuKAHDmioyWXnFNNym7acg0ATUfLjnrSMfkypFCneBtFACjAPNcP8d/Da+I/hpqkNvB513AgZQc/J6duOQD+FduW2ts4JPSo9RFw+lXMMbhFniMcrj7wJBGR/SmhM/MN12lowvzAHaxPPFNre8eabNpXi7VLK6hMMqXL7UwRhc9OQOnT8KwjTEanjH/kcNb/7CNx/6NasqtXxnlfGOtqwII1G4yD1/wBa1ZVDBBRRRQAUUUUAFFFFABRRRQAUUUUAFFFFABRRRQAUUUUAFFFFABRRRQAUUUUAFFFFABRRRQAUUUUAFFFFABRRRQAUUUUAFFFFABRRRQAUUUUAFC9aKBxQB6F+z5q9poPxd0LUrxXkjWYLsUZJOeB+JwPxr9QIpmmhjnX7sgHBFfkp4PupLLxXpN3EitNHeRmMHpvz8p/A4P4V+r+gzRzaFYOD8hgTafXgY6+2Kko0880uaiDUFuKAJM0oaodxpd9AE4anA1XEnrUiuMUASUVEX9KcrcUAPpKMiloATmloPSgGgAooooAQg560EZ7ClooAiaONz88a59cVVn0qwmOZLdSfXFX6DQBmNounsPliCn2qJ9Bsccrj6Vrge+aDn2IoAw28OWrDG5sdjnmqlx4WPPk3AI7BhiunOKO/WgDhLjwrqsZJhuA656ZqIaFqcaguua9BooA4B9L1FeRDxVZ7W9jkz5JJ9MV6PimNDGxyVXP0oA85MdwTzbsPakwYxhkl29xyQD9K9GMaYx5KsPTFRm0t2XBgXB7YoA86DLuyRkUoeNs7W59M13c2j6fKMNCAfaqNx4XsZeUJBoA5RWPY0pPOdwrpl8LwqQBKwH502bwupbKTED86AOa3EHpRIydoyRXQN4YmH3ZFz2NU5tC1SPPyh19Rz/KgDIKxkZMWRSeRbnkJj2Iq7Lp2oRZbytw9qg8m5By0JFAFf7LA56YphsIulWnWQEZibHrSFWXqjCgClJpaEfK+DVVtMbd9/Nau4ZyHH0NBCmkBlfYJVG3ORSGznCkLj6VsDFBbAPSkBhNb3G0KFOKilt5VGSma6PtkYpy+WV+ZQaAOVUPn51IqVSYyGycZroTBE/8ACKiNrbZIYbTTAzkuFK80jSyEfu2IFaBsYs5HSkFnGowDTAx5xvzuwTVO53QW8kmMDblT710EmmiReGwaYNKBjMUkmVIxQB5foelXHjbU7qTW714obFuFBxu4J/qOtdl/ZOn2Vuf7JsVt7VPvbh8z89fatG30OPT55Hg6SZ3ADrVm6tZY7YNs3sR+VPQDzjQdQh0nxreaNIdtpd/Mq9BkjoMnsOPqa7e0tlDYRYymMbcda4nx3p8tvq2m61Bbu91C4QoOBgHI789T+VdjpFzI4heaFkLAE0ITJ4JFtZjBbQpbBzzhOP0q9dWVtDNHdST+YwH3Rzk1Q1aRWmwqn8ulVoJ2GQzFj2FMR5v421iaTxeY4WkhtUAEmOPb/Gnanr1volrusbeLzZF+WdiCQSOxrJ+I/lWOrSRz8PcYOQTkYH/6vzrI8LMNT0q702fDlT+6DjOP0/zmqilcmVzT0Hx3rMN559xKmxmIkUDAI+nI/SvUtCt7fXLA6lYDAIzJGQOa8VXS5tn2eQnzYztPy4/L2r0T4W+JJtFuDps7ZD4XAH+f8mtp0uZaGUW7mxPbzwTedYyG3K84bj+Vdr4M8ZygLaXbKkg4DE4B/GpNZ0i3vRuSLBYZDDua5S7t3szJb3EHl4+7IARmphNWszKpQkpcx7hp+oRzwqxwRjk1c3I6/Ka8G0rxPqGkyJHNKZIM9c54/GvU/DWvWd/HHJDKM4yQelEqUZLRjp13F2kjpHjSVGjkiR45BtZWwePoeteHeIfGWteDfiTa+FdJ8PgaVdy4Z0QBcnoBkY5LKOD617gVSZV2lCo5Ht+NQvp9i92ly9tDJOhyJCMMD/WuWULHdGalsVrddjOrAFdu4cUbbm3HnPKVjDfMAOgrQMaqGZQGY/yrlfiS+sr4Zu30W3M1yVYSDjgEY45GeM9PSstmU2ecfET482/hH4kWHh2ayVrKZvmuVOOcAAfmT27V6VqdpovjDRk1GxYSJIP3ciqVB+ucV8MeJdKhTV7my8W28lyblyyzkrmFiTxhunP6V2fwe+MGp/DXUz4Q1e0GoaTKytFOcFlA6Hhse/Q8mulbEHs/iPwvqelykeUZIj0yP8a5xhNBNm3laB1PKcjmvd9I1Sz1zT7fUoZjPDcpuIOQozyMAjrXM+NvA1vdA32lKAepUED/AAqb3E1c43SvGZt2SC+G/HGa2rnVptZ1WPTNH3yI64lbB+UHGf515xqkEkN0bOSBxO5CJkdSTgV7r8LPCY8P6UZ7lVM0yA5I5UZz/hRYErHW6ZaR2dlHbRLtXFWwu3jkg9aVeTTqBmX4j0i11rRLrSLyMSW1zGYpFKg5U9RWD4E8AeF/BsUY0nTYI5uR5wUbhkknnr/Ee9dlTQihQoUAA5xQAiDrmq+qhjYybfSrWOveopUZrd1b0oA86K7ZGHQZ4FLipb4ZuG29zxURBAFAC9KVVzTc81OnSgBNuDVmFu1RA5NTwLyTQBPGasJUSLUg4oAlU1KpqGOpR1FO4iQGpFA67ct2qA/Kwyevai7uo7WF7iRgFReB64FFxXLKiRl3+WCVp0pmZ9xTGfSvLr/xfqhvXe3YLFk4z1FNTx1qqsA/JHfv/jQxXPUSwH3lINMZs9K85i8f324+ZCDgdcVYg+IigHzLfr0x/n+lILnfDBFA21haBry6vbNIIvLAOM+takcyMp5Jx3zTQm9SZl5GKDiM0yB0kBKP06k07zIn4DgtTKTEooNFSO4vammg02gLiimvSFiDSE0DCkYcYpaQ0AC/KhXmmhU25I5paQ9aAFB+XimBsjladTWoAaSv92q9xbCRyxXrVjdzigtQBWhtY0PK5H1pJ7G3kbOwCrG7mloApSafEq7lPTtWXqImt1/0dMn0roONwXGc1AYRLldmNh+ZvxoAwNJe8vbtYjBsbu5/hFaH2FlBZSPLTJkkPTpmtCBV3Ek+XCpJkkbjYoHUmvlz9p3473Wm6jceDfCs8ZhU7J54znJwuR/6EO4piPJv2q4dMT4oXH9mzxyEofO2HIDbiP55P415IwxjJ5qS6nnurlp7iZpZpGLOzHkk9aibazYbtTEfoz4s8KeGfEgkt9e0HT9RTc2DNACy9ejfeH4GvLPFn7NvgPVt8ujyX+gznoIZPOi/74fn8mFe2zj9/J/vH+dMxXsunGS1RwKclsz5B8WfszeMtPZpPD+oWGtw5+VGb7PN17hjt/8AHq8u8TeBvGHhuVo9b8N6lZhQSZDAWjIHUh1ypH41+h+KOxHY9R61zywcHs7GiryW5+Z1Fff/AIm+Fvw+8RvJLqnhXT2ncYaaBDDJ9cpjnjqa8r8S/st6HcGSTw74lvrEkfJDdxLOgP8AvDacfgawlhJrbU1VeL3PlSivWfE/7PfxJ0aN5rewtNZhUnmwn3Pgd9jBW/AZrzPVtJ1XSJvJ1bTL2wkyQFuYGjJwcHG4DNc8oSjujVST2ZSoooqRhRRRQAUUUUAFFFFABRRRQAUUUUAFFFFABRRRQAUUUUAFFFFABRRRQAUUUUAFFFFABRRRQAUUUUAFFFFABRRRQAUUUH7uQec4pAaXhdjH4l0/DYAuFLP/AHRnlvwHP4V+rvhu7jv/AAzp16sZj3wKyqf4QQOK/JKGVrefzlzhWGR6jvX6jfBTUzqPwp0K4lWQM9vty3OSvDHPoW3YpDO3Em9fl7Uu7I61AhKL06jIoVsCgET7qQuKh30xnNAycuKb52PpVYyUxpOKALJn680v2lo49xYGqJYDO6qku7J+figDXi1RSwDrgetWDqdkoDNdRKCxUZbuKwrKJ5LO5YsNyfdHtj/GvMvGDzqYlaRh8xwR+p/lQB7lHcwuMpNGw9QwNSghhkYP0NeBaTcXULB476Tf6hzmty11zWopN0d2T9f8RQB7D3649qUg9jivN7Hxdqq8SukoP94cj8RVz/hMryP79ujemDSA7vdgc9aC2OxNcPH44faBJbHPrir9r4vjlIDQ8Y5oA6uisKLxNpxbaxKVch1iwmIVZwCenNFwNGiqp1CzX706D6mpFurdhlZkP40wJqO9MSWN/uyKT6Zp3fqKAFoopvHYmgB1FMyc9eacD69aAFooBzRQAmKOnQUtFACD3FLmiigAFFJ0HFLkUAIVU9VBpjQxEcxqfwqSigCB7W3brCufpUbWNr3gBNW6KAM2XRtPmJJtVQnrgY/lVKbwxYt9zdG3Yg1v03GPcUAcu/hhl+7Jmoh4buPm+YEdq62jBoA4S58Nanu/dbWHscGoU0XVY2w0bfQ16F83tRSsB59LaXcX37dh74qtLHIB81u/1xXpO0EYwMHtUZtYCu0xrj6UAecCTjbtYe2KQ+Woz830r0KTTLJx80CfXFRSaPYsOYxTA4OKRD/ERUnyfwnNdi/h/T2Odu01Vk8M2xPyyYoA5cjPJ6UM0hI44rdm8KzdY7rkdB1qFvD9+qHkN9KAMdo42Y+ZapJkdx0pWhRlCrGqD0ArROk6hCudueKpvZ3PmYZH5OOBQBEbeLHzRq361XbT7N23eXtbtV6W1uYzhrd+O4Gf5VFllBypPsaAON8X/DzRfElx9ouJSJgODtyO3+HrWBbfCW3sJhNp94ZG3fvB3UZ64P8AjXqAVSd20r+FODsjEqxHHPvVXYPU821P4b39xqMtxHdIkRH7tMdPT9PrWS3w48SicXFvdASRHcB1yB+v6V7AZA3zSH5u1IGdcMrK7Hqc44q4zezIUbGd4X/tJfD4h1XakqHg/wCR9Ks3tnb3kX7+FW44OepqxIPMmXzMlMdM0ieWCQqsF7ZqHDsac3McNr+jyxRt5MJdPTNZukXd5p8yvbxSDB+YZr075WG0qGHuKry2FmW8w2659QKIVHB6nPUoc2w3QfF1tMyRSM0M3fdkV39hOs1uh3B2IzkHNedS6Nplwd/lqrjuODWtYy3FmR5UxZQMAE5rac4yREITgdvtU9c1h+MNQk0fwvqGoLiRoI2Zl254HJHp0FQx+Ipx8rQgnHWqupX1vqml3Om3cWI7lDvOeOvT864ZQSeh1Rm5LU+Abjxhqd/4ou7nUpGmtJ5dssZIwnYleD35ra1O1RIYEdkucthZM7yVPQE+tdj4z/Zy1r/hIJ5PDt9iCX73mZ2rnvxn+nWu+8JfAyLTvDtnHfaoJ7iKTMidfYcfrwa1i3awy5+zFp+v6RoE9zdTyGyMgMKSgKASM8D0xtH4V7tpeqx3J2Fgjdxng1zsVvb28KWtpGY7eIBEU+gAH9KSGJ0dijbazaaZSsdPP4d0O7vor6eyj8+NtwdR1/KtxJI1Rh/COAPauL0nVpLVxFK29cnORXR211HcL5quM/3afMyWa46DmlyKrQM8nU1OFGOtaCH5opBRz6UALTJv9U/bg07n2pk2TE3HagDz++Df2g+71qJicc9as6ttW+bHUmq70AMXrVmP7tVV61btF8wewoAei81MhwcUgX0p6Kc0ASoTipVNNRalRKAHqMDNSZ2qCetMK7VozxubtQOws8ixoJpThQa888Y67NeTPbWshEY4OPr/APWrpvFH229tkitMhVJzj1rjJ/D2oxxs235m6nHNBm0YwRljU9aictWg2k6lCv3GIHYiq0lndf8APJ8/SmQ4lYtkHzCcAcfWtXQNJm1J43aMKgI/EVnw2k0t0kLoRzzxXoukx2tpBHDEyrgcmgNTSs7aGzhS3gTAxk0qs+9o05z6U5ZGmkMcLrJuHY06aSDT7YwrzOeijrTCxHd3KW0TW8B3SOeasaVpRjthczSsrnnFM0HTJGZr+7BUDkZ/z71q3lx5oG0AJ2oLRG7ZpFY03tQPu1IxS1ITxTaDQNCd6DSGigYUvFJSUAOxTTSg0jUAJTWpwpjUANHWlpucUoOaAEPWnEgU37x4pRgA7qAGzOUEbL95mCoO5NRTrCkHnXV2tvAGBkJOOM81X1e+ttK0i41q6Iihs4zKzMccjsPzr4s+Pn7QWp+MLm50jw7C+n6XE5jZ1f5pMFgTx2PHcjjpQBq/tH/tAajq2rXWg+D53ttNj2q0ycGQ7Tk8j/aI7HivnK5nnuJ5bieVpriRjI8jHJJJyTUYOCT1z196QcKFHpz71RIVo+F9Jl13xLpmiwNtlv7uO3Vv7u9gM/hnNZ1ew/si6Cur/FuK/lXMWkWsl1043nCJ/wChE/hVU480khSdk2fac/8Ar5P94/zplSTj9/J/vH+dMxXtLY89iUUuKMUAJRS4oxQAlQajZWepWrWuo2dveW7DDRXESyIfwYEVYxRigDy/xR8BvhpriHZojaTN2l06UxHr/dOVP5V5d4s/ZavEZpfCviaGZc8QajGUYDP99AQf++RX1DijFZSoU5dC1Vkup8E+K/g/8RfDch+2eGbu6hzgT2K/aUP/AHxkj8QK4WVJIZWimR45FOGR1KsD7g1+mIyOhxWPr/hfw34gVl1zQdN1Eldpa4tldsezEZH4GueWDX2WarEd0fnJRX2R4m/Zq8Aak0kuly6nosrD5Vhm82JT/uvk/wDj1eV+Jf2Y/Glj5smialpesRLyiFjBK34Nlc/8CrnlhqkehqqsWeF0V0XifwL4x8Mrv17w1qdjFkjzXgJj4/2xlex71zgIPTmsGmtzRO4tFFFABRRRQAUUUUAFFFFABRRRQAUUUUAFFFFABRRRQAUUUUAFFFFABRRRQAUUUUAFFFFABSfdIcngHgUtFIAAZlY98giv0o/ZaDSfA3SUeQMqIQCDnCjI9OpIY/8AAq/NY5x3z7V+h37HmpNffBm0h3KFtxg46t6A8n+EL+dFgPZEkygyxPYCl3VFuXCqFxgfrSFqQ0SlqYzkUxnqJ3oGPkk4qMyVDI/zGoHmwaALEsvQVHI44WqzTDOT0pjTLuJ3dBQB0FmFOkXO37xGB/n615L4wT99AyuNpBVR9D1/H+leo6Ww/sG7bPLAgH8P/wBdebeLEjkNptyOrE+w6f1oAxIhGX2rw31rSg8xeoJqOCGDYGXlqvxZJX3oAIGZxt6VIAwHXJFWxZ7kDhsGo3RVbA696kCOIOWq3DI0LfdBB61HCjZyKtRwyS9V4oAfiP720EU9JIozuRSBUghVY9vekeFo+UXIoArXM/mNxIy/jUUb3Kk+XcMB6ZqWT5v4QPwqJVbdkYFAGjaXlwo5uTkdATUq6vqkeNs7EDseRWcVU46h808F14yQfegDctPEOo7sMFz6npU03iq4gH72JG91Nc8S7/IWxVKdZInIdtwNUB1sPjSJl5iIYeorV0HxBDqkpjCbWFeb7hjaFAya7TwtAsFujxoA7CgDsRRTIQVjVTycc0+gAooooAKD0oooAQdOKPrg1Hct5cEj5xgE5rz2/wDFGow3jiNg6KSOD/jQB6MCfSjvXnCeM74/wEe1XbbxhebcSQ9ehx/n+dAHdZGaWuRi8YRhP30DZ9hmrkXizTGI3F1JoA6KkNZkev6W+Nt0nTvxUy6rp7HAuU/OgC7Siq0d7ayDcs6MPUGpUmhYZR1YexoAeRRikyp6GnUANNGaQtTC9AEhNKDUW4Ypu8etAExIpCR6Cod1AfmmBOMdgKQtjgqwqIu3pQsnPPFFgJdyt8pwfrTfs8ec7BkdKaGXORTlLcnNFgF8tM5Kg0yW0tpWDNBGW9cc/nTyxoU+9ICpLpdm2f3IX6VVm0Gzdfl+U1rhqWmBiP4dtWjCNUTeF7YLiOQ/jXQUfhQwOYl8Myf8sp/1qjPouoxnbtBHriu0wCfSjke9IDhf7J1BFLeWT9KiW1vU6wsfYjmvQF+lIY4z1QflQO557JDN/wA8GDe4puHXh43H4V6H5UeCCikehFMa1t26wofbFPRol3PPS+0Erk0guFCgHHPUEV3UukWMn/LEL9KpXXhuym9RSsg1OZ8xZOd5Tb3Q4qMSFlOzAHc9TXTQ+G7dAV3nFRy+GYsfupcHPNAXOeLFpASS3uRikfY5IBxituXw7N/A+PxqrLoGpKSE2sPU1VkO5lsqEfdp9tNJE/7uQrUsun6lGSDbM2P7vNVvKuASwgbjg8dKlxQ7mnBq95D/AB7vepj4iutnQBgetY3lSY3FHUeuOKGZRgS7gOzdqBG7F4pkOPMtwfXHFW4/FFtuAZHXjnIrllK/wMD9aUtgdEIoA7KPXrFzy2PerMeo2cgfbOOBXCfK3Pl496jKsJQysV+lAFvWCkuosFYYz1qv04ocZYcEn1ooATFW9PPzbarL1q1pilrjigC4QVyuOafEDUrxtvYnk0sSk9uaAHKM1KvFIitj7vOecdqU9cDnnAx3oAHIxk1BNLvG1cjFPlZguUUt61GimQZ24oAfGFVQBUigAguAR6U1Ad3X8xTpMcZwp7HPFAMRordlIaJee2KrCzs8keSPbirTcDOM+4OaaS3DAUw0M6bSbOSQN5YBHQ4qKXQbYHzFZhuOGBbjFa0jZXIxVK4kGz94xQCmJooRINMmdo97MRhe4q9otqXdtV1AFcdFPfqak0iyN5O1xOSsCDIz3rSuZYrgGBFxEvAoEkRtqP2uZoYxtgAwPekQgoMDgdKiESQnCU4GkyrDyKO1N3UhNIBaUsKaDTT1oAcaSg0UABpKDSZoAM0hNMZuabuoAlzxTGozQ3SgBB0pVxnGcUz6CmDcd+5TwOPrQBKHhWNUyRg8Y7isjxjr1h4W8Mza9q8whhjRnwTgk4JVfxxWZ8SPH2g/D3w+NW1baZGQeVHkbmyTzj/gLflXxB8ePjHq3xH1JohcPDpETHy4k+Xd8oHPt9786YjU+O3x18QeOpbnQ7GYWuhtL/q48/PtYYyemMrnp3614u5O4r6UjZ8uJvuxA8DueaTGCfrQAUUUUxBX1n+xRoYtfBeseIJIiJNQvBBG57xxL2/4E7fl7V8lnpX6E/CHQT4b+GXh7RniEU0NkjTqP+erje+ffcxrqwkbzv2Ma7tGx10/+vk/3j/OmU+f/XP/ALx/nTK9JbHIwooooAKKKKACiiigAooooAKKKKACiiigAOGUqwBU9QehrjfFPwt+H/iWMrqnhbT/ADO01tH5Eg/4EmM/jmuyopOKe6Gm1sfPPif9lvQrgB/DfiS+sH7x3sazofxXaR+teWeKv2efiRoshNlYW+uQZwHsZhu/FHwfyzX2zRWEsLTfkaKtJH5s6zpOq6Ldm01jTbzT7gdY7mFo2/IiqVfpZf2NlqEPk6hZW15F/cniWRfyYGvOfEvwI+GeuGST+wP7Nncf6zT5WhCn1Ccp/wCO1zywb+yzVV11R8M0V9I+Jf2V75PNk8N+KoJx1jgv4Cjd+C6ZHp/CPwryvxN8HfiR4fWWS88LXc8EZ5ns8XCEevyZOPqK55UZx3RqqkXszgqKdIjxOY5EaNx1Vhg/kabWZQUUUUAFFFFABRRRQAUUUUAFFFFABRRRQAUUUUAFFFFABRRRQAUUUUAKM7T/ALXy/nX2r+wdd3TeAtWjmbKpchYxznav3m/EkAf7lfFUf3gVB35AFfZ/7Ac5PhHWoGbez3C8HoqLnGOOpZnPX+EUAfTcm0NkdSBn60wmkXLZAB4phbr6ipKBm5NQu1KxqGVvlNAEUknBNU5ZuanlPBqhcNxQA2e5KjrVR7tj8oPJpk5ODWbcyMq/L1YHFAHaaRPv8I3RBOACM59eP5ZNcb4hQSJZhcbvLy/9B+VdXoCf8UTcYbIbOSPp/gP1rk9XRvLiVc78DNAFW1tivrV+CM7cKctmoreKYRgA81aVHQZ280mBKjXCjac4pGUls96sJK3lhWTk96YFyetIB8CkCr0M7qMbBg+1Q2ijd844xWnCICmBwaAIY2VvvLg+tSrNGVK9/cULGC+GwBSzxRqcqaAM+5A38CkgVe9TzhWPNRxxnsadgJEhiI3FhnPFJKGJHRgKd9mbbndUa+YuRQAk8AYb1+XjoKz7pMjB61O5nQHcTVSYs2fWmAtnbmS4jTqTzXoeiQgBeOAK4zw9HmeSduicD8P/ANddnpc3lxfN0xQBtq2aWqQuFC5qQXC/SgCzRUaTK3pTwymgBaDRTSTQBleLbo2ujTOpAJGBXlkok2AtyTya7z4hsWtUhVxzziuDYv8Adc80ANiV88VbinkUbSePSq8eQRg5p7Ryls44oAn+0YUjIOexFP8AtUMcIVkVj7jNVzECvPWo5IW69RQAkxVm3bCqnpg8UkbAMP3z/nTJO3tTE680AaschIHl3LAj3pHuL2Nsrctn1DHNUA+wgKpOfSpQGlmWDa29iAAOeTQB6N4KkvJdMEl1K0mTkFuv5/lW4X5xiqtlGtpp8MCjGAAKkL8k+goAcz4PNRswqN5cmoJJOetOwFgv70x5MLmqcsh9arvM/TNFhMvPfLnHTFVv7YgEnlhgW7VmXZcwuy5zXJaTLMPE7ee/7vgKP8+9Mm56I2qopGQeaeb9GI7cVSljhZQAATjjFSW1msuA/FJspMuJcI3RqnSQYyJKiewhROuabDbKzYyRRcZdDZH3hRuLDoAajWxKsCsp+lI1vODw2RRcCZWYdTTg1QLHJ3p6q1FwJ1bmnhqg2mnrupAS0Ui9KWgAooooABRRSUALRQM0UAFIVFLRQAmD9aTmnUUCsMIz6fiKDHGw+ZFP4U+igCA21v8A88l/KmyWNq8exrdMfSrNFAzKk0HTXJPk7T6qcVBN4asnbK5X6cVuUUAcw/hZdx2XJC+hGKrz+F5yhEc3PauvpAAOlAHDDw3qkeSsg4/X+lKdD1Bh80YJ9uK7jn60mB2OKAOAl068tWHmQyNu4Ud80umi5gnKTwNHJuxjBrtr24jtrKa6uJVWGGNpXYjoqjJP6V8f/GL9qe607xpeaT4ZtUltbSURmX5SGZSNxww9dw7UAfUSvhjv6+lIrHcWUYxXyTp/7W9xCiG40oOw+9wOfwOf0YV2mj/tdeFbiNP7Q0oxEnDbTt49cNx/49TsK59DOzBtwztkQZHpWV4w1pdB09gqK1wQCgz0/wA5ry3Xv2hPB0PgXUta0u6D3oRhaW8gIO7GBnjH3iO5r5avfj942utTmubidJ4nclF6FQfY5U8Y7DpSsM+wLbx9qJ3yNbcsf8+9WYvH91GVaSNQfpzXydpX7Qd8kIjvdJjl4/gbYc/kQf0rZtPj/orIWfT5AT1WUAEH8Mg/mKAPqO3+IsDPia3A+h/z/KrsPj3RpWxMhH49P8/Svl5Pjd4WmCu9u0Y79/8A6361et/i/wCCZpFUXAGeqnII/wC+sZ/AmgGfVFp4o8P3Me5Lgofc/wCFXYtU0uZNyXyNj3r5is/iH4Ku7tYoNYiikOMI77Sfzwfyro7HVNPvA5stYhYgElRKN2PoeaCT3WW8tWP7u4XPbmm2+nS6iyXEjAWy9xxnB/8ArVw3gfR7rVVW5W6zbq481t/Qd/613kurWiRRaVppZvKA3Nz0A/8Ar0AWZrlJVFlaptWP5Sc9e1LGzCMx4+Yd6ghaN5NyDHZjVj/lqNpGKLjuA4X1pKDncVC5pF44JOfegdxaKOfTj2pAQaAF6UgNDUg6UADHmjNNooACaTNITTT9aAFY0zvTqQ0ALmgttXcQducZ96SmttcDeWKIxO0euKAFAMh+U1xfxX+I2i/DrRTfanOsly3EMAPJO5R/XOOOlV/ix8WvCfw+tZnv7oSag4xBaI3zDKjDEdT1B79a+Cvip431Px54ru9d1KZmEkjeTFnCxpuO0Y+mKaEzU+MvxS1z4l639r1HMdmCBb24bhAM4/VjXAAbT2yKEPDhflBA5PUY7UUxAO+7J7jnpRRRQAUUUUAdT8JNDPiT4meHtGMYkjnvo2mU9PKQ73/8dU1+hR68DA9K+SP2KtBa88c6p4hdT5Wm2fkoexklOP0VW/MV9b16WEjaF+5yV3eViWf/AFz/AO8f50ynz/6+T/eP86ZXStjEKKKKYBRRRQAUUUUAFFFFABRRRQAUUUUAFFFFABRRRQAUUUUAFA4NFFAGP4k8L+HPEkHk69oen6kmMAzwKzL9G6j8DXlnir9mvwDqkZbRpNQ0KfHBilM0ZPur5P5MK9roqJU4S3RSnJbM+QPE/wCzD40sSG0LU9M1qPurMbaQfg2V/wDHq8r8U+BfGPheXy9e8N6lZDOBI0JaNvo65U/nX6J0diOx6iueWEg9nY1VeXU/MkHPTmlr9AvFPwt+H3iaVptW8K6e87ZzNApgkJ9SYyM9e+a8t8Tfst+H7jzZPDviK/09zzHFdRrPGPbI2tjp6/jWEsJNbamirxe58n0V614l/Z5+JWjiSS10611iFDw1jcAuw9djYb8BmvMdW0rVNInaDVdNvLCVTtKXMDRkH0+YVzyhKO6NVJPYp0UUVIwooooAKKKKACiiigAooooAKKKKACiiigAGdpYtjpn6V9LfsK67a6d4n1K1vL+KGGVV2I/XOGOfwAb/AL6r5oDYNW7W/urQlrWZomOQxHcUDP1SGpaYZDMt9CR6o2af9ot5MTQ30MiHj7wP8q/MTT/HXiqxj8u31m6CdlZ9wH0ByB+FakPxX8brsV9VZwnQnr+fX8jUjP0mlYsu5HjYfX+tQ3CuiB2Q7fUcivz1svjh48tXDR6lISP9rOfx6/rW7p/7Sfjq2m3uyT9MjBB/TH65oA+4Z/u5GSD7VSlyGIZSBjgkda+VdE/av1uKQG909Cw6nbkZ/DB/Q10Vn+05pl5GZbq1mt5epHDr+gB/SgD3i5zk4rLuTEJeGJJXFeXWn7Q/hq6RmKISOMp398f/AFhViL42+D7gcbASMFlbG3+Y/lQB9CacqxeAnEZALZZvf2/LA/GuLuftDXG/lT2BAIroNG1qz1v4aW1xpbExSnG7gcgZPr6gV8ffFH4xeMfDfjy+tbKUPaxuVQOvH6exHUUAfUiSOjjcu0nvjirizqGUSDHuRXyDY/tK+LreNBcafazdz8+0ke3BH6V2Gk/tURmJEvtBVufnz8p/AjI/QUmK59MSSrImFA471FGMvXitl+0p4HmVVubS6gVuuOqn8Mg/pW5afHj4esQY72RlOOSNrfr8p/OkFz1+1jUDLdKveXCq7lwa8w0340/D+6YIdVCDOPnG0/rwfwNb2jfEzwFqDlLbxNZK46xTP5cn4BvvfhmnYZ2SRCYhTtiH94tTby38nCswIPRgRiq1jqmj6khXTNYsbkf3ROA/PTg896utAvlbUkRiOqEgn8qAMyUDOKdDGf4aEtW3MVUcdQD/AEqWJSiF4433Drjn9KYBiZT8w4qCQyFmCLyBmpftU0ikFVOPbBqLzucnKeuRQBTmuHb5XXHvVK4O3ay/NzWnczRuu3AP0rKlR1lCp0z0oEdJpcPk6ZH03ORn+dX7u78uZYRxtAB+vesjQrqS41COCVfkTk4/M/yptxN9o1F5D2JNAXN5LzOBmri3PHWuct5vmGeeeK0IZd1AXNqOUGrUcme9Y8THtVuGQ4oGaayc08S5JCjpWeJTmi5ufJs5JemBQBxHjC5mm1ZwGJVeKwJOeT1q3d3zXFzIzZwxOCapvw2SeKTAkhGRu9DVxboiPay5qtbAZ3buPSrkU1uw5XNICIYk52n65pfOj27SpPuKcF/ecN8hpJYIUyyPz6VQFKfqTTIwMjPA706Yc8GmxruyrHHHFAFwiCMBlbpWp4Ls5LzWUuGAKRnfn6f/AFyK5/ynVD5hBycCvQfBtsLHSHnY/wCswB/P/CgDdnk3SKo6Co5ZMEgVX8w/eqKSXjNCAe8oBNQNJz1qF5eahaYetUBYZ6hkbnFReePWjzFLbyeKExMg1efybMxg8tXIXkbrrFvIPlGRz6/55rU1m7E1ztU5C8motQVJZrKVsKm4ZPt/+qhma3OmtZWeYeVkrt79q0Y5ZFwMHNMXyVVFhAHyjJ96u2/zrsYAH1qTRIli3MmWzU9sPmqIQzRr8zbuePpU1rnPSlYZbFLQOlFMApCBS0UAGBSYpaKACg9KKDQA09KaHOcdaV6aMAAmgbIby7W2I3d/SnQ3QlUMKxtRuEk1dLfdkCtGPaJzgYHagls0FORS0xDxin0AmFFFFAwooooAKKKKACiiigAooooAKKKRztFACmmMQASeg60MTnqAvvXiP7WHxWk+Hfg0wWCj+1L2JhEpIwFLBSfyLH8KAOL/AGtvjpa6FpV94M0Mh7y7iaGeVW+4CwDAfhuFfDUsjSEySYLuxZjjkknJqzrmo32t6zc6pqNw091czF3Zjk/MST17c1SbG9ivIzxQDA/7LEe3ajOORwMfNkdaKKokXGQ67jGpHCjgGkz8qgdAMCjNFABQDjpRRQAcZ6AUdfv80UUrDGqowTyFz+VWYLu5jLCO5nRAOAG4P4VBQeQBkjHpRYD6V/Z6+Pdj4R8GXWj+JJpbgEkxg5J/A5/3j0716DoX7TXgeFZJLixlBYjJVu34DP5gV8UBVBzt5+tIwzztC+2aQH6NeH/jx8MdSgjNvq4iLgbllGNp9MjIHXviupXx/wCDrqJJLXVoXU91YEfmMj9a/L1duAVXke+DVqDUNQt3WS2u7qGQfdYOc/mOaBH6iR+LPDDkEapGD6lgAf6frVuHU9JumBt9Siz6Fh/WvzAi8T+II3Ei6lMkn97cQT+I5NW18ceK0LGPVp0LLtLI2Dj8Ov45oA/UCOSGZwqyRE44IbBNP8mXftVN341+aGkfFzx5pamO31yYqf4Wxj/vn7v6V1nh/wDaO+I+lwGF79ZkyCDjB+mDlfyAoA/QFkk6eQQf9k/0ph3bTlW9+K+NtM/az8QhEW+0+KQg/MQNpI/UfyrpbP8Aa1gdkW4sZI0K4bcM4P68fiKYz6hBO3djijdkV87xftRaGXUSIuw/57//ABVblj+0j4NlYpdxsi54dT1/A4/QmiwXPaieaDnuuR615vonxy+G2pv5UerLDLn/AFcvyk/QHBP4Zrr9O8Y+EtRgE2n+ILWdCAdocZH/AAE/N+lFgubQ6fdzSHH3s5A6qByKqR6rpMwPk6lDvHYnv6etSC6t8StHfW6ysuWYPlQMevakMmGcjkHccDA/nXmHxt+Nei/DvSJbSzaC91dgVWMcqjENyfoQOOOtYv7QXxw0TwfoF3pHh+8Fxrsu1FYDKpluT6dFPr9K+Gda1DUNWuzcahfPdTMcnceB9B2/CgC14t8Q3/ijX7vW9Uk86WZ8sW7cAD68KKySVH3aRiGII+7jAFJimhMOc+1LRRTEFFFFABRRT7eGS4njt4RmSVxGg/2icD+dAH2f+yFoDaP8JI9QmUrLrF091g/88x8if+gk/jXsdZnhTR4fD3hfS9Cg/wBXp9pHbg5znaoBP4nJrTr2aceWKRwSd22ST/6+T/eP86ZT5/8AXyf7x/nTKa2AKKKKYgooooAKKKKACiiigAooooAKKKKACiiigAooooAKKKKACiiigAooooAKKKKACiiigAqDULOz1G1a11C0t7y3b70U8YkQ/gcip6KAPMfFXwH+GevRnboI0ifGBLprmHH/AADlD+VeVeLf2V7yJGm8K+Jo7kgcW+oxeWx47OmR+aivqOisZUKct0aKpJdT4I8U/Br4keHXP2vwxd3cI/5bWH+kJ0/2MkfiBXBTxSwTNDPG8UqnDI6lWB9wea/TQVj+IvC3hrxEuNe0DTdSIBAa5tldhn0YjI6nvWEsGvss0Vd9UfnDRX2X4n/Zp+H+qSPNpc2p6HI2cJBKJYge3yvk49gw/CvLPE37L/jKxEsuh6tperxqfkjYm3lYfRsrn/gVYSw1SPQ0VWLPB6K6LxL4F8ZeGw7a54Z1SyjQ4Mr27GP/AL7GVPUd65wEHpWDTW5pcWiiigAooooAKKKKAEAHeloooAKKKKACjvnvRRQAfXJPY5o3HaQxJoopWHcaAAoOc8+nNPCgFvvHkfl3pKPmZsgnceKLDPvr4FXLv8BdDaJWXz5HBLddq53H/vskD6V8ifH1/wDi5upqW3BSE56Ank/lnH4V9hfBuL7H8AdBa5IGIyiqo/gT5Sf+BMGaviX4qXRvPiJrUsihSLl1x/tAnd+uaQHMYAb196MnPbFFFOxImMn5iB6ECnc7gFUA/wB4DFJR2xSsA6MsNx3Mp9VOKRGO1l3uQeoPQ0n8OKB0xVAXbLVtUsl2WmoXMKZ4VZDt/LpXR2nxN8dWkMcMXiS+McZyqSSF1H/AWyK48daD1pDPS7f43eP4gpGryCRRgHcSD+Bzj8MVsWf7RXxAjZHuJ45mUYDBjkevfP6145RRYLnvWnftQeOIGAu0guEzxv8AmwP94YYfiTXQ6T+1df5ePVNIt3HO0lM4/EYb8818x0u5sYJ3D3osB9j6L+054PuEP9p6dNbtjOY/nB/kR+Rr0D4f+OdE8cQve6PIDFEcNng5/Hnse1fnueh3DK98DpX21+y9odrpnwvhMcMb3F0+5iVwfTr9S1IR7rosYg0y4vnyDIu1cj1P+ArJidvMchWJJ9Kh+NHie18AfDn7YykEKFRSc84/+JVvWvm/Rf2qFg2w3Wlh0/ibpn8Rn+QoGfUkOSBkYIq7bhq8B039qDwizFbm1liU9GcAg/lkfniuisP2g/B9yvmI8QHfbIMZ/PH60CPaosY+arcJJ/h3D/ZPNeR6Z8dvAdwcyXnknOCWYAfrx+RNdRpvxS+H9+yrD4gtkc9jIAf++Tgn8KYHdI/ylFVtw/vjrWX4u1CGy0vY7YkcYwB0NOtvEXhy8wLXxBas3ZN43Ef7p5rxL9pf40WngrWLTTYLWHUd6b3PYdPX6+o6UDOwNzEyABQKZuDcV4Zo/wC0l4XmjH2/R5beT/pmQV/InH611Fh8cfAN3CG+3NExPC4CsPwbAP4E0rBc9RtNu/DdKtlIuQpP4V5xF8XfAYRPM1QB24ByB/46cH8s1sQfEPwVKVx4ggidgCAefzH3v0pWGdkqBlwrbh7jmiS3VV3c5xWJZ+JfDd8CLPXLOWQdfKlDY+oHI6+laFrdx3KEQ30NyF4JSQMR9aYENwo3cNUaAlvXFPnyGyrq9RRPNHIxSNsdT3FAF7TLaa91OG2wcEj/AAr0W+aO1gis4+FUVxnw3dp9XlnlA2Revbt/M/pXUXyeZM1x5ysgPGKAJZJOAvpVaaXnrSmROm4EkZFVZTyaAElmxmqU09JcM2CQelUJHZs8807gSS3B2kbsCrOm+ZcxPjJUDrWO24ts6kmuy0C0EOmN8oyw9KQmjh7iMfbpFLcd6brPn/Z7dlU7Fb+v/wCqrGooBeynkjcfxqzLh9H2uVBH3QT71asQlqdHoyO2lwzFskjrmtWJHZV2scmsfw+ZjpUe5uCBjPpWxbySRPkrkYqDQsxiUfKWzVu3GCPWqyTh1LFantGDA+tAFyikHSloAKKKKACiiigAoopG4oADWTrN6YYn2MFKjJPoK0buTyoS34CuD8WamRcvZ4I8xQWJ4+XNBDZY8OH7drUs7E7QTgn/AD9a6a3YNdtzWH4ajjjt3mXj5cfiavW0hV2bNAkbMb/MSasKwIrISc7qsxTHtQWi/RUUUmRz1qWgYUUUUAFFFFABRRRQAUUUGgBM0kmCpUntQKp6tqFrptnLe3sqwW0QG52OOScD+dAHLfFzx3pPgTw5NqOoXCpIy7YEP8TZAz+G4V+bHxb8f6v8QvFlxreqTExFv3MfZVyxA/8AHjXTftLfFK6+I/jRZIpJP7KtAUt4txxyxOfrgqPwryngn5hkelUAgLE+m8j8qX6UnP68fSloEwooooEFFFFABRRRQAUUUUAFFFFABRRRQAUDcOjMB6ZoopAGN33mNJyPuiloosAmM/Wl570GigApCARzS0UwE2qfvLmhVCn5SQPY0tFAAwHA5I+vFWLa/v7VdtvdXMS5zhHOPyqvSgmgDoLTxr4rt41S31y5ZV6I7kgfgeO1an/Cz/GTW7Q/2pKflK5Ehz+v1PSuLJz65pDtDAqpz3oAmvby6vrqS6u5mmmkYs7Ockn61Eu0FNq7cfeIPWkopDD6UUUUxBRRRQAUUUUAFei/s3aAviH4yaFbyJugtJDfSgjIxENw/wDHtorzqvpr9h7QFJ8Q+KJE+YeXYQEr0z88mD/3xWlGPNNIio7RZ9OUUUV65xEk/wDr5P8AeP8AOmYqSf8A18n+8f50ykhiYoxS0UCExRilooATFGKWigBMUYpaKAExRilooATFGKWigBMUYpaKAExRilooATFGKWigBMUYpaKAExRilooATFGKWigBMUYpaKAExRilooATFGKWigBMUYpaKAExRilooAQgFSp5B6g9DXG+KPhZ8PfEkbrqfhXThI5JM9tH5EuT33Jgn8c12dFJpPdDTa2PnjxZ+y1oFyrSeF/EF7p0uOIbxRPGTj+8MMP1rynxd+zz8SNBDS2lhb67br/Hp8u5/wDv22G/LNfbtFYSw1N9LGiqyR+aut6Pq2h3ZtNZ0u906cdY7mFoz+o5qjX6Y31naX8Bt760t7uEggxzxK6kEYPBGOleceKPgP8ADLXpXmbQTps7g5k06UwjJ77OUz+FYSwj+yzRV11R8K0V9KeJv2Vb1XeTw14qgljwSkOoQlGz6b0yD35wK8r8T/Bn4leHo5JrzwvdXFuhwZrIrcLj1whLAfUCsJUZx3RqpxfU8/opZFaORo5FZHU4KsMEH3FJWZQUUUUAFFFFABRRRQMKWPeJF8sZfI2j3pKRs4GOuRj60DP0B8Dz+T8BtFXIldISAeuQq7V/PBb8a+GfHMcsPi7U0nbfJ9obLepycn8Tmvsb4Yakf+FJaPaKyyGKP5Dg9Sny59cLt/M18c+OYzH4v1JDIJSsxG4dDjjP49fxoAxaKO1FBIUUUUAFFFFABRRRQAUUUUAFFFFAEtqiy3MMTdHkGfpX6K/s+6NGmh6XGqAxwxjII6kDr+f86/PjwnH53iWwjKF/3wOAOTjkD88V+lnwkji0/QkXGPs8HIJ/uj/HFAHzx+3/AOKM3un+G7echRG0kqKeOWCr+iP+dfJA+Vyy/Kcdq9K/aW8QL4j+Lmr3EcjSQxzmJCT2QBP/AGUn8a80z196QAp67ic/pSrnPQA9mU4IpKKLASRySKx/fuD6qxFJHcTx7vLmk5PK5ODUeBnkU4npimBpWuva5aqqRatdxxKciPzSU/75PHak1vXNV1idJtRvJLhkXau9icD8azHG4jJ4peB93pQAvDdlU/SkK84OCfVelFFACtuZAuxio7A/0pySzeX5YklVR0G7I/KmZNBznrQBPFeXcZHl30ysv3SHOR9PStjT/Gnimxk3w63eFs5zJIWIPsTyPwNc+etLQB3un/GDx/ZZ8vXHmUgjFwPMx7hj8w/Ote3+O3jeFRsuRuGMk5YHH6/qa8ropWHc+wv2T/i5qPiHxPeWviG4tLaGODcXkkCiR2OAO3+0ec19Qi40+K1aT7dCYn5UiQFfwPQ1+Udnd3VnKJrS5mt5B0aJyp/Sug07x74ssceRrNyvuHIJ/Lr+NFgufptcSR+UhWWA5GRjgkVnyMzPjcM+gPNfnvD8ZvHMU6yf2kWGACPuk4/3cD8xWqPj341hnSSG63IvJRsYP9P0pDPui63qSCWPsOtZdwXBO1ZG/Dmvj+1/aQ8Vw4Zdw5yQ2GX8jkflit7Qv2mtWkuIY9Q0+OUlgAUG0k9uOR6dxQB9X+GrZru63FTxzyOa7WyRgGUD5VFedfDDVH1LWFvGk/4+YPM2r0UZ5P54r1K1jEco8r7jZ59TQDPN/EEbLqzLENq54FUNTVlsHPmFX4AxWH+0Hd3+i6zbyWMxRZPvHd3+n4j8q5bwb4k1jUmmhvF81VxhsdB3P6igg9q8HXDXGli3SJiyAMzenNbsN15Zy8ZwxOB6Cvlf41fFzxD8O9Rs9P01AUuYxKzYHbnHPpx0PeuTh/a18SQRiP7BFKuQfnQNn168j8G7UDR9wfaofLG0Hn2q5byLsU7cA96+QNJ/bKhSKNdS8M5YHDGI5GPXBwR+ZrvNC/a0+HWoyql5HeWLEckjcuf0P5A0FH0emMcU6vJNK/aA+GWoBhDrcQKgnHfA/wBk4b17Vsad8Z/h5ex5j1+BW4+U5J/Icj8QKLBc9DpBu9q5O2+JHgu4h85NftBHkDfvyuT6kZA/HFbEWv6JPEssOrWrxt0kSUMn/fQ4oA1N2OpFLVeOWOaNZoZklQ9HjwwP4ipNyn7r/hQBIeRTWYDPtUTNjGFYsc7Qaz9VvHgttqbTKTgg00Al1cfaLlYc8bq5bx/s/tO2tlPTkj/PsP1rb0tjJfRZGTyT9a5jxCxu/FcrZ+RDgEn/AD2FMhm3oxaHSm3H7xJp8M54z39KfEoj0dT/AHulVYx39KQomhHPlvarkLnIrMt6vxHpRY0ehpxH3qUMc1Rikap1kwaQFtWp1Vg+7oakVjj5qAJaKYG96cGFAC0UUmRQAtRsW3KvHOc/Sn5FQv8AMx+faMdaAHPNHGjySNtRepr4S/ar+PWoa5qV14U0G4kisIpCszo2N4y2MEdRjaev4V6/+2F8XrTw14Kl8OaHd51W7kVWZP8AlmgyTz65C/ga+B5pJJpnmnYtI5ySaaEMGEd1ByKKOwophcKKKKACiiigQUUUUAFFFFABRRRQAUUUUAFFFFABRRRQAUUUUAFFFFABRRRQAUUUUAFFFFABRRRQAUUUUAFFFFABRRRQAUUUUAFfd/7M+g/2D8GdDjeERz3yNfTcYJMhypP/AADZXxD4Y0mfXvEmmaJbKDNf3cduoP8AtsB/Wv0jtoIrW2itbdQkMKLHGo6BVGAPyFdmEjq5GFd6JD8UYpaK7jmJJx+/k/3j/OmYp8/+vk/3j/OmUkxhijFFFO4gxRiiii4BijFFFFwDFGKKKLgGKMUUUXAMUYooouAYoxRRRcAxRiiii4BijFFFFwDFGKKKLgGKMUUUXAMUYooouAYoxRRRcAxRiiii4BijFFFFwDFGKKKLgGKMUUUXAMUYooouAYoxRRRcAxRiiii4BigUUUXAx/EXhbw34jtzBr2hadqKHP8Ar7dWYZ6kNjIP0NeV+Kf2aPh/qcTto8mo6HcHJUxTGaPJ9UfnH0YV7ZRUShGW6KUmtmfH/i79mDxhp4eXw7qen63EOkbn7PMfwYlf/Hq8p8W+BPGPhNyviDw7qFigP+uaLdEfpIuVP51+i1B+ZSrAFT1B6GsJYWL20NFWl1PzGor9CPFPwu+H/iZ3l1fwrp0k7g5nhQwyHPfcmCT9c15T4n/ZX8P3Ujy+HfEl/puQdsN1ELhAf94FWA6+tYSws1tqaqtF7nybRXrnib9nb4maO0jWun2mswIM+ZY3A3H/AIA+1s/QGvMdY0bWNGm8nV9KvtPkyV23Nu0fI6j5hWEoSjujRST2KNIeVYUtJgbBuzjdhjUlXPs/4TxD/hUWj7eGaFmGR/Ewz+g2j8K+RvFzpL4q1Fo2JR53ZSf7ueP0xX174cKWfwfsdzFGFiUJDcxll+fH0JP5V8a6nMs+p3lygOx5W2A9QueP0xQBXU5+gooZdu1fbJ/GigQUUUUAFFFFABRRRQAUUUUAFFFKvvQB2vwOsTffEPTv3e8Rv5hHpt5H/j22vuvWNcj8I/CTWdckZd0UJ8vJ6soyB+LbB+NfIf7K2ntJ4pur9lHlRQkEkdMc/wA9ter/ALVPiptL+FFnoAk/f6hMNyn+4Dvb9RGKAPkm9me5vpZ3OWdySfWoBnvQdx6UtABRRRQAUUUUAFFFFABRRRQAUUUUAFFFFABRRRQAUo6UlFABRRRQAU6NjG6zDAKMCpxnB7U2j+HJ5GRge9JjPv79lC9huvD2lXJLvI9qImLc88bV/LBr6IRVTaqj5uce1fK37Gs72fhHTMgMJJW3Ediep/AHH4V9VgEkMBxSA+ff2q0QS2UkjEBf59v/AGb8qX4aaNHYeCBNJEDdXYRgSOQvLf1H5V2Xxj8O/wDCQXNrBJFvy4AbP3R6/ln864z4peI4fC/hm6uhtEdvavGgA6s3yg/qKCbHyp+0/wCLIvEXjhLO0YGLT4/KLDux+Zv/AGUfhXkfpVrVb19Q1C4vJCd08zSe+Ow/AVWoKQjZbqSfrSjGMMoNFFNAwAZSGC4x05qQTTYGJ5BjoN9R0frTETi9vl27by5TBBBDngjpzVuLX9fgdZYdYvFdekiTFXH4jms3/dJX6GgZ/vUDO20j4r+PtMmjmtfEl8JIxhX8wq+PQsuCfxzXaWP7TvxYt2Qya1Hc7QBmSFQx+rKBn8Qa8VopAfRth+1p48+3Brq3ilL4UBMLyeB0GP8Ax2vqDwt4uk1bQ7DUNShZLi4Bc56YzgHj/Cvzr8G2bX3ivTrVULsZlIX1P8P64r7/AIYY7e2traNQsUECRKo6YVQKLjPSPD1xDdXbvBJ91CevT/PNYTR7r6aVyrb5On8qzfCc0sdjqtyG8uNIzhgMkdR/LJrzfwh4i1jWNeuJJrjZZQMzkn1AyB+ooIaZ7veNttIoIxnkAAelQsrCR/3RjTHABzXivxo+Kz+D/AsE1tMP7Qef5Mn5mUAkkAnPUqPxrx61/as8TQTo01lHdQso3ZPOfbv/AOPUxwR9o23bg1ejyK+SdL/a8hSZVvtIcx9+N2P5EfrXc6F+1X4JuTi9tXh6/MMsMevQMPyNJje59CxmplKnjvXjmk/tD/D69QyJdRbQMlS5DD8CA36VuW3xq8ATIrxapHyQCjNyP8+4FIR6SDtPWpGbB4LA9xXD2vxR8CXJUjXIYzkcMcj8xkD8cVvWPibw7fHNtrVo/TlJVI59+lNAbhlAHIOfpShuATkfWoIri3li3C6gmiI4bIGfx6VIx2xAhwFPTLUDuS7qCwqvIWVB83U8DNBclvlViAOQOtFguTtJ5Y3Hkd68e/aY+Llt8OPCreVtOqXaKIEDcruDEHH/AAH2613Xj3xdpvg3wrda7qj7Y44yUU8EnBI/lX5u/HL4gah8RvGNxq17KxQS7LeLPCoqhQfT+HP4mkM4/X9Uvtb1efUtRuJZ55WBLSOScAAD9BVL+8TyTQeetFMQGiiimIKKKKACiiigAooooAKKKKACiiigAooooAKKKKACiiigAooooAKKKKACiiigAooooAKKKKACiiigAooooAKKKKACiiigAooooA9j/Y/0JtW+MEOoPHug0i0lumJ6B2Hlp+OXJ/CvtbFfP37Enh9rPwXrHiSVWV9Tu1giz3jhB5/76dh/wGvoGvTw0eWmjkqu8gxRiiit7mRJOP3z/wC8f50zFSTf65/94/zplJDExRilooATFGKWigBMUYpaKAExRilooATFGKWigBMUYpaKAExRilooATFGKWigBMUYpaKAExRilooATFGKWigBMUYpaKAExRilooATFGKWigBMUYpaKAExRilooATFGKWigBMUYpaKAExRilooATFGKWigBMUYpaKAExRilooATFGKWigBMUYpaKAExUOoWdnqFq1pqFrBd27jDRTxiRCPoeKnooA8w8T/AAG+GWuIxXQf7KnOSJtOlMRBP+zyn6V5V4n/AGVr2GLzPC/imG5ZSWEGoQmPPP8AfTI9Oq/4V9SUVlKjCXQtVJLqeRf8IvrGhfCGXStStvtN5BaGJvsmZN3y4JXHPJLGvie/jmgu7iG4heCbzG3xyIVZTnkEHkV+mtY3iTwr4Z8SIE8QaDp2p46NcW6sw+jdR09awlhF9lmir90fm82S2T1pK+0fE/7NPw81R3l0ttS0OQjhbebzIgf92TJ/Jh1ryjxP+y740sWkk0LVdL1iFRlVdjbzN7YOV/8AHqwlh6i6GiqxZ4LRXReJvAvjLw07jXfDOqWSp1la3LRf99rlT0PeucBB6HNYtNbmlxaKKKACiiigAooooAKQ9vTPJpadGVPlR46sWYH9KAPo79mbT2tfDFxePkfaZBGPp95v/Zfyri/2o/EL6v41t9MVv3NhbjjP8T8n9AleofC6L+yfh1aeasiNtMjFuiluev4j8q+Z/FepSaz4k1TVHJLT3DMo6/LnCj8ABQBln7yj05ooHf8AKigAooooAKKKKACiiigAooooAKKKKACiiigAooooAKKKKACiiigAPSmgnZ6d6U9KD8zeYeFxgUmB9ifse6l53h+1tgNy2zjcc5J+bkfid1fYsbfJg8EcHNfBn7Fl/cJc3sSDMcUkYUH+JiePwAB7fxV94RNuj8xmypUEe/vSA5jxzM1pH5zOASp2fXFfEP7UvjOe4eLw3aTFo0I88+pxuP8A6Ev5V9MftBeNINK0me684BY4Xih5/jYhc/hkV+e/iHVbrWNZuL+7meR5ZWZcnsTwPyxTQGfxgfLgjiilbrSUwCiiigAooooAKKKKACgDLCijOOfakxnov7OtidR+KWnJt3FW8zGOmOn/AI8Vr7Zm2m4IU5VBjP6V8o/sh2Lf8JnPqhYjy4sAfp/UflX1U7YEq9CR/OkM3dJspJPBWovHlfOBXI9Dx/LP51wnh7R4raD7LwkQMktxJ0BJI4/kK7291aCx8HQaXZsDPKcY9yQP5Zr55/aP+Ji+GNAtvDGjyE39wvmXMyOMoSzcfoKaEzxH9oHxVH4n8f3S2k7PY2krw247YBwSPrtFeckD8qc5Jl3Mcnb19T3pKYCHPsfYijGOQoB9B0paKQg3twxzgdhTxcThcLcSbf7pPSmUhXnPIosBZjv70EMl9OpByDuJxV2HxJr8Moli1a4SQdHWQhvzHNZWTQfm6gGgDtdI+Kvj/S5Q9t4kvMj/AG+v1x1/HNdZY/tFfEK3iEb33nDuS21j+I4PfqDXjwopge/2f7T3i1UxKG34H8WB+nH/AI7Wpp/7WPiaNcyW4OD/ABAcj9R09hXzZRQB6d8Z/jF4k+I8yJeSNbWWB+6RjtOAMfyJ/GvMhnBGMBemepoDEAg8j37UH5gGYkt+mKAEooooAKKKKACiiigAooooAKKKKACiiigAooooAKKKKACiiigAooooAKKKKACiiigAooooAKKKKACiiigAooooAKKKKACiiigAooooAKOewJPoKK6n4S6Avij4l+H9DkXdDc3qeeMf8s1+Z/8Ax1TQld2Bux9zfB/w6fCvwx0DQ5F2zQWavOP+mr/O/X/aYj8K6vFL9BgelFewlZWOBu7ExRilopgPm/1z/wC8f50ypJv9c/8AvH+dNoQxtFOooENop1FADaKdRQA2inUUANop1FADaKdRQA2inUUANop1FADaKdRQA2inUUANop1FADaKdRQA2inUUANop1FADaKdRQA2inUUANop1FADaKdRQA2inUUANop1FADaKdRQA2inUUANop1FADaKdRQA2inUUANop1FADaKdRQA2inUUANPKlTypGCD0Ncd4p+F3w/8AEyN/a3hXTWlbP7+3i8iXJzzuTBJ5PXNdnRSaT3Gm0fOvij9lfw9cRs/hrxFf6fL2jvFWeM/iNrDt69K8p8Ufs6/EvRV8y1sLTW4u50+fLD/gDhW/LNfcFFYyw0GaKrJH5o65ousaFdtaa1pd7p04OClzC0Z/DI5qhX6a39nZ6hb/AGfULO3vIevlzxLIv5MCK838VfAT4Y6+/m/2EdKm7vpsphB/4Byn6VhLCP7LNFXXVHwlRX0x4n/ZSulLyeGfFkUq/wAEOowFW+m9Mj/x0V5R4o+C/wAS/D3nPd+Fru5t4uTPZEXCEc8/L83buOKwlRnHdGinF9Tz6kP3QcncO4p80ckMrQzRvFIpwyOpVlPoQelNrMo7GH4j+IYdAfRVmDQbNuQCD+hx39K44hhIr/3juIopVO1w3WgBP4iQc80UgGBiloAKKKKACiiigAooooAKKKKACiiigAooooAKKKKACiiigAooooATvSgcUUvagD6E/Y7mZb/VQZSFCqEUddxIy36KPxr7X1TWm0zwbbzSAm4kjGMfwnGR/SvgL9ly+Fr45MHmA+co2qfrj+ZH5V9P/ETxdPb+G71pTsjtocISf4mIA/x/CkB85ftVeLp9T1e18PwXGY7ZQ0oDZ+YjPP5j8q8O4xn0IUVoeItTm1fXr3UrhtzTyM34Z4/TFZ4/1aL+J/GmAUUUUAFFFFABRRRQAUUUUAFKnznB4Xac0lDL8p5xhcmgD6S/Y6s91rqV9Iqnbnac84HA/Vj+VfQtx8lu8jsp55INeS/sm2Edt4DlnXkyttJxxx/9ctXo+u3kNvFJE7YRAWdj7ClYdzm/HfiePwx4eu9cmcl4UbyB6sFJH64/OvizXtUvNav5tQvpnknkIxubOAABXo37QHjaLxDrsen2MzNa2iuj4Y7WYkDp3xt/WvLE6lnJLUAIP5cUtHXmimIKKKKACiiigAooooAKKKKACiiigAooooAKKKKACiiigAooooAKKKKACiiigAooooAKKKKACiiigAooooAKKKKACiiigAooooAKKKKACiiigAooooAKKKKACiiigAooooAKKKKACvoD9iTQVvfHWreIZUyumWQiiJXgSTHHX12q3518/wBfa/7HmgrpPwgj1JkKz6xdyXLEjBKKfLQfT5Sf+BVvh4800Z1XaJ7JRTqK9I5BtFOooAdN/rn/AN4/zptSTf65/wDeP86ZSTGJRS0U7gJRS0UXASiloouAlFLRRcBKKWii4CUUtFFwEopaKLgJRS0UXASiloouAlFLRRcBKKWii4CUUtFFwEopaKLgJRS0UXASiloouAlFLRRcBKKWii4CUUtFFwEopaKLgJRS0UXASiloouAlFLRRcBKKWii4CUUtFFwEopaKLgJRS0UXASiloouAlFLRRcBKKWii4CUUtFFwEopaKLgJQODS0UXAxfEXhbw14iiaPXdA03UQ3U3FsrN0xw2MjqehryzxT+zR8PdURm0ltR0KfsYJvOjz7pJk/kwr22iolCMt0NSa2PjvxV+y74z0+NptB1XTdbUD/VnNtKfoGyp/76rynxT4C8aeFyP7e8M6nYocYkaEtGf+Brle/rX6NUdqwlhYPY0VaXU/MGiv0M8V/C34feKGaTWPCunyTk5M8KGCQn3aPBP45ryjxV+yr4fupGl8NeI73TM5/c3cYuE+gYFWHbrnvWEsNNbamirRe58lUV6/4o/Zy+JejmR7OxtNbgTo9jcDeRz/AAPtbt0Geo615brOj6to1y9tq+l3unzIdrJcwNGQfxFYyhKO6NFJPYpUUUVIwooooAKKKKACiiigAooooAKKKKACiiigAooooAKNwUjNFHQjjNAHW/CbX7fwx43ttavNxgtkLFAcbieB/M13nxv+LNr4o0xdP0ONoIZX3zAknoCB1A9Rx7V4u3MhzyGA6U0f7u32oGOONjeuABSDoKKKBBRRRQAUUUUAFFFFABRRRQAAgEZprfLG2OrNj8KdxkZ7Zp0X+viGMjeKBn2f8DIW0v4VafAh2SyhpBuGMqOM/nk/jXnv7QHj86Wg0Szk33kyBpCrcKC3Q/8AfJ/Ou30bxZ4f0vwLbXMOqW80drabRErc4VemDzzj9a+S/Emq3Gt6vc6ncHMsj4+gFAjOckuXYlmY5JPrTT1paKACiiigAooooAKKKKACiiigAooooAKKKKACiiigAooooAKKKKACiiigAooooAKKKKACiiigAooooAKKKKACiiigAooooAKKKKACiiigAooooAKKKKACiiigAooooAKKKKACiiigAooooAfbwy3M8dvAheaVxHGo6licAfma/SbwjpEfh/wrpOhwqqpYWcVvhemVUAn8Tk18O/s06C3iD40aBCUDQ2Upvps9AsQ3D/x7aPxr73rtwkdHIwrPZCUUtFdlzASiloouA+b/AFz/AO8f50ypJv8AXP8A7xptSgG0U6imA2inUUANop1FADaKdRQA2inUUANop1FADaKdRQA2inUUANop1FADaKdRQA2inUUANop1FADaKdRQA2inUUANop1FADaKdRQA2inUUANop1FADaKdRQA2inUUANop1FADaKdRQA2inUUANop1FADaKdRQA2inUUANop1FADaKdRQA2inUUANop1FADaKdRQA2inUUANop1FADaKdRQA2inUUANqG/tLXULVrW/tYLu3cYaKeMSIfqrZFWKKQHlvif4CfDDXRI/wDYH9lzuc+bp0zRYP8Aucp/47XlXir9lK6jRpfC3iqOcgcQajDsJPs6ZHr/AA19T0VnKjCXQtVJLqfAHi34MfEnwzG8194Zubm2QZaexIuEAx1OzJH4gdDXAzxS28zQzxSRSr1SRSrD6g1+no4PHFY/iLwv4b8RoF1/QdN1PHQ3VsrsPoSMisJYVfZZoq3dH5r0V9p+Kf2Zvh7qrNLpT6loUpydtvN5sWecfLJk46dCOleUeKv2W/GljI7+H9U0zWYACVWRjbyn0GGyuf8AgVYyw810NFVizwOium8UfD/xt4ZMn9ueF9Us44zhpjAWi/77XK/rXMVi01uXcWiiigAooooAKKKKACiiigAooooAKKKKACiiigAooooAKKKKACiiigAooooAKKKKAHiaUJsEj7M5254/KmcYAwOKKKACiiigAooooAKKKKACiiigAooooAKKKKACiiigAooooAKKKKACiiigAooooAKKKKACiiigAooooAKKKKACiiigAooooAKKKKACiiigAooooAKKKKACiiigAooooAKKKKACiiigAooooAKKKKAPp/8AYX0Fs+I/FEkY24jsIGI6/wAcmD/37r6frzb9mXw6fDfwZ0WGWMpc36tqE4PXMvK/+OBK9Lr06MeWCRyTd5MbRTqK1IG0U6igB8w/ev8A7xpmKkm/1r/7xplJAJijFLRTATFGKWigBMUYpaKAExRilooATFGKWigBMUYpaKAExRilooATFGKWigBMUYpaKAExRilooATFGKWigBMUYpaKAExRilooATFGKWigBMUYpaKAExRilooATFGKWigBMUYpaKAExRilooATFGKWigBMUYpaKAExRilooATFGKWigBMUYpaKAExRilooATFGKWigBMUYpaKAExRilooATFGKWigBMUYpaKAExRilooATFGKWigBMUYpaKAExRilooATFGKWigBMUYpaKAExRilooATFGKWigBMUYpaKADsR2PUVxnij4V/D3xIsn9q+E9MaWQ7mngi8iXPrvjwfzrs6KTSe402j508Ufsp+H7hHk8N+JL/T5eSsV5Gs8fsMjaw7889a8p8Wfs5fErQ1aazsrTXYFGS2nzZf/AL4cKx/DNfcNFYyw8GWqskfmbrmi6xoV0bXWtKvtNnH/ACzuoGjP/jwqhX6c6lY2Op2jWepWVte2zjDRXESyIfwYEV5x4q+Avww8QO0raB/Zk7Z/eadKYeTnnZynf0rCWFfRmirLqfBtFfTXin9lC7V2k8L+K4ZUwSsOowlG9hvTIP8A3yK8m8U/Bb4meHXk+1eFby7gTJ8+wAuEI9fkyR17gVjKlOO6NFOL6nn1FLKjxSGKVGjkHVHGCPwNJWZQUUUUAFFFFABRRRQAUUUUAFFFFABRRRQAUUUUAFFFFABRRRQAUUUUAFFFFABRRRQAUUUUAFFFFABRRRQAUUUUAFFFFABRRRQAUUUUAFFFFABRRRQAUUUUAFFFFABRRRQAUUUUAFFFFABRRRQAUUUUAFFFFABRRRQAUUUUAFFFFABRRRQAUUUUAFFFFABWn4U0afxF4n0vQbbPm6hdx2yn03sAT+AJP4VmV7H+x9oCaz8YoL6aPfDpFrJecrkeZwifjl8j/dqoR5pJCk7K59sWNpDY2VvY2qhILeJYYlAwAqgAD8gKlxS0V6pxCYoxS0UwExRilooAfN/rn/3jTKfMP3z/AO8abiktg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paMUYoAyPEXhjw54jgMOvaFp2pIef9It1cg+obGR0HQ15R4o/Zl+HeqIzaS2paHMckGCfzYx/wABkycfQivbsUYqZQjLdFKTWx8c+Kf2W/GmnxvNoOq6ZrSLkiIk28pHbAbK5/4FXlPi3wB408Jsf+Eg8NajYxj/AJbGLfEf+2i5Xse9fo5igjKlSAVIwQehrCWGi9jRVn1Py9FFfof4u+Ffw/8AFReTWfCtg87nLXECeRMT7umCfxzXlPin9lPw5dO8vhvxFqGmE5IhuoxcRg9hkbWA/OsZYaa21LVaJ8jUV7B4o/Zx+JujuzWVhaa3ABnfY3A3f98PtbP0z0ry3WdH1bRbprXWNLvdOnXrHcwNG35MKxlCUd0aKSexRoooqRhRRRQAUUUUAFFFFABRRRQAUUUUAFFFFABRRRQAUUUUAFFFFABRRRQAUUUUAFFFFABRRRQAUUUUAFFFFABRRRQAUUUUAFFFFABRRRQAUUUUAFFFFABRRRQAUUUUAFFFFABRRRQAUUUUAFFFFABRRRQAUUUUAFFFFABRRRQAV9efsO6Ctp4I1nxHIhEuo3ot4yR/yziXt/wJ2/75r5CJwCa/Rb4OaAvhn4XeHdGEZSSKxjeYHr5rje//AI8xrow0bzuZVn7tjrKKXFGK7zmEopcUYoASilxRigCSb/XP/vGmU+YfvX/3jTcUkOwlFLijFAr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oL+ztNQtntb+1gu4HGGinjDqR7g8VYxRigZ5d4p+Anwv15GP/AAjw0qdskTabIYSD/u8p+G2vJ/FP7J90iNJ4X8WRTnJIg1GAocdhvTIz0/hH4V9U4oxWcqMJdClOSPz98VfBb4meG42mvvC11c265zNYsLlQOeSEyR07gdq4G5hmtp3t7mGSCZDho5EKsp9CDyK/UAcHg1j+JfCvhrxLF5fiDQdO1MAYBubdXZfo3UfgaxlhV0Zoqz6o/NOivtbxZ+zL8PdXZptJk1HQJmOcW8nmxf8AfD5I/BhXlHij9ljxpYs8mgavpesRDlUkY20p6cYOV9f4u34VjKhNdDRVIs8AorpvE/w/8beGXYa54W1WzVRkym3LxY/31yv61zAIPTmsWmty7i0UUUAFFFFABRRRQAUUUUAFFFFABRRRQAUUUUAFFFFABRRRQAUUUUAFFFFABRRRQAUUUUAFFFFABRRRQAUUUUAFFFFABRRRQAUUUUAFFFFABRRRQAUUUUAFFFFABRRRQAUUUUAFFFFABRRRQAUUUUAdT8I9AfxP8TfD2iLH5iT30bTAjI8pDvfPttU1+jR6ntXx/wDsPaA15491bxE6DydMsfJQlf8AlrMccH1Co35+9fYOK7sNG0bnPWd2JRS4oxXQY2EopcUYoCwlFLijFAWHzf65/wDeNNp83+tf/eNNxQh2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7Fex6j1ri/FXwr+HnibzW1bwnprTS/euII/Ilz67kwc89812uKMUmk9wV0fOfiv9lPw3dI0nhnxFqGmy5JEV4ouI++BkbWA6eteTeKv2cPiZoqtLZ2NprkIzzYT5fHP8D7T+Az1r7lxRispYeDNFUkj8yNa0XWNEnEOs6TfabKei3Vu0RP03AZqhX6f6hZWeoWxtdQs7e8gPWK4iWRD+DAivNvFnwD+F/iKRpn0D+y52OTLpkpgz/wHlP/AB3uaxlhX0Zoqq6nwTRX054r/ZOu1YyeFfFcMq54h1KEoQP99Mg/98ivJ/FPwT+J3h3zHuvC11dwRjJnsCLhMeuE+YfiBWEqU47otTi+p53RT54pbeZoZ43ilU4ZJFKsD7g8imVBQUUUUAFFFFABRRRQAUUUUAFFFFABRRRQAUUUUAFFFFABRRRQAUUUUAFFFFABRRRQAUUUUAFFFFABRRRQAUUUUAFFFFABRRRQAUUUUAFFFFABRRRQAUUUUAFFFFABRRUlpbzXd1DaW6F5p5FijUd2Y4A/M0AfbH7G/h9tH+D6ajMm2bWLuS65HPlriNO3T5WI/wB73r2msrwbocHhvwnpPh+3UCPT7SO347lVAY/icn8a1sV6kI8sUjjlq7iUUuKMVQrCUUuKMUBYSilxRigLD5h+9f8A3jTcU+b/AFr/AO8abST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c0tFFwMbxF4W8N+Iomj17QNN1IMME3Fsrtjno2MjqehryfxT+zF8O9UEkmkyanoU7HK+RN50Snn+B8nHPQMOle40VMoRluhqTWx8b+K/wBlfxnp6NL4f1fTNbQZPlPm2l/DdlT2/iFeSeKvAHjXwsN3iDwxqdhF/wA9XhLR/wDfa5X071+kdB5UqeVPUHoaxlh4vYtVX1Py2BB6c0tfor4r+Ffw88UHdrHhPTZJeP30CeRJx/tR7SenevJfFf7KPh26dpfDXiS/0sk8Q3cYuEH0I2sPxzWMsPJbGiqo+RKK9h8V/s4fE7RXLWWn2uuwc4ksJxuxz1R9rdu2e1eWa1o2saJdPa6zpV9p06HDR3MDRkfmPY1i4yjui009ijRRRSGFFFFABRRRQAUUUUAFFFFABRRRQAUUUUAFFFFABRRRQAUUUUAFFFFABRRRQAUUUUAFFFFABRRRQAUUUUgCiiimAUUUUAFFFFABRRRQAV6R+zR4cXxN8Z9CtpVDW9nIb+YHGCsQ3Ac+rbB+Neb19Q/sIaArTeJfFEsfzIIrCByPX55MH8I/zq6UbzRM3aLPqbmjFLRXpXOUTFGKWii4CYoxS0UXATFGKWii4Hz/AKh8VfF8d/cRrc2u1ZWUf6OvQE1B/wALY8Y/8/Nr/wCA60UVx80u50WXYP8AhbHjH/n5tf8AwHWj/hbHjH/n5tf/AAHWiijnl3F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qG++Jvie/tWtb7+zru3cYaKezR0I9weKKKOaXcLI858QeGvDuuPJK+h2WnzNyZLBDD/wCOg7e/pXjfiOxh03VpbSBpGRQCC5BPP0AoorCe5pHYzqKKKkYUUUUAFFFFABRRRQAUUUUAFFFFABRRRQAUUUUAFFFFABRRRQAUUUUAFFFFABRRRQAUUUUAFFFFSNBQaKKBsKKKKokKKKKACiiigAr6K+CHjTXPC/w8tNP0iS3jhllknffEGLOzYJyfZQPwooq6baYpbHb/APC2PGP/AD82v/gOtH/C2PGP/Pza/wDgOtFFbc8u5nZdg/4Wx4x/5+bX/wAB1o/4Wx4x/wCfm1/8B1ooo55dwsuwf8LY8Y/8/Nr/AOA60f8AC2PGP/Pza/8AgOtFFHPLuFl2D/hbHjH/AJ+bX/wHWj/hbHjH/n5tf/AdaKKOeXcLLsf/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976"/>
              </a:solidFill>
              <a:effectLst/>
              <a:uLnTx/>
              <a:uFillTx/>
              <a:latin typeface="Arial"/>
              <a:ea typeface="+mn-ea"/>
              <a:cs typeface="+mn-cs"/>
            </a:endParaRPr>
          </a:p>
        </p:txBody>
      </p:sp>
      <p:sp>
        <p:nvSpPr>
          <p:cNvPr id="11" name="AutoShape 14" descr="data:image/jpg;base64,%20/9j/4AAQSkZJRgABAQEAYABgAAD/2wBDAAUDBAQEAwUEBAQFBQUGBwwIBwcHBw8LCwkMEQ8SEhEPERETFhwXExQaFRERGCEYGh0dHx8fExciJCIeJBweHx7/2wBDAQUFBQcGBw4ICA4eFBEUHh4eHh4eHh4eHh4eHh4eHh4eHh4eHh4eHh4eHh4eHh4eHh4eHh4eHh4eHh4eHh4eHh7/wAARCAL0BU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PWkpD1pK0sSOoptFFgHVDf3lvp1hcaheSCO2tYnnmc9FRAWY/kDUleSfte+Ij4f+AevCKYxXWqeXpsGDyTK3zj/AL9h6GB+e3jLWLjXtdvtau5GkuNSvJr2Rm6kyOSP07ViH7w9hVi+YPdMFxtXCDHoOKrDnLepqQFooooAKKKKACiiigAooooAKKKKACijtn3xQaACiiigAooooAKKKKACiiigAooooAKKKMUDQUCiloGJilFFKKQCUopx6UBaLgApaVRS4oAaKdilApwFMCMilC0/FOC0AM20mKkxSYoAbik21JigCgBm2lxTsUmKQCYppGKfSEZouA2kwKXBopgN20mDT6KAGUYp9JigBmKKcRSUANbpTaeaTFADaKXFFACUUUUCEooooEFFFFABRRRQAUUUUAFFFFABRRRQAUUUUAFFFFABRRRQAUqkqwZSQQcgjqDSUUAeh+Dvjd8VPCksbaX401SSFAFFteyfaYdo7bZM469sV7X4O/bQ12GVI/F3hCwvYeA02mytDIPU7XLKfpla+UaKAP0Y8G/tP/CHxHKsE2t3GhTnGF1W3MSE8f8ALRSyD8SOletaDrejeILFb7QtWsdUtWGRLaXCyr+ak1+RtXdG1bVdFvBeaNqd7ptyOk1pO0T/AJqQaLgfrpRX5y+CP2m/i34YjWCTWodetlGFj1aHziOP+egKufxY17P4Q/bQ0iWKOPxb4NvLWXIDzabOsqY7nY+0jtxk07oD6zorzfwf8c/hR4pWIab4002CeQ7Rb3z/AGaXPpiTAP4E16KjLJGskbB0YZVlOQR7GmA+im0UWAdRTaKLAOoptFFgHUU2iiwDqKbRRYB1FNoosA6im0UWAdRTaKLAOoptFFgHUU2iiwDqKbRRYB1FNoosA6im0UWAdRTaKLAOoptFFgHUU2iiwDqKbRRYB1FNoosA6im0UWAdRTaKLAOoptFFgHUU2iiwDqKbRRYB1FNoosA6im0UWAdRTaKLAOoptFFgHUU2iiwDqKbRRYB1FNoosA6im0UWAdRTaKLAOoptFFgHUU2iiwDqKbRRYB1FNoosA6im0UWAQ9TRTSeTRmqsIdRTc0ZosA6vkP8A4KC+Jo21Dwv4TiZSbWOXVbkdwT+7iH6SfpX10Mk4r83P2pvE6eKfjP4m1GB1e2huV023YYwUgG1jnvlwxqZAjydj1bvj9TSDgAUN29zmipGFFFFABRRRQAUUUUAFFFFABRRRQAjA7Nz4CZ4pSw83bww9+CK2fBGjt4g8W6Xo0ce9Z5wGH+z1b/x0Gvtm6+Afw9udMtra6tpopgg3tFzg4GflbI6+mKBnwYCPpS19d61+ytoUoZtN1p1GTghSpH1Vsg/gRXHax+yx4ht136brlnc9cKYyjj25OP1oEfOo56UV7Hq/7O/jyzfCW6SY/iQjB/M4/InrXOXfwh8cWkpW40aQkZwR8pP4NjP4ZoA8/orpL3wP4rtXYSaJcgqMlQuG/wC+Tg/lWJcWF7buUntJ4nHVHjIYfgaAK1FJnnHQ+hpaBhSZpaePmH976UBYZS0qkHIGWx1AXkUi4YnDA/hg0gClFHU8c0oGKBhtpQppwHFORaTAbilAqSnbRQBGBTgKdtxQKAGgU4CnAU4CgBm2nBacBSkU7gMK0m2pQKNtAEQWl21LtpMUwI9tIVPpUm2nYpMCDFG2piue1IRSAh20FalxzRimgICo+lIVNTMOabimBCaKkI5pCPalcBmKTFPxSEcUARminYoxTAbSHpTsUmKAI6KcRTc0AFIaWkNABRRRQKwUUUUAFFFFAgooooAKKKKACiiigAooooAKKKKACiiigAooooAKKKKACiiigBDz1rpPCnjzxp4VeNvDnirWNMWNtyxQXbiLPumdp/EVzlFAH0R4O/a7+JWkzIuv2uleIrYABhJD9nm47h4+Mn3U17V4O/a++HWqyrD4g07VvDznH710FzD2zkp8w7/w18G0UXA/Vnwj4+8E+Lsr4Z8VaTqjjrFBcqZB/wAAPzfpXSnjrX5BIzI4dGZHHRlOCPxr0HwV8a/il4PjWHRfGOofZlGFtrsi5iUY7LIDj8Mdqdwsfp5RXxZ4L/bM1y1iEPjDwlZ6kQP+PjT5jbuT7o25fyI+lezeEf2ofhHryRLdazdaFcSHBi1G1ZQp95E3Jj3JFVdCPbaKoaNq2l61ZJe6PqVlqVs4ys1rOsqH8VJFXc07AOopuaM0WAdRTc0ZosA6im5ozRYB1FNzRmiwDqKbmjNFgHUU3NGaLAOopuaM0WAdRTc0ZosA6im5ozRYB1FNzRmiwDqKbmjNFgHUU3NGaLAOopuaM0WAdRTc0ZosA6im5ozRYB1FNzRmiwDqKbmjNFgHUU3NGaLAOopuaM0WAdRTc0ZosA6im5ozRYB1FNzRmiwDqKbmjNFgHUU3NGaLAOopuaM0WAdRTc0ZosA6im5ozRYB1FNzRmiwDqKbmjNFgHUU3NGaLAOopuaM0WAdRTc0ZosA6im5ozRYBrdTRTWPJozTsIdRTc0ZosBj+OteTwv4K1vxJIu5dMsJrrb/AHiiEgfiQK/KzVp5pp/MuG3TPmaU+rudxP6195ftx+Im0r4OR6JC5EuvahFathufKT96/wCHyqPxr4FuZPNuHfsWJ/AdKiW40RH7x9hiikXpn15pakYUUUUAFFFFABRRRQAUUUUAFHYk9hRVjS7KXUtRgsYVLNK4XAGaAPoT9jHwal5r7+Kr2ItHbRMIMrxuJ25/IPX1uxLP5jdTXIfCDwvD4T8B6fpwTbIYwG4weBz+u4/jXX//AKqTGhe1A6UjUopDFVpF+65FJJIxByFJPUFQQfwpaGGDup3FYb9ns5ICktlbsGGCuwYP4dKoXfhzw7eQGG80a1miIxsaMFf++TxU11dJHgtjrUsF3HKuCRRcLHC698GPhpq8TrJ4faFycgwMePopyB+GK4HWP2VvCFx8+k6xd2rd0YEj8mz+hFe/h48cO2e1OD+YPm3Ej86Yz5R1f9la+Wf/AIletRyp6Yw34q3H5NXMah+zH41glKxzQOf4T939CcfkT1r7YDKWAIk6cMO34U7bIrZ++n0oA+A7z4F/Eaz8wS6a52H5Wjblh6gHBP4Zrn734ceN7Vn87Q7mbZ1Ea5cf8B4b9K/SFGOdqhVHYHmkmjt5AY57WBs9QUBB/Ciwj8v5dL1C3kZJLG5Rx1RoiGH4HmqecSbTwfRuD+tfp5qWhaHqEItr/RbSeIDADRhgPwPSuX1v4P8Aw+1mDybnRoY17YUED8Gzj8MUrCPzsVw5xwKlXAIXPPavtrXf2YfAF8paylltX/6Z9P8Avls/oRXH6l+yTEzl9J8RK684jkG1ge3BP/s3anYZ8rhGxml+lfQV5+yp4qSVlS6VyB8pUg5/AkfoTXOal+zr8QrIt5dmsm04B5G78Dg/lmlYLnkK5pwHPSu41T4T/ELTIzJdeGrooM5Maljx32/e/SubvdG1qxmMVzpF5G46qYju/wC+etFguZ21SPShVXO0tz70GUeYY2VldeqspBH4UqyRsMedGfYHkfhSGOCepA+ppduKEZSdm9Wz2NPCPv4Rf+AnNADAtKVp7K2RuUr754pUUlTnOaaAi20hWrCxtjcVwKCtMCuF5pcVLtoK0mMixSFaeRSUgsRsvNN21NimlaYiMimlalIpCOKYEGKMVIVpMVIEeKa44qRhTSM0ICLFIakI9qaRzVANzQcUuKQ0ANIphFONJQA3FFONJQAhpKU0lABRRRQIKKKKBBRRRQAUUUUAFFFFABRRRQAUUUUAFFFFABRRRQAUUUUAFFFFABRRRQAUUUUAFFFFABRRRQBa0rUtS0m8S80rULuwuUOUltpmjdT7FSDXrnhH9pv4veH/ACY5teh1u2j48rU7dZCw46yLh+397vXjNFFwPsvwd+2ZpM8oh8XeD7qxU4/0jTZxMB9UfafXoTXtHgz45fCrxZMLfSvGVjHcscLBe7rV2PsJAAfwJr8zKDT5mFj9eUZXQOjB1PRlOR+dLX5TeEvHHjHwi5bwz4n1XSgc7kt7llQ/VPunr6V7L4N/a4+JGjxCDXbTSvEUYGA80Zgmz7tHwf8Avn8armFY+9KK+c/Bv7Xfw71SJV8RWGreHrjvmP7TDn2ZPm/NR0r2Twp8QfA/iuONvDvizR9RaT7kUd0olP8A2zbDjqO1PQR1FFNOQcHINGadgHUU3NGaLAOopuaM0WAdRTc0ZosA6im5ozRYB1FNzRmiwDqKbmjNFgHUU3NGaLAOopuaM0WAdRTc0ZosA6im5ozRYB1FNzRmiwDqKbmjNFgHUU3NGaLAOopuaM0WAdRTc0ZosA6im5ozRYB1FNzRmiwDqKbmjNFgHUU3NGaLAOopuaM0WAdRTc0ZosA6im5ozRYB1FNzRmiwDqKbmjNFgHUU3NGaLAOopuaM0WAdRTc0ZosA6im5ozRYB1FNzRmiwDWPzH60ZpG+8frRTELmjNJQOvJwPU0AfE37efiV774laf4fSQfZ9F0zzSA2cT3B7jsdip78+9fMbfdP5V3Hxq8R/wDCU/EjxHrwmMsd9qkrQMf+eEZ2R/htUVw56r+dYt6lhRRRQAUUUUAFFFFABRRRQAUUUUmNBXuf7Ivgj/hIfF/9q3EW6C0G8bh8v3v8A1eHwxtJKsaKWYngDvX6CfAXwivg7wNaW7QiO8ngXzseu0Z/Xd+dFwsd4MbUPZQABQKbtO0c8A05mAHFIYd6dTFYE+lOoADUd5IFjqYLuqlqKtuCrQBz/iSaZIVZD0qjY30yxgbjk1e1yMyR49Kw4WAfA6igDoIru44O/wDCtC31KZcb1zXNQzMG5z+FaENwSvXn3qgOhj1iPhZISPcUsmpZP7vOPXNZEThh8wBNSqwxtFAGzZ3kRXbNuJ9ana6jHCjI7GsaOplppkm1BIJO9TAZPrWNEXUfKxFWYJpVP3s07AaSIqc05drnLZzVHzJnPoKcJJFPNOwGkoA+7Iw9s8VP5r7BGXJT6VQhkJHzZFW4pFIxQkBMDtj2sUkjPVWXcv5GqupaLo2p2/lXmkWN3GBwskSsB9M9Pwq1EFwcnAp3+qQt1osSzhtb+EvgLWCGvPDlquGBGFDL16YbOB9MVxuufswfD6+m8+2jksweqod6/gGyR+BFe2RFZCGzj2NSuABwAR/smjlJUrHzNqX7JOgzFmtdUYJg42Z3A9uD/wDFVzV1+yLrMW9rPWo5xn5AxIb9cfzNfX8QUZEbMrGplSQL8zZpOBSmfCt/+zL8QLYuIj5+DwpXd/gfyzXMap8FPiRpqn/iQvcKBnEIJOP90gN69u1fomrTAYySKVtzD51DD0IzS5SuY/LnVPDniPSZvK1bQdUt3/uiFunuuMisk3FurlDHdAj7wCE7fqOor9Vr2xsNQthb6hp9rdwjpHPCHA+melcrrnwx+H+rPuu/C9iW9RGOOvr069sUWY+ZH5pCa1IysxI+n+TUihZFLQyRy4GSFYZ/KvvTWP2b/hzdO8sNrJbO3QA71H5/N/49XJar+yd4buMyWd5tbPBHX8jg/wDj1FgufHCrv+6Dn0prR19S3v7JFw0X+jaswlBOMNn9Dg/qa5fWP2WvG9kxksr6C49EkBOfxIB9OgNKw7ngBSmlTXquufAf4m6cTIuhSXcXrbqX/wDHfv8A6VxGreE/FWmTmG88Oagrg4wsRZgfdfvD8qVh3OfK+tCx7ujj6GlkeaNmWS1mBX7wMZBH1HUVC11bsAY2z9O1IBzbVbaxAPvSEdadHJG/G9G9m5pxV24+TjujZFAiuRSYqZlVB8wJ9xzUX0OR9KaAbimsKk+UjhgaaaAIyKawqQimEUwI8UmKeeKaTQAw9aKU0lADTRiiigBKKWg0CsJRRRQAUUUUCCiiigAooooAKKKKACiiigAooooAKKKKACiiigAooooAKKKKACiiigAooooAKKKKACiiigAooooAKKKKAChSVcOpKspyGHBB9jRRQB6D4Q+NXxS8K+SmleNNTa3h4W2u5PtMWPTbJnjjtjFe0eEv2ytdgaKLxV4RsL6MDEk+nzNBIffa25fwyP6V8rUUXYWP0N8GftO/CbxFKIJ9WutBnJwq6pB5an/gallH4kV63ous6PrlsbnRdVsNTgBwZLO4SZQfqpNfkvVzRdV1TRb5L7RtSvNOukOVmtZmicfipFUpisfrVmjNfnX4P/aW+Lnh1PKfX49bh7JqsAmYc/3wQ/5k17N4P/bK0qWIR+L/AAfd2svGZtMmEqH32SFSO/8AEelVzIVj6uzRmvOPB3xw+FfiqJDp3jHTreZiB9nv3+yygnoMSYBP0Jr0SJ0liWaJ1kjYZV0OVYeoI61Qh+aM0lFAC5ozSUUALmjNJRQAuaM0lFAC5ozSUUALmjNJRQAuaM0lFAC5ozSUUALmjNJRQAuaM0lFAC5ozSUUALmjNJRQAuaM0lFAC5ozSUUALmjNJRQAuaM0lFAC5ozSUUALmjNJRQAuaM0lFAC5ozSUUALmjNJRQAuaM0lFAC5ozSUUALmjNJRQAuaM0lFAC5ozSUUANY/MfrSZpGPzH60madhDs1xHx58Rjwr8HfFGtCZoZo9Pkht2XqJpf3ceP+BOK7XNfNP7e/iBbfwl4c8LpKQ99ftezqD/AMsoF4zx0LOO/wDDSloho+Lb75ZFhH/LNFT8e9V/4ifwp8rl5GkPUksajHCisSxaKKKACiiigAooooAKKKKADtTUy1DlhjA68U5lJZY06mkxo9O/Zp8LN4o+JdkjRB7a2lSSXcOMA7z+in86+9mZUdQvA2hF/rXgf7G3hGXRfB0mvXCfvtQLtHkdFJCjH4Ifzr3v7z7j2PH1pDEZwufTNZ2rXhgi3J1q+6sFNY2qrlGzyoBoApW+tOx5rQi1PdXGxyMsxU9c1q2txwM0AdTBqKA/N2pwuFn3P6CsCGZGU561d0qQb2Vj8uOPrTAh1Jd6MBXMrGUnYn1rqL9fmO09awr2MpIc9TQAQ4Jq5H2qjB0zVyLoDQFy9CeKnRjVVDxU6VSQmXIzU6NzVVGxUqNVqIi7G3FTx4JqnG3NWYTzxQwLqKKlCHrmqwcgU9Zz0qkBeh2uNnAPY4qVIzG/zVUt5QmH6nPSrzS+cA3TFDFcfGuc81PFGHU7ulRruZTtXr3qRJI4CsM0yoW6Ank0hNEqWoIBHAqU2TMvBpYGDyeWjxtgcYbnH0q5GGXuD9DU3YmkU4rZ06HNTiNh7+1WRQoJNPmFylY5x71XEr+aFxWkQO60jRRsM46elRcuxVaQKv3aQMjDpVry1Yfd/OkECY4FPmFYrFV9KXouAMVY8rFMdDytPmTFytEIX5c5/AmkEkqqcE/Q8iq8sFysmVPFIXmXqpzT0YXaLHnSImc7c9iuRVe+t7K8H+m2Frc8Y/fQhhz161Ek0zS7WXAq1GSDu3f4UuUfOcxqfw/8HaqrfavDto4Ix90Mv5HJH4VxGq/s+/DO+kbbo5tXY5BjbIU+2eR+devvsLFyoB9RxVW4uI4sfKWJ9DzS5R3Pn/Xv2VfB91hbe6aNecEgk+3TB/8AHq5jUv2RIxCG0/Vt7AcjfuP67T/OvqZQHAkVmAPYjBpxTjcjn6UrBc+M9V/ZR8Shf+JbfoZRxtf5wT9eCPyNcfr37OfxP02Urb6Wl8oycwnJx/unDfpX36ryYweKGmk4DMWHbPNKwz8wtc8DeM9Jdvt3hfUY2T722Ik9/wCH73b0rnpY7xciTT5gV4PyHI+vcV+q07C4Xy7q3gnXoFljDjH41zWu+DfCeqowvvDtlJkc/uwfyzyPwpWA/MUTA5wM46+opVkR/utX6Han8D/h7foXOmCJic4+8B+fP61ymr/sx+A7xVZXkhPPzITnOOPfjjvSGfDZKZxnBppWvr7Wf2UdJZh9h1hzH6MPmH8j/OuY1L9k3WI3kaz1lAmPkVl3gn68EfkaYXPmZhTcc17Nq/7OPxGs2k+z2IvFUEgwkPn8OG/8drgdV+HvjbTndZ/D14Sn3hGhZv8Avn736UxnLGk/ED61PJaX0RYSWc6lPvAoQV+o7VBvGOVyPbtQAEqP4hSE805WH8OGHowzSZLNt3Y9mXFACUUpUbtu7J9AKTK7evzelAmFFB4NFAgooooAKKKKACiiigAooooAKKKKACiiigAooooAKKKKACiiigAooooAKKKKACiiigAooooAKKKKACiiigAooooAKKKKACiiigAooooAQ89a6Dwv418X+F5o5fDvibVtMMZ+VYLpgnqcpnaRx0IrAooA+hPCX7W/xI0too9cs9I1+BRhjJCbeZvfenGf+A17N4R/a6+HeqSRwa7pusaBIw+aR0FxCp/3k+bHTnb3r4VopqTCx+pnhD4g+CPF+R4Z8U6VqbjrFFOBKP8AgDYb9K6c5BwQR9a/I2N3jlWWN2SRDlWU4Kn1B7V3/gj40fE3weyLpHi2/e3U5+y3j/aYTznG184/DFUpi5T9Ms0Zr4x8H/tja/axLD4s8KWWpEYHn2Mxt3x3JVgyk9emK9k8IftOfCbXok+16xcaDcEgGHUrdlGT6Om5ce5Iq1JMmzPas0ZqhouraXrdkt7o2pWepWrDImtZ1lT81Jq7mmIdmjNNzRmnYB2aM03NGaLAOzRmm5ozRYB2aM03NGaLAOzRmm5ozRYB2aM03NGaLAOzRmm5ozRYB2aM03NGaLAOzRmm5ozRYB2aM03NGaLAOzRmm5ozRYB2aM03NGaLAOzRmm5ozRYB2aM03NGaLAOzRmm5ozRYB2aM03NGaLAOzRmm5ozRYB2aM03NGaLAOzRmm5ozRYB2aM03NGaLAOzRmm5ozRYB2aM03NGaLAI5+c/WkzSN94/WkpgOzXwV+2j4mXW/jNqFrC4aDRbSLTEIwcyHMkn5F8fhX3Xqd9a6Zpt1qV7II7W0heeZycBURSzH8ga/LjxprM+v6/f65dcTapeTX0g9DI5IH4Cs6j0KiYTdPqcUUH7w9hRWRQUUUUAFFFFABRRRQAUUUUAJuPpwK3fAGhXfiHxXZadbRly86FhjPA5x+lYeCygE9DyBX1F+x14G3I3i+8jIAfdADxyW4/RP1qSj6T8O6XHoei2mjwgbbWFIhjplVAzV1/lC4PfmnM2Jix5JqNuv40ALI/y81j6gcA5rUYZPNZWor+89hQBx14hjuWfoCalhc/KPWpdbXDBgvFVYnyoIGOKANKOUK22r1lPtudpxtrGU87qvRMMq+e9UBrXrKWAAP1rJvkO7JBrYuMG3jK96o3C70akxMzkXirMZ6VXiGCwyanWmhFqM9Kso6mqkTc1Ou0+1UBaQg1MlVE+Wp0arQFyPpViBsGqSdqsR9KbQXL6sCKXbUCH3qePkimguTRNtxVyFs4Hb2rNZtrVdsm3GnYzua8LDy2ye/Arxb9sP+3NM8LWur6NetAiusRCnqzHrg5HTce3SvY1zuGGwa8m/bEsbu8+Eglh3s1vcKQqHk5+8cf7oI/GlYLnjfw91Xxk0EUl7r80pK5jjzkdOmCTj8K9Jt/F3xCtQBb3DhVbowDAjnjDZ/Q15n8M9bhutLtJbG3klntiDJH5fI7n+v5V7A/ifSZbD7Vdg2spGSD1P4HHpVcqMZSZLb/F7xbYqq3ujRzkfeKcZH0PP61tW/wAfNJgEZ1TQ76JG4docFlP+42OOnQmuatNatbq0ae0NveJ3U5Rh9QRWVLomn61dteSFLdCDuhGM/lU+zuVGoz1fTPjd8P8AUJvKTWoo3OMJLmNvphsZP0zXSQeOvC0xXydWgctwATj9Dyfwr4N8W6da2Pie7sVjfaMnc64+v68fhXpPgS3tLrwtaRmTdhtufQd/14/CpdMftj7Ah1rSpoxJHfwEEZ+8P5damtru3uOYZoZM90fP6V4DpHhPTkDQvqdxEVHmEbsr054J/ka2P+Edkv4hHpWuSqV6FjnH59PwNT7MPbo9r3rv2YyT70vykfLivm7XtW+InhlGih1iSZ05RZ1Dq49t3P5GuTh/aO8ZaTdG11LSYndCQ6qcjr/dbn16NUuLLUz68wSe4/lULqGJ44FfPfh79qHR57y3tdU0G4tzJgNJDJjnv8jfh/FXa/8AC/vAEd79lnvJYGPTemCfwOP0JoSZXMj0xo1OMCgw/LXFWHxd8CXshWHWombHIBGcZ/unB/Ktm18beFpvkh1aB1Hct835Hn9KNR6GtJEdpqpPaeawp1rrWk3qf6LqlnMCcDZKCfxHUVcZd+FiIc99pzgVakK5Ra3dTxmkG9T05q/5cnpTXh3AhlP4U7oZULqR8xwfemNIijnmp2RVGMnHuM1XkiUg9D9DUjK81xzxSJMrD5uDStGgXBViajaBXyd20gdD1NKwCTSLnhqQfvFGDiq5gaQ7kbj3pQskY65pWAmdTt+YZqJnkA+VuPTNIbkjhhVKaZweKVhourLKDwxH1GaS72XL7Z4Y7jj5lmiDD8M1ViuDtO5adFeBCRtzn3oGZuq+G/D9+hjudFsZoz95ZIQ/5Z6Vyup/B/4daiMT6NBu7EKQw59ev5Gu8T7pIlJz/CaWPB+9+opMDyDU/wBnrwJcyK8dsEUH7pBP65DfrXO6p+y54XnO+1u5ovbdux9Oh/PNe/zOqjGAPpSKCV3BuKVwPlrUf2T71vNm07XQ8cSGTa684AJPIwR09DXzf4r0q40TX7vTLplYwOU3A5yQcH9Qa/S2+maLS751i85jCQqDg+uPx6V+efxF0PXrjxpqUzaXdBfNb53Q4ODyc9OuT1qhHEnOBls0VZutPv7Vys9jcRY/vRkD8+lV3VkxvVlz0yKAEoopQC3AoENBpaOhwaQ5X+ID6igBaKUKxHAB+hpucHB4PpQAtFJkUtABRRRQAUUUUAFFFFABRRRQAUUUUAFFFFABRRRQAUUUUAFFFFABRRRQAUUUUAFKKSloAKKWigaExQRSikagYlFFFAgooooEFFFFABRRRQAUUUUAWtL1LUdKuBcaXqF3YTAhhJbTtEwI6HKkGvVfCX7SXxb8PvEsniFNZt4xt8nU4FlyPdxh8/8AAq8gooTaA+xfCX7Y+kzSRw+KvB91ZAgBrjT7gTLnufLcKQOn8RNey+D/AI3fCzxVMlvpfjCxS5cDEF5utnyew8wAE+wJr81aQ89eatTYuVH62QyxzRLNDIksTfddGDKfoRxT81+WPhDxt4v8ITibwz4k1PSznJSCciNvqh+U/iK9i8E/tY/ETR9kPiC203xJbjq0qfZ5/wDvtBt/NTVKohcp92ZozXzr4Q/a48AalEi+ItN1bQbg4DFYxcw89SGXDYH+7XsfhLx94J8WQLN4d8UaVqG4gCNLhRKCegKNhgfwq00ybHT5ozSHjrxSUwHZozTaKAHZozTaKAHZozTaKAHZozTaKAHZozTaKAHZozTaKAHZozTaKAHZozTaKAHZozTaKAHZozTaKAHZozTaKAHZozTaKAHZozTaKAHZozTaKAHZozTaKAHZozTaKAHZozTaKAHZozTaKAEc/OfrSZof77fWm07CueXftW+IpPDvwN11rdgtzqQTTYjn/nsdr/8Ajm+vzvviGumVfuqQi/QV9Y/t7eI2/tHwz4VjkHlwQy6pcKG/iP7uLI/B+vr9a+SGPBY9cfqawqPU0jsNHOT6mloHAAoqBhRRRQAUUUUAFFFFABSNnGRS0ckbfWkM2PBejza74pstKgXcXO5/oBk1+h3gLw9beF/B2naRbLgqgL/gAo/ln8a+af2LPBcV9rV/4mvFDpbBYoc+pO5j/wCOgfjX1kuSu4jGKQxXboKQevc00DJz2oHJoAG4U1lXKlieOK1pvu8VnzghSBQBz2tw74TtrFQhRt7101+ha2cYycVzAXbIzHPWgCeDnk1YHy4JPFVQ3cfhVgjfEOapAdBBIGsF6E1WnXEJNSaRte02nrTLjlip6U7CZkk7XqVHptyVExx60oj6GqURE6PU6PVQKaljzkUkgLivUyPVQU9c1ogLySe9TRy1nqzVLHKRkd6oRqRTAVbjmUcmsaN8j3qa3dmVtwI20gNh/wB+oKnFWbNduOayobjanynIq3DcbSAapEs24cMw5rm/jLpserfDnULdlUyoC0ZGckAZ559QBWzDKOzDNQ+IWkl8K6lZw5Nw9u6q46rlSM/hnP4UpIg+AtI1PUNJukeymEUYkIdojgkdvzrtrL4ga5cILe6sY7+HABWVdxI/Hn9a85neJb+7tfMEJSY4Vjj6D8q6/wAOX0c0aQxxxR7eCx6//XqXdG9CnGbO9sfiH9j08Ivh1IkX7wUEj8iQRz7mtbwH8QNIs/E66lrAMcQyyxg555PAJHtWHZWdu1u8l9GAuzAkCnBzXK+JNKtyDNaoZseo4pKq0zrng0onQfHDX9D8TeMEvPDcPylQG4wSe/Yeh6+tbvwHSFhdjViYoAwEKkE4OeP5H868itpfstwrIFVjxkdF4r0D4eRXOoaVqNmLgxsSNjjsT/gB+tbLVHkVocrPoC6jiktXSbULRYsYCpIC2O+R1FNsW8qx+zaZIgI53Bs561wHg7wDfahYytHqU9xPu2M7MeMHOBn6+tXZvh94ttLsG3vHlCYOPMIb9f8AGqUVY5bu51Gq2tzqVzb26xNLc7dofsOnP5187/FvGn+Orm1tYIndf3cjgdgcdRx1DV6V4k1D4geF4fMhZ2IGS0uWIGemeG7djXh+tXtxe3kt1dSSNdSH9+7cfNk5/Wk4G8GyC3uIY9UimuIQTEy7ScknJ6e9M8awmTxSYdmQWVQR6nk/qf0qWC1hk1C281sNHIrbT3YdM/jVrx1Yzf20TBhl2BlYnGeMfzzWfKdB31l4H8O6D4Vtbi9k+0Xl3CJBHEwfbkEgEeoyPQ1x39kyfazE19dRWjPlY1JPHbg5q94H1BG08abqEkxvcZ86XJC8dM11HlJO0EI+ygIp3TBidw7D2570uUZxvjDT/FnhiBdR0XWpZtLfjdIW+Q9eMggfTIrN0r4r/ErSGjih8QXUxTDDe28AY6fNk/ka3fiHraroC+HYpknjd9zBQD3z1/AV50OY44o8iQE5yMHA9aHED2Lw5+098RrBg2o29rfQrgFSvJ/Pn9a9T8K/tJ6prEG5vCEwf/npESVHr8h+bH0Y18z+CvDsniXXUtfL326N87AEY7f1r2KCNdMto9N0ePIUEMx59T/WocbFRParH41WM8Aa80mZHAy2xSf0OCP1qVvjP4BchbqaS3lB53rjj17N+leEyQ6xb3SmOZZM9Udc/l3qjfxWt/P9h1rTIyj8eYyg4z9elIs+mrT4g+Bb8p5GtRAsePnB/T736VoRaxomoSBrHWrOc4yPLlBOPcdR+VfA3xJ8Ef8ACL3C3em3U72MnOzeSqZ9OTXJHU9dt3ilXU7lSqZT5ycAdOvSgD9K2SHas0V4lxuOGCMCB+VM3fMVUECvCf2J9R1fVfDWoyarrE96M8pNL5jDBwOuSBnd+Qr3+UZ+6mOMjjrQBny/eIPWomVcdKtyqd3I5qCRaTGQgjH3aY6qTzUhXAqJ6i4XGSHC/K1QSXEka9c02RuarztkHFAxtxeMcDdWxZg/ZgxOciudePMsSjkk10oXybZBSAFdVkHlJtLdSeKpXFhpdzvS5sbZpAQd7KMn0561p27I5G5aurYwXCYOMVQHGXPhHwfcSM93otv5jdWVdufxGM/jXO6n8HfhtqTOZNF8st1aP5CPfK4H5g16nJokLjGeKiXRXjbakg29xQB8+6/+y/4FuYy2m6hPbuST8/H6r0/FTXB63+yfqceG0rxDE/GQko3Aj/eUcf8AfNfXjaRcqx2cj1qGTTrtGG0FWPUAcUAfC+r/ALOHj6xBaGKC6Qckq2QPxAJ/MCuZvvg94+swjSaPKobPYkfmMj88V+hj2t1HlnQ8dxWfNdFZAskJb0JXmkKx+dGpeAvFdihkuNDuggBO9EJGB7jj9axbvS9UtCftVjdRD/prEQPzr9L92n5LNBCWI5BTDH8aovo/hu9kZZtKtW3feygyfx6mi4WPzUdXUZeMp/vLikOP4XyPpX6Gax8J/hzqT7ZvD0MJAPzwL5f/AKDwfxBrhPEX7NPgi8GbGaa3YjhlwhB+q/L+a0AfF345HoBzSKd3SvqDWP2V5ISzaZ4gkdSBsSYAEevzqOfxUVymq/s0+NreY/ZpUmT+91GPquf1ApiPC6K9SvvgR8RLcFV0pJ15JZOvp1HH54rnrr4Y+NbSJ3m0aYKvcgj9en60AcdRWpqPh3XtOXdfaNfW6/35ISFP0bp2rOmhmhI86GSPPTepGaAGUUUAEnCkA+9ABRSnPR1XPtxSNx6ge4oGFFBxj7wH1oPHcH3FAWCiiigQUUUUAFFFFABRRRQAUYpRRQMBRSjpSAc0BYUUtLtoxQMSkIp4xjijHNAEVFSsvpUZGDQSJRS8UhoAKKKKACiiigAooooAKKKKACiiigAooooAKB8rBlyGHQjqKKKAO/8ACXxo+KHheOOHSvGWpG3jOVgumFxH9MSA4HPQYr2Lwl+2H4ggljj8VeFNPv4cAPLYSNBL7na25T244r5eopqTQWR+gvhH9pn4T6/KkE+rXWhzsB8up25RMnt5ill49SRXrGj6xpOswfaNH1Sx1GLAO+1uElABGRnaTjivyiq3pGp6lo96t7pOoXen3S/dmtZmicfipBq1UZPKfq/mjNfnn4K/aP8Ait4ZCQvria5bKMeTqsfnH/v4CH/8er2TwX+2FpcqLD4y8K3VpIBzcaZIJUJx/wA83II/76PWqU0xcrPqjNGa838JfHH4WeJo4/sPjHT7WZyB9nv2+yyAnth8A/gSK9FikWWJZonWSNhlXQgqR7EVa1JH5ozTaKdguOzRmm0UWC47NGabRRYLjs0ZptFFguOzRmm0UWC47NGabRRYLjs0ZptFFguOzRmm0UWC47NGabRRYLjs0ZptFFguOzRmm0UWC47NGabRRYLjs0ZptFFguOzRmm0UWC47NGabRRYLg/3z9aTmkc/O31rH8Z63D4b8Iax4guG2x6dZS3JPuqEgficD8aYj4G/ae8RN4i+Mfii783fDb3Y022w2QI4BtOPq24/U15U3OPc5q5qk0s0iyTuzzuDLKzHlnc7iT+dUz94+wxXI3dmwUUUUAFFFFABRRRQAUUUUAFKEkklSGMHe7AAUlej/ALOnhUeK/iVp0MiFoIGM0hxxhBu/mFH40mNH2L8B/DEPhH4cafZhcTXCmSQnqxPAP5KK7lT8hXqabIsa7Fi4jhVY4x6ADFNhG0k5PPrSGDDMRyKSBaerZ3A/hQOKAGTMKoykZOauPzyaqXBUdqAM+dWcsijtXLXhCXDLjvXVyhifM2YX1rmNYUrelv4D7UAVg9WYXFUA2TU8TdKtAdBo0y7tnSprnBdh096ydMk23IGa17vBG4cU0SZV2gB3U1HyASeKTUJB5eBVPJ2qOner6AaG8Z4alE2COM1lsz5+U8U4TmP77qPQE9aEJmyJMDIqSOYMOeKyEuXI61bhmVgPWqJNNTUkWNxzVKOTGKsBxnPrQO5es1UzAMcZOK9FOn6bcaOXhjU7U+8OvArzSJd0EqiPdlfyr0HwTuk8PtDIxLEYGe3H/wBf9KUgucjJGVkaMY2ButPCvnOa1Do2byaPezf3cDiqN5BJZOUkVh9auLJYsbMWGSa0Vk8yKeGbBWaMx59ARisqGRcbvU1eiYMAc1oo3JOF1X4E+A9SvBdGORXLGRypGCfpgj9KyZP2dfD4neW0vmSJ+ig45/UflivWrZgdznIVOvPUVoQZlUtDCxUjgbsEVFSJVOo4M8fX4IajBAYbXWV2KMLG3HH6g/pXNeIfg143W1kTTVtbvrlFcIx+m75T+dfSMEUm7a8gGKtblXB81TjqMc1idU8W5Kx8Iaz8KviJp2JJNDkeEnlANjZ9t3B79DXoPwX8CeKjeu11p0lpGygFZkK8Dvz9V6Zr6wMrTBoxnH+7/MU2GEwgMY0VR2VQAfypxm0crSluea6d4d1nR78GzYC3AO/Zk5Oe2Px6ijSdUFvq8txNcOmXwUYkDPpg/SvTYVVdxMeQe1ZV/wCGdL1K486aEqe+OOf5VSqPqY+yRwfjjVLXU4HjSxjjcDCucfN/jXzD8S9Fgs71ZoxF5h5MSYXnPXH5V9h6r8O9KvYTDHcSRp14P+RXB+Kv2fdO1xlmbUporhBhWU8Y7ZU5z+YqvaqxShZnyR5KpqCTMzmVnywz710/iaBdQ12GNpPKi8hGfdwRnGB+X869O1r9mHxHBun0nWYrl852P8px9G4/8erM1H4U+MrDWILm+smubcw4coMZbvwfQDHBNCmWcsPBNrO6/YNZhKyR9228455PFQT+C9Wt4Av9pBAgLBDJz9Aeh/A1o6l4burNDFPpN/ZS7yBt3Rknt7Gsa4hv7EI0z35X+7gg4+nQ0SkBHDo9nMnlzQst5k/vH53Y/nXF6vF9n1OdEHzAcmu8OqW8skcflShgOS0e1h+BriPE01qupyOpcM5O4dqVwPUfgjFHD4Yvb1NrzKOccnP/AOs/pXSWDKr/AMSOfvYrxz4beKU8N6yiSjzbabKspPA9+h9/zr297a0v4Y9S0m8ikVhkqrA4P4UmUiO4zHIjJIDz361W1VI5sB8gEdfQ0zUJWicC4yrL0x3qnqF1JcRBLUSB8dQKmxVyhNYDxJpd/oE0Zby18yAkZPHBI49Dj8a8F1uxn03UJrOVgzwsVIHscV9IeE9P1Szun1K5kWJFUk7lHI+leBfEa5trvxlqd5buj+ZI2NvQY4H8s/jUjPqP9hTT4R8OtWvlLb5rjk84AGVUfo5/GvfsKSd3QKFFeVfsh29vZfA+3WKJo5ZZmkkyOWJO1f8Ax1c/jXqqkHdkED3oGVZVxIFOcVFOqg/Kc1NeyA5YCqsDs2S1NoQx1qvIODVyTFQOKzaGZ8qVVlTg1pSrVV1+bFAyvaw5njHvmtmdui9ccCqVmv74sR0q9GocqD170Ax8S4AatC1ZgBiolTGBirUMfNArlpGyPmGKlTBpiJ0FTxxjNAx8fFSKoznAz60qpxT1WgA2K3WNc+uKjk0+zl+/bR59lqygxThSYGVc+H9NmO4wqjeq/wCHSqreFrAncrY+ldGoGKNq+gpAc2fC8eDslyO1Qv4ZfadsnzV1YAHQUjfSgDibrw/qUcfyFXHpnBH51Rex1KAfvLeT2I4Neh7fTNJ8p44PtigDzeRp4pf3lu8cnq4IJpkvlu+bi1jYnq2wE16PJbwyDlFI9CKifTbFzk20YP04p3FY81ksNMmVo5NLs5Ff7x8vaT9SOv41hav8PfA+oWrW954btdjcHy0CH9Bg/iK9dk0GwfP7vb9DVR/CliwbZLKmfRsj8jQFj5v179m74d37Ceya7sZD97GB/Ibf/Ha43Wf2VLWSQtpviBdh5VZBg/TcAR+gr65PhWSIHybxge2RkflVSbw9qMY+Vo3PfaMD8qYj4ovP2X/EUJfy7tHAHy+h/EZH8q5+5/Z48cQRsyQnZnjIyCPqMj9RX3ZLpeqQ/ety4/2Tg/kagZLqM7WiZT9KBo/PjUPg748sUaQ6Q80Y6lR/Xp39a5vVPCXiTSyBfaNdW4PI8yIqD+J4r9J/NaNizW4z67eahnh028Vlnsbd933g0Y5+vrQM/Ma6tprVgLq1mgJ6EgqD+dRZHRm/EGv0g1bwD4G1VNt54cslP96JPLz7EDg/iK4rWP2ffh1fzmVbI27HOdnyfj8vyn8VoA+FOB1/Olf5cE5x619e6h+y3oLvJJZam4jK4CuMFT9Rwf8Avmuau/2Vb3D/AGXWMDquR/UZH6CgD5n7UV7te/szeMIoHMEqTspOAvHH6j9RXMap8CfiFYwmQaWZQOvG0/mfl/WgVjzCjFdNrHgHxloyq2p+HdQtwwBVnhIBz79P1rn7m2ubVyl1bzQN6SIVoAiUHO32zR0Tk5fPQDtQeMFm69MV7b+yr8PtP8Ya7Lc6pEzWtudzNjI6+3PRW70DPFIyrdxStjNffc3wL+Gd9vV9NiB/vICp/NcH881zOv8A7LfgS+kaTT9QurJjn5W+ZfqCMfqDQB8U7T2alBYHnH419La1+ybq0EhOmeILeaLnb5gP4cjn/wAdrjtT/Zw8fWpkAt45QvKlDvDD1yuSPxAoA8b5B6Bfw4p6qWHOz6qa728+DnxCtEkb+xZZETqU+Yfpn074rCuPBPiq0iE1xoNyi/3ihA/766UAYKrx601lVunFXbnTtTtQGutKuoVPRypAP49KhdtqqWLbf9pf60CsVTEajIIq+RFwVlQZ7NxSPauTkKoB96QFHikwfrVt7Vh2xULQutAiL8KKfsY9qaVYdqYCUUoHGaT5fXBoAKKOPWkoAWiiigAooooAKKKKACiiigAooooAKKKKACt7wx408XeF2Q+HvE2raYqNuEdvdOsefdM7T17isGigD6A8KftY/EbS1ih1q10jXoVPzvLCYJmH+8hC/wDjteweEf2tfAOpypDr+l6roDsBmUqLmEHvynzY99v5V8P0VSnJC5UfqF4U8feCvFZCeHfFWk6lJgHyoblfM5/2Dhu47V0pyOuRX5MozI4dGKupyGBwR9DXe+EPjL8TvCsmdK8Yak8XeC8k+0xHjH3ZM47dMVaq9yeQ/SmivjbwZ+19r1qiw+LfDFnqYAwbixlNvIeO6ncp/DFexeDv2lvhX4gjAu9Xn0C4xkxalCVX8HTcp/MfSrU0yeVns9FUNF1fStbs1vNG1Sy1K3bpLazrKp/FSau5qxDqKbmjNADqKbmjNADqKbmjNADqKbmjNADqKbmjNADqKbmjNADqKbmjNADqKbmjNADqKbmjNADqKbmjNADqKbmjNACOfnb6mvDP21teXTvg+NFWRln1u/itwAesaHzHJ9vlUfjXuLn52+pr4x/bl8RJe/EfT9Fhk3JoumlpAGyBNOc4x67FQ/jU1HaI47nzhcyeZcvJ2LE/hUK9M+vNK33T+VFcxqFFFFABRRRQAUUUUAFFFFACEEjC9TwK+1/2TvBcWgeDxrMsO26vEwHPXBbt+CrXyx8IvCl14t8a2NjDEXiSYNJj0Az/ADx+dfobptnbaZYwWFsgSC2j2qB7AAfyqSiZuF9aaWwtO6kCoXy0m0UAT2y7jntSzcNUqLtjyOKiPzHOM0AViCWx35NUtZuF0/QrvUJwo8pDtH949B+pFaBjZpyw6dK4H4yaw0NhFpUTYMrAtj0HP89tAGV4R8YalrOqS2lxCqwjO1geoGf881ta6jSQrMBhQdv1NcX4elj0i+s4sfPMCWPoM4H613Wq7Z7dircY4poDnwdpxUkTHdVdWUdeSO9PZ+flqgZo20ipOv1rZnk3wk54AH51zQfaA4OTW5A4ewX1IqkSUtVlRLQN0NYgvnHBBxVnW2LOIwelUWj+VapjJJdQ2DJIA7mqOo+KNDtTzewzuDhkGG2nnr6dK5T4v3l1YeF7iS2ZlaUCIY9D1/TNeH/DqL7V4sIvZXluAPkY8/h+WaaJaPo/R/F66hr6WaQv5TZww4wB612Ecii5GGwMdK8r8LC7/tpP3TIucFNuB9RXpezkZyDimSbkDlx2xnGfSt3whYx6pqctoxJaIbjnoR7VysJeOHH5e5rpfAepQ2PjSGKaQKJ48D3Pb8zj8qAO5Xw+saOsaYAXqR1rS8KwNFC4YYGcf5/WtEzWqEiS4TdjlS38hVNNa0dd0cF5Hlc8Lzg+9ZNtgWnsY/MMhJ5OcCqHiHT7W4tceYkT44z1rO1HxNdRzxQ6Zp5cTEEu5xgk+n+Bq5Hon2lkn1Kd5GbDFFPGeDRF2YHD+Xh/LVyAp4z3q7bFtp+bp1pvidPJ1hpAMIx4FP0u3lvbpIYFba5GTjoK6lUE0XtPZ7iYr877zjI6AD1rH0jxP4gtfiBP4d1LRSlj5RZLsFSqkDODg9egHHrXZutloUB6PLxVFWm1p/NePYg4BPak5XIbJYbh97jJJPSrdjHKFLyngc81FI1rYRgKBJL65qD7XLLndwp7CnyphobIvPlAT86khfdnc3JrJt59oK4/Gp4pB97PNRKCQ0zQZ3Vht6VMkhYHnFUoZzu55qVmw3HSs+UZYLAIcrn3HFAkAHFVjIAPvUwv70uUCy0jbuuBQA3sarrJ/epwlUHg4pqIDpYVYN+6Q7vvKygg+tZkugaK7kvpNsVb7yCMbT/wHpWoLhTwxobnlGosBzF14A8H3G4NpEMaEfdQfKP+Anj9KwtS+C/w/wBTDLcaWrDsV6r9M5x+GK752cHmmCQDPGPpTswPF9W/Zj8E30LLa3lxaMfutjcB+DHP5MK52P8AZ88VeGyf+Ed8Tpcx/wDPJ24/75k/o1fRRc4xu496axAAC4PqDS1GfN2s/D34kW8YSS0s7wsODG+wg46ENwfwauK1eH4naIph/wCEVYMpyp2ZDf8AATyf+AmvsYO5POQPY5FLvkyY+PLIOQRwaAufnrr1z8VtUnf7Vaz268K0KRlW28duGPTuDXA3NjrWGH9kT5D4f5DuH4df0r9PLqzsLlCk2n20i9xtGD+HSse90Dw1MwhudHhYHPyvHlfyOR+VFirnD/srzY+E8Nux2On8J/Tg9PlC/nXpRZtjAt1PT2qjZ2NlptqbPTLNbaDOcKf8adLcSeYd36UWGmSyLuGDUODH8v5UxpmqN5CeTUsY52qNnqN3phcEVFxoV2qByN3FJK23nPFQmXcNy0DK0uqNFqUNrGvzSOF/z+RrpLCLdcrg8d656ytVm1UTt/yzBwfc8f4102kKRcF/4cce9AmaSQ7i3GMVPDHg0sbDbkVPEwzzQIfGlTItNU88VMMUFAKeKTFLnCk8nHpQBIlLxnpUcc0RQNuAp/mKy5HSpAfRTR04Jo3UAOoppY54/Wl3cc0BcWgijIooAQj8aMD0paKADFFFFABRRRQAhFRvbxN96NTUtFAFJ9Ns2OTCPpiqkug2L5+QLWwTTTTuBz0nhy3GRu+lV38OMB+7f8K6Zqb06HFMDkpdBuVPDAeoxxVS40+8t/u2+fde9ds4ZqQKwHagDzxXvIZSfJdG/KnjUJkfLlgfpya714Ufh41b8KryadauMNEo9iOKAONjuoZiQ8UcgPXK4NZGr+D/AAfqxLXmgWLOerLGFLfUDg/iK7yTSrWM/LGB9Kgk02Answ9xgigDxTV/gJ8NtQdmTR/sTt18klF/IfL+ldN8O/Aeh+BrSW10ePaJvvYGDngZ/wD1Y616DLpa4/dylR+dZl5pdwuDFODzgkf/AF6QChgkgjUB8/xY6UOxU8yYPqBxWfJeLaXX2OV/3j/xVJY2rSAqXb8aALu75PmbHvinwIuc5B9xRDp8m3AORVqO0bbyOaYEZMhPDRyD0kTP69abNa2k5HnWkMg6coM4+vWpxayqehpk6SovyigDOvvCvha9y0mj2/n9Q4Xac+5GM/jWBq3wi+G+sjzLvw5bxT5y0kK+WW+pTGfxzXXRTkNiRDz3FSmRVzjOKAPFPEv7Lvw/1JxNYzTwrghk6EZHUMuOnuDXB6p+x+SXfS/EbImDgSjP4bl/+Jr6utZkOPL4qf7zcYH0q0lYR8O337K3jm0WUw3UFxgjZsbOR68Z/UCubvPgJ8SLRSzaYJQBnIHT8VyPzxX6EgbQFjYk9/apFLZG/c/uOtJxEfmlq3wr8caaA9zoUxjP8aYK/wDfQ4/Wue1Hwzrdj/x9aVdQjsXQgH6Hoa/U+ZI5CPNtopccZZOfz61FcaLpF5GTcaTauT1JXDH8RSsO6PyfubHyfmk3xE/3lIH51AbcMuchh6g5r9P9Z+E/w61eV5brw3bRStncYB5ec+u3AP4g1wWtfsufDi+keS1imtHI+Xb8n6rgH8VpWDQ/Psw46U3yjnGOK+0NS/ZAtGDmw1k7s/L5nHH1X/4muR1b9k7xTBE7RXwyjfJtwwYc85XPHTqBRYVz5aCnO3qKCuBwSfrXv2qfs0+PrdfOhsku4+5XAI/LI/PFczqHwV8b2T4fQnYZxknGP+BD5cfjQB5MOnvSA5rtNY8C+I9LYfbvD97Ap6MYztP0YcH86wLyw8vCTLPbsP8AnohX9aAMuirUttHGAPPBJ6bhj9aY9rMEB2AE/wC1kUAQUU94ZI/vIR9OaQqR1BoAZRSnjsTSZB6cUBqLRSEnPWlK4/ioFcKKOcZ4NIvzdKVxi0UUUwEpaMUYoAKKKKALGnX19ptytzp17c2c6HKyW8rRsD7FSDXqvhP9o74saAIYn1+PWLeM8x6lAspYehkGH/8AHq8iopptbBY+v/Cn7YOly+VF4p8IXVqx4kn0+4EqjpyEfBx1/iP416/4Q+N3wt8UyrBpvi6zhuWwBBfA2zk4HA8wAHr2J71+cNBq1VkS4I/WFHWRBJGwdD0ZTkH8aXNfl34U8ZeLPClwJ/DniLU9MbOSsFwwRvqn3T+Ir1/wj+1b8RtKJTXLbS/EERzzLF9nkH0aPA/NatVV1JcGfcuaM188+EP2svAWpRhPEWm6poM+PmZU+0wk+xT5vzWvYfCXjzwZ4sh83w54m0vUeMlI5wJF+qNhh+IrRST2JaaOlzRmkOQcEEUZqhC5ozSZozQAuaM0maM0ALmjNJmjNAC5ozSZozQAuaM0maM0ALmjNJmjNAC5ozSZozQAkjAOxYhVBJJPQCvzU+MfiX/hK/iD4g8QK26LUNRkaE/9MI/3cf8A46or72+Onib/AIRD4VeJNdVyk8do8NsR186T92n5MwP4V+bt8NkiwA5ESBPx71hWeyNIIrHqo/E0UfxN+VFYlhRRRQAUUUUAFFFFABQAWIUck9KXb83t6mtnwPo9xr3iiy0u1QvLLIFAAzyTgfqRQM+qP2OfBTaboEviC9g2tOAYmbrySePwVPzr6A+8vtkj61R8N6bBouhWmi26gR2saxkgYzgAZ/SrwPygDoOlSMBwSWOKLdN8uajufuAetTWUZRR1GaALFx8seKrr1H61NMd2ATVeTIXj1xQAxnWC1nuSeEBrxTXbs+IPFwfloohxg5yc5/oBXo3xJ1VtK8OyW6nbJKMdcHn/APWK8d0u8bTrk3DHJboKaBknieUpr9v5OMQf6w+w4H9a9HsZPP0xOMkoCTXE3GnhPCtzrN4v7x8Fc9T3/mRXReCb55vD6buZcfMf8/jVJEKTuVJz5czxgd6k3LgUmpDbcswzlutV1amUy2prVsLhfsrAjOOlYiyfKcZzVm2m8uIqepqkIjm/eSu1QurbMlSKsEMoZvLUqerHtU8MDPEGbYyfWmM5Pxlon/CQacli7bIs5Y+pri7DwnY6DeCeG3YyKMByOp6V7L9iGOIyoPTPNNk06B1UTQh1U5GP8KZLON8LLdteFmiwufvYrtY4MJ5shzT4IYYowoj256cdKuw2+EAwSvqOcU0QxkSxqvmTvtWMHPHAFVoLOa61ay1rTb6GaKKZVcRyBmUepAORjntU2uXsel6LLqF5Ji3A2uVXkjv068CuetJ9K3WV54emjuIJJVMwBO5MnJyCB+tXYm+p9CNoVjNFF9oMzSMoKliOfqKqQ6VYWetQmO3RX3dN2cmrkd5JPp1nds5KuAMg965fXd2n/EbRpHmYQyck7sAk5wD+pqFGyLOx8VXUekaHJdeQp2c8D/PtR4d1JtW0u3uuqtz9QKj8ZW633hm8VG+XZuXHPPb/AD7V5tc6t4h0f4cR32jRKzwud0bMQSo7cAjoCeRWaV2KTsdvrmg3Gpa1uRljtyg3DHK/5Oag1nxJonh7/iXQzQi6IwWLAY4P+IrPs/F2pal4a0+6+wyWtxcoPO3AfKepHHXAxXiHxjW4fW47gGXgDc4JHP1/KtYwuQ5ntFnqUF9expJdI5kcYJYY5NdBq+prBcHTrN4o8Y+XIB+v6V8v+ENUnsvFdirXVx5csirk+5xn9Sa6n4ieL1fxZM+kXBjU8bSxGAOB+gH51qoakuVz2mPO795IGk9M5qRZG3fMhB9q8Cj8a6tH/G+7AAIcbT/n6Vp2PxG1lSFfnH96tuTQVz3BZCBz0+nNTxyHswb68GvI7D4p3EUgFxYggdT2/I//AFq6Cx+KGjykedb+V+n/ANb9az5LlJnoSySfdAx+NaIffZeYONvXJrh7Pxx4duUH+keWT2JGP8P1rpPDOradqkcqW8wkVRzg1nONirllZARu3ZB70F/7rVRa+sWV1W6RSspQISM5HXipBLC7lUmQsAOAeaFHQLlkTY4JpTIDVEMwbDAqfepAHxkcj2quUC0Jcd6csxzxxVEsy8UhkYDilyjNATsPvUvmo3U4rPWYnrTmkTaSwJPYCm42E9i428dCCKieTH3iFPb3qBJIwNxnKZH3cYNYvjLxJZeHfD8usXzZiiIHK/NyccD9fwqOVCTZ0QuMYcRg+uDSSTZPDHB5x6VzHhLW7fxBoEeu28sn2OVQyNtOCCM9CM9CK1vOBGQeOxqWrGidyzNLkfKcUguvLB3YceveqhfnrTC5FA7EzTMclm+Q9KgJXHrTHfIwaYDSuhpDz1pjLxSlgKjkk4qWMjdeajdcCgvUUsnFZMpDJBlTzUEhIg2J1zzT3kwKbHIo68DvQA+11bTLMPBcSqJhjOfpXS6JJHNELhTmNlAU+1eJa1I13q0vl5Vnk4Ofy/pXs/h+NItHt4lyqLGMZ64xQBs7tvC9Klil55FURM34VPFID9aANGM+9TBveqMbnFP800AXTJxWD4+1ZtG8F6vqifft7Zmj5x854X/x4itMS151+0fqyaf8KNRLIrGQfLuPfouP+BEH8DSA+M7f9or4kafqV0V1o3dmZmEcdwN+BnAweGHHvXW6P+1t4ws2Vbyxhki3ZPzb8j9GHfufpXzhMY/MeaNfldztQnoM8VEeoXc4Oe4yKQH1zY/thXCn/SNMx2yhJH1xwf512Gj/ALX3heeHN7bXEEgAzlMg/iOf/Ha+FzjzBuH4inFQaaEz9EdK/ak+G96EFxqElmzHGWiMi/X5ckfiortdD+M3w81Z0W38R2jlu6uGH14yQPqBX5blBSqzqwdXZWHRgeR+NAj9crHxBo2oEvY6lZXcQALNBcKwUe4B4rRiurcpuikWQeqNuH6V+SWn+J/ENi4kh1i6Dr0LSEkc+vX9a+s/2QfE/jDWopLnUdQkuInfau9y2RwB15/hbvTGj7AjmWQZTkU/NMiXZGqnGQACRT+1IYoopBS0gCiiigAoopG6UANNN70pNITQAGmGncGk6GqAbQelO4prdaAGn6kUx29STTjTTQBBI/rzVeU+lW3UYPFUnQ5oQEUsjLxWdcO7NIWYgDtV6VsEnHQZrJ1p/JsN4Iy5pgclq2G121nkXeBIM89f88CuwiVhMSqjA5JFcj4nZbWGwm/iMu4+/oPz/lXonh+FLiwjlABBUZpAVrXzWl+VWwPataO2lIDFavx28OMqoFTgbVpAVFtzsHAzS/Zl/ijq32opAVVtIApHljnrxUY0+25Hlgg1exSEcUAUI9Ntl+ULjFOOnw54JFWSRkR8njrSj5cr8x+tMkotp6/N5bGqC2d8tzuydmfWtxWH3VB3e4pSyjrkD1o5mOxnp544dTUiRnORkVdDKehH40fL6YoUxcpWSPHVc0MAD0xVrAoZFI5FPmBRKbFcY2K344NAwF6SKf8AaH9akktlaniLaMKxx6E0XCxHvcjg8+ooKHduZEZv72OfzpVhZW+8cVII/wDaNF0KxSlsbKUkyWUJY9SEAJ/Kud1X4ceBdVWQX3huxkaT7zrHsY/iuM/jXXNGfXNNKmq0YtUeK63+zX8M9QjkjispbQPnHlEKVJ+nB/EGuD1X9kbRif8AiV60SP7sq7f1XI/8dr6kPvQiLu3AAH6UWHc+L9V/ZI1hGL6ffgNgcBuCfwyP0Fc3rn7Lfja2IaH98D2A/qMj88V96unOV+U+1NIkX5lkLH3qR3Pzjv8A4A/EWxc+XoTXEJBO9Pb36frXJax8P/EemB/t2g3sAQ/MzREL/wB9fdP51+pQlZTnuevHNVZLa3kdjJb20m7hsx/MR/WqsNSPydutNkt0xcWc8K5wGkjIB/HpVM2tt/z021+pWreAvBOpCQXXhvTi0n3nhiETH67eD+Irg9a/Z3+GOpI6Lo4idiTuiAjbn/dwD+IosO6Pzw8mPIw4H4042ZwCY0df7wODX2jq/wCyX4Wkz9g1We3Y9BKox+Y4/wDHa5bWP2Sb+CUmw1iN4T02tjP6EH8h1qeUm58qfY352Fsehpn2cjozZ9CK+iL/APZd8YQy5trlmTk5wefyyP1Fc1qXwD+IVmz7LGOYKOhypP4jK/rQo6hc8Z2N3GKUL6122t/DvxvpaO934fu1iT7zeUSv/fX3T+Brlb62urHC3djc2xPQSwlQfoT1p2HoykUpCpqRmB+9mM+4xRuUjtn61L0CxDg0uafuGcFSKCtFwGcUlOYYptMQUUhpwxQAlA4YMOGHQjqKG47HHrigc9OaAO68J/GD4l+F1ij0nxjqYt4j8tvcSefFj02yZ4+n4V7F4U/a91638mLxR4VsL9BxJPZStBIenO1ty568cfhXzHRVKcl1E0mffnhT9pX4U64Yo7jV7nRZ5Bymo25RVPp5i7l/EkV6ro2s6RrUBuNG1Wx1KIdXtLhJQPqVJxX5XVa0rUdQ0m7W80u+urC5X7sttM0bj8VINaKs+pLgj9Vc0Zr8/PB/7RnxV8PSKJdeGt2+ctDqkYlz9HGHH51694T/AGvtOkUx+LPCNzbv2l0yYSKf+ASYI/76NaKrFkuDPqXNGa858I/G34X+J4x9h8XWNrMesGoN9lkB9PnwD17E16FFIk0SzQyJJGwyrowZWHsRwatNPYmxJmjNNopiHZozTaKAHZozTaKAHZozTaKAPnX9unxA1r4U0LwzHIFGpXz3NwobkxQDIBHoXcH/AIDXxdI5eRpG6kljXuX7ZXiBtW+Mup2auDDo9rFYR4PG9v3kn45bH4V4W3THqcVyVHeRvHYQdBS0UVAwooooAKKKKACkPQ0tHUEUADZYA9BX0V+xL4V+3eKpvE91H/o9jIBESv3mVdx5+pSvnm1ikuryCCGMvJI6pGg7knA/nX6A/AzwlH4T+HmnWgQLPMpuJz3LPyP/AB3aPwpMaO/cnczdzk/iaaowoX0pynfuPYDimMdopDFK+Y49BVvhU4qC2G6piaYEQO5qAokmCnhV5NOPUHHeszxTfLpnhy8ui+xmUqh75PA/nRYDyX4p6sdV8SR2cbZjQ5wP8/SuUvIcXUcUnybSBWt4VhGpa99rm+YeYXJPp2/pUXjuGGHUFkDYBOBQiZM1fF119o0qz0q1IIcAsPTHzH+lN+Hc2ZprVjt2dc/T/wDVVbwLC0lzNqV2d0USEKD2z/8AWBrP8O6ssPiq4aPpK54z6n/P5VoiInY61t80KnRc8+tZYfmtDXZIhH9okm8pNuTnpXORalZTReZDdRuCccHJpdTQ10kGakaTI4qnEVkGYpEkHqpzU0asWxgmrQjE8aXkljpDTLKySueCGIIH+c151pviHxBAWaPUpdp5wzH+Yre+Jl29xfR2aNkKOg/z9a5mONVGxuBQNnT2fxB8RQKFk2yAdx3/AC/wrXtfiZeDHnWpHvjj8x/hXDpCo78U7yQc7aZB6InxQjBBe3BXvx/n+VakHxL0mWI7laMkYyPf6f8A1q8m8njay8U42yEDKgg9McGqRLPRfiJ4s0/VNGt7GzkJBPzgHj8cfT9a5XRJLizuE+x3DwozAyKHIBx7VQgt1bYFQ7h61orCPs6Mhwxfcx+nStYq5B9ReBJ7nUPBEETSlWaMlMEHGOPpz/WuY8SJqtjaaTd6rctLLBclXIB6Hqe+ABwPrV74Uzq3hGCNZfnVMt/h+WKu/EARXOiLfM5QxnhP73P9TiqcdB3PQLDy9Q0iFmcLBLEAwbHJPWs/S7HSNB0m8hu7q0lh81pZAxBwSe/p2FeWfGzUfEKfDrRbnRbqSzgciFynSQkYGQR7Ma8bnuNVuIplmnu5SuSrbyd578571hyFX0PcfHPxw8H6TEWtbOW9mi3LCIlBXcTjJGRx06E1l/EDUryaWw8RJpqT6bqUIPzKwAb2P1z17CvJ7bw7ezW4jiVbiSUgpAiA8+hJ6HmvYtdknPws0uzvLVrWe1IVYGADKBwOP91f1rWnB3MZo5rwxcabear5kmiAGBCWkVdvPQYI479xWNdt4Vvr66nMFxEWYhMjqM46jj8xXW+FIZofD+pajJsH7vC8YIJGAPzJrAjs4ZogTAp9DXTGDcjK9jOXR/D8wVYdUFs/9ydSAf8AgQ4qZfCYlI8jUrbB6Fm+U/iKsNYwx8FKb/Z4B3REoT/dOK0nGxUXcRfBOtc7fJkTth8/kRxVaXwrrcW7/RSyj/PXp+ta0AuIGHlXEkTeqsRmrKalrEMoMd4S3uCD+nWqjFCuzlptL1CzUTSWNzGRxnbjP49K634P+LLTQdWkt9QjuEe6OIvNBX5j0HTB7d6eNc12PJbyZfYqAT+XH6VXl1+4k2y32jQo0bZR0jweO3HFZVIXGpGD4k1vU7XxDqH+kOkRmYxDdww9fx60yHxRrFurRi8Zs9t3HT8q7HxKPDt/ottr9zprGYnYyw/J7dOnXiub+xeFsupkntvnO7zU29R2IyDUcpVx1v8AEDX4QFW6kwBwGO4frmtWx+K2tW7jz7aGUZ6gEcfQ/wD1qoL4V0Cfa9rr0Khugc7f15U/pSXHgWYPGqalAxcfISwAb8elQ1YpM7Gy+L9o67byzZD9OP8AP41rw/EnQbhQUdUYjkE4/nx+teV3fgfW4neOIJK69UU5/wDrfrWTqnh/W9NslurnSpIoT8hlwQCc469DUuRpc9zTx14fdULXIUtnuBx+P9K3dEvota+XTQzgdZCvBHH+NeeeFfh54ZsfC8eua9fFopLdpSitg4wSP5dxWNJ8X/7NjuNH8JaRFZW9vn95JnLdBkenT1IrGpNvRAe5RRWEE6reXEXnjnZn+lZPi2z0fxNYyaPe2sF1YScnaVODj0I96+XJvEOs3VxJdTXspeR9ynfx6Yq1Y+L/ABFZkqt9IUPOxmyB9P8A61LUasfSOk6fb6TpK6Lp9uYrWLJQL/n6fgKfubb5YAyPUV4HY/FDxDaqFMqzAe+cfgf8RW1a/F25EYN1bBm9R1/z+NF7lJI9icsvUEH9KY0mB1FcL4Z+IEWuXqWyROr4ywIrrS/Of0oGWy+RTS+Kq+YSAaTzeaze4yy0mTUUj1AZucUyST3pASlqglbmkMvFRGQE0NDAsajvm8qxlk6HbgfjSNJg1neIZ/8AiWv82KgLnNaOv2rX4lxnL5r2WKQC3VV4HAH0rybwPCZdZWRQOOpP+fevTY5flwuSo4BoGaEcmKsRyL9KyxLzUqyc0AayycdaUTDPUVmCU+tOWWgDUMgrw39tfWzp/wAMI7WM4abP+A/8ebP/AAGvYhL718xft76yzWdjpUfEK7VB9SB/izf980CZ8foMqpbp2FOoGCg/2TiigQnOThjz2pcmiigYZ4ooooENfLfKvNfev7Huhm08NWEjIBld/TsMD+YJ/GvhbR4HutUtraNSzyTKFA6k54H54r9K/glpqaT4ft4cjMFskS8ddoAJ/EgUFHqXmDcaUyCsxLj1pzXA9aANISjFIZgBnNZhuQO9RNcc9aLAaxnX1oMw9axzce9ILjI+9SsBrmY+tCzk8Gstbg/3qetxnrQI0vMFIW561RWYetAm5ppBcvhqUMKpCbinLNRYLlzikIquJRThJnvQMeRzSNTS+RRuBFADWGQcVCyHrirAwBTS46GgDNmgLn2Jwa5zxQ5a8ito/ujkj/P4V2atGIpH9AcVwUkjXWsSSdELYUmgDnviOnl2NmuTlXDA56dh/WvSvAjNJ4dgkzncAT7VwPxLt0awUMeARz7V23wvuopvDcaRtkoMH6//AK80AdZx24paQU4UmAUUUUgCkalpG60Aee/HHxovgvwLNqhm8m5YgIFwT3Y9fZf1r5K8P/tNfEhpt0dvHdqhYKqqVLe56r/472rU/bJ8bHXPG8Wg2U5e0tN3mBTwWyF/kh/Osr4Ox21n4fnvYNJgu5mJbEqBtp6A4zkdCeK1jG5Ddj2DSf2hvE2n2FvdeI/C4Mc+MFf3bY/3hlT0PYV1tp+0B4cmtzdXen39pB/C1xHhTx2YZH54rxnWbX+2LWKe5n4Jx9nRT8vX8607K60nQfA2r2OpTxh7mBktg65w+MLwT6tn8Kr2RHOe3WHxt8BXhKf2tEkwUEAkFD/wIEgfiRW9YfErwbfW6SW+t2r7vVwMfjnH61+ekUMLec21VnVj8yHaWWr+haZf6vqMNjpbTpcyMFyGIx+I+n6UeyKUz9F4PEWhzKGj1W1A45aQAc+h6GtCG4ikAMc0bg9MHrXxb4f+GOp6JeZ1PxJdhyNxhWUg7sDuOv4j0r0jwpJa2b+VH4gvbeZRghnK5/A/Kan2Q+c+j8/7NHy/SvBvEWuePNO059V8Oakt7FCpJQj7/XsQV9K43RP2oNZtmeHX/D8cjRvh2iOxh7dwf0pezY+dH1X82RtPHejIB614Bpn7TnhebJvLG7gXG7DLg/hjIP5iuzX4yeFfsVvdyXHlRzjKLJjP6ZHf1odKXYnnPTB94jBo/wB7FcPafFTwXcBXGqrHkfx8D8+n61r2Hi/w3fyhbTWrcsegLgA/nwenas7MrmOgJU8EY+opRGtV4ry2k+VbiMn0zUuQw4wx/wBk4p2YXJCq00x0I+4sACpHYigOducZ9cUncehBLG/1qJ/MUdGHuKve/al4x0FPmDlMeWWQtyCT645pVO8Z4z64wa1TGufuA00xR/3cVSmLlMtgfY+1QvmMfKVXPVcVqTQq3TFUrizZhzWl0zPqVt02MxSbW9qY8jkh+DJ3YDk077K6nANRsrRnkUWQ7MibymLNNbQkkckIATWDrHhPwjqiuL7QLCQvyxEIUn646/jW+53DkVXYLnmlYVjy3Wfgb8NNQTauiC2I/wCeOEB+oA2n8RXH6p+yz4PuJfOsblo1zkp93j6jj/x2vfpm8pSU7jmooJFbPQNSsXFny1qn7KFs8jCx1h4c/d3HjP5HP5Cuc1H9lfxRbq/lXiTKBlWU9fw5H6ivscyYchsD6UqM6nKSZX0qXAq58Fal+z78QLaN5IrSOcKcbclW/M/L/wCPVyGs/DTxppMZkvNDuo0Bxloyo/Ang/ga/SQXLKxPykn1FRHbJu823iKEYPyjH40rDPy7u7C/slBvLG4gU9GkjIB/HpVUle4I+tfpxq3h3w1qSst7oGnuSMF4ohGSPcDg/jXG6z8G/h9qk2+fw7bpkkmS3/dP+IHB/EGgVj8+A6jpIcehoO08qyk+nQ19r6n+zZ4DuJWezmubcHPyMen6YP5Vzt3+yvpzStJbasGjxwPunP6g/pSuFj5MYAHkHP1pBjP3X+mK+l9Q/ZY1By5tdQHH3CTj/EfqK4bxL+z34/0lWkjtVuYwTtI4yPqMr+tMDyEkb9oDfiKK6nWPh7400mIS3+g3kcZH39mVH/Ahx+tc5cWd1af8fVvNFnozqQD9D0NAiGihTvP+rZiO6njFHfngHpQAGt7wv408XeFz/wAU74l1XS1yGKW9yyoSPVc7T0HasEcjNFAHvPhX9qn4j6X5UesQ6Vr0CcMZoPJmYcfxpgZ687T1717B4V/aw8B6i0UWu6Zq2hyMPnk2C4hU/VPmx/wGviairVSSE4o/Tjwv498F+KNi+H/FWkahIy7hFFcr5uPdDhh0PaukO4HkEfWvykVmVw6kqwOQwOCDXc+Dvi/8SPCjr/ZPizUDCDk290/2iI+vyyZx17YrRVu6IcD9IaK+PvB37XGu27rF4u8NWeoRZ5n09zBIBn+62VP5rXrnhL9pX4W65GBeapdaDP3j1C3IH4Om5fzxWiqRfUlxaPZaKoaJrGk65Zi80XVLLUrcjIltJ1lX81JxV2tCT8zPiVeT3njTW7i6kMlxPql1NKx7kysB+grmT94ewrc8fOJPHOu46f2lcKPoJGrCHOW9TXAdAtFFFABRRRQAUUUUAFKO4HTAyfekp8UbSSCFBlmdVA9WNAHrf7MfgubxF48tL+aI/ZbN85xwSoz392WvuRURFEMYCogCgDsBXmf7OfgtfCfgOyuJlAuryIStkDPzcj9Nv5V6YowxPrUtjQ5uE2ioHy0gUVIDwSadaJucsaBliFQq0jZ3U8fdz60g60wFVdw2gfMTXmXxz1Lalvo0b/Pjcyj6f/XFeqW+FBdyFReST2FfPHii8bW/Gt7frl18wiMHnjOQP5UwLfgTEMTrtBfH+f6VS+JcKy20e3CuDk/5/Kq/h66mt9fZW4UdR/n8ah8bXD3t6kaNhepA/wA/ShGMmRaLqYh8Nywx/wCsmIX654/lmqOq2h0w2cykrLKQzdsA/wD1q0NHtrdbq2hbGByR+lUPFlw2peJ1iibEEJ6+w/8ArCtEXHY0vibqW7QbWxVlZpVAZunbn9SPyrziHSUSEbbqVSrcgHPNaGq3D6hqAaRyyJwv86ImbaUA4BpDGQC9hGI76THuScf1rQg1XXo49n20zR9snJH49aqguD1IqUb/ALzMQD3AqrjKUizXV6090x3dzQIAWJX5gTVoffx1WpYlAwoHFAMrpAMfdpTblfmFaKou3pShAaZBnGPI5FOihORuFaBjX0qSOLLDOMVaJZDBGEbJFXQi7SoGDipRbBircYFTohwWIB7VaM2ei/Bi7ZrK6twymRF55xj0/wA+1dV4n1CG/wBFn0rzE+02yhiFOOAM/wBc1wXwrVLTULpdxDbA5Hqew/nXbXOnWMrT6o8Ll2iIYevf6810RjdagmUPEPh/VPiB8IbXS9MvksLmKYKJZGK7fu5IIzghBjp3rQ8DeCvDujWsGna40uq6sqfvQAeMjOff6infDNv+JJcwyKWdZyOuMdyf5D8Kdq2rWth42jub25CRqoIIY5z17e2BUOn0RlKpY3dVgg0nw+bvRbKGxdAeXwzle45Ht0NeZXc1zfgzXEhkDNnc7HI+g/pW9rPjK58S6pHpumKD84R3YZUgkZOe2MnvVbUdW8H+H9rXswuJ15cF8LnPv+HINdFKk0tjP2lzRv7J7DwHbQvtP2uTd8g7Dgfjkmubgs2jjTcGjcEcdPxro9Ov7zxxvk0HU7WWNcubXJR1HXuNp6isnWptV0HUPsmpWciwyRnbIynaW7AEcVpSavbqFRWKb2bMxwSzfSnxW7kD93uHtTYtSnMmyaPYeT/wHFRSa4tvZi8uF8i3R9gJIGTjP8q6nTTRi5tRLccbK/zR8HvU0sLBT5i7ou204NZnhvxZ4U1bURp99qMkDOfkuCwVfoc8frXZeLfCmp6Rpw1LSbqO9gVcumSAR6jqPWuepKNOVjWlexzH2df9ZB+OTSbcsxWNt4XOUbIqpYazFcQPcm1YFHKSpu4DDqM1I2qWyhViheFZW5LDoPrTlSlU1QOVmbvhyy/tKxu9JnmCl1MkLKvCt6Hn/Jrm7uJtzQTbRJGdhXaMHHFaGnanBA0N9FI8LwzqmeRn/wCsK3NX8MTX9x/aWmmBrWYl/mbOSec5BOD/AI1lUSiaRdzhBaxKxCQqCeoA4NPFqsa7ofNWSP8AhjbAH4dK17/Sbu0DG4s3jjzjeDuH6VQ8uMRsY2RsHBOcGsZxbRSdju/hUuh6XONQvNdRbiX/AJYzZXBx6/d7muj8U32j+NvBuoaXp9ysjlGA42jPOG7c9+DXjM1jb3DiR42Vk6uGIJHcVj3Wj3dvI0nhnXLjTX35dSpXdkdMqf6Vn7JPUvmNm70nxx4f02KK6je8sIowIw5OEQDAHcdO2ay49UhuTbvdeH7dpl+V3gGxXHfIOVNe9/DjXtM1Dw9DpupXST3sEOZQ4xuz74x/+qvJfH82mT+IbiPTh5cAblEBx7fpisX8Vi1sc8G8Lhit1pr2bE8KuQPyORU503wXcKNl5Jbu3QNkD9cj9arMIwNq5K+jHNNSGMgrsUr6Yq2lYZafwhpMq4t9YiRz05Az+fB/OqN54Gvkb/R9TtZT6Y2sfwJwfzqC5srbH7uPZ6gE4P4VDFZyR/6p5o177ZCV/I1gUdN8NtF1XSPEe66EDBsBip5/I+2elesvvklLRYYd8GvnxotThDNBqcqbu2f6GrNrqHia0Ty4dUfBHc5x+B/pQFz3bE2cFSaQ/ka8ftPG/iy0KrM6TBfUdfz/AKGtiD4l3WV+1abk/wARU5/Q/wCNZspM9E53UjMc4yB9a4X/AIWXpxOGtJEPfg/yP+NTR/ELQ5Jdsh24/P8AXFJNDOvc+w/A1GWUttziuei8YeHbptgvVRvf/Oav2uq6Xcx7YdThcf72T+XWhgXZGCtgsKxfFDfuFj3Yzz/n9a1FaNvu3MMo9AwP/wBesDxSzLPDGMPxng9KkaNT4epsjmmP4fy/qfyrs4GKoFB6CuR8FbV0+TGcEj/P866NWIAw1Ay+ZPWnrIvZsVQWRt21qeGFAF8P704P71QDe9L5h9aANKNyXCjknpXxp+3Hqhn+IVno8bqVtot749enP476+wbO7SGQyPnKg9sivz//AGjNQGp/FbV7pZvMHmbDz/d4/mGP40riPOyMO3pniig8HkEfUUGgAooopiEoPSlxQeh9e1AzsfgxpX9rfEnTIWXdHA3nuD0wnI/8e2iv0X8FhbbQ1+bDMAuTz2z/AIV8S/soaOtxrt5qsgBK7YEJ69mb/wBkr708IWFvPpSeYgOOfpQMFn28sAfcGmPcMeUDFe/tW1Lo1u/3GZP1qnN4fYnMdwQe4xSAzDPk8Pz6Hika4bdzVptBvB/y0V6hl0nUI8/Lkdsc0cwEYnzR54ppsL5f+WO6ongu1H7y2f6jn+VO4MsCb0apEnHrWaSyn7rZpVmH0pCNYSju2BTxL6MDWT5gx1pVkx3qkI1/O4609ZvesxJGwGzxUnncehoA0xJkdacJCKzBKwxmpkmakUaKycdaDJVEy+9IZjg0AXRcGlEm5gKzxIalhk3SKPfmgVyvr91HBZuqOQSP8/zrntNQsRk9eTUniS6We+MS/cU07SItx+XjdhfoKB3M34ohTo8bupGBge/+eK1PgrOH0meJUVRGRgj+Lr/n8ax/iJdWVxdQ6deSbIgM5/z+FdF8JrC1tdMmntpWkhzlWOec8/XoBSA7lGGBngntTxTV2thsc4p1DAKKKKQDDXL/ABH8UxeD/B2oa7cQ5+zxMyDdkM+04H54H411Djg18xftR3fifxLqtj4XsdKuP7NEm6eVflONw9eD9zt601uJngNpoOs+I7q61x7YSmZ8As3GAMZz+fWr1nb69oQSaGwmjQcN8u5fxI4roLHw7f6NO8NlfXlsocM6SIUwcZAz0P5VY+3eJbMma+1JUDNiNgijd37cH8RXVFpIzcbkfh7XNR1K5ktIrVbWfbuLMvHWsf4h6bqqFbjVroMir+7VWyCcj8fTrXbNGzi0kvFCXT4zII1XcMd8Vw/xF1F73XBaRsHEShW5HIxz+p/SquibWMTw7ot14m1mCxsoCMoA7AZwpIH8zXvvhjwZYeEYRa6eiyaqESRpXx1IPHP1NcT+zdfaTY+NJotSZLd5o9kZkGTgDgcD1JP/AAGvXPENvcW+qPJDFIyDBDj+Mf8A6qtNBYI4VZ31K6xLK4zuPr3wPTils7eJkeSRYyrj7pUEVXmmieNYjJj2pkt6CDDDC74HG0ZzRoS0N8NqYPE0mnqVjsZUOQemT2x9P5187/EiG3tfHWqRQsVAnfJU8Zzz19+Pwr3zRVm003PiDxFam1trVy6KW+aQDJABHX7tfOeoXba9r89z5TO91Ozbyf4icn+ZquVWM7sf4U0hdS1SNp9ws0ceYwGRjPP6Zq/q2oQ397JJHcKYlYqirkYXPHFdFexQ+HfCdvpaD/SrhcyMPvcjJ/8AQq5KKOMZhWHLclmxzj0oQ2zc8H+G5/EWsLZ288qxDLM6MRivY/Bnwkg3yTSarLGuMJ8xGT744/SuM+AWtf8ACP395M2nT3ETrtDBDweevfue1ez2XjbS4IgJrS4jkLE48o7fzHOfqKykrsxbaLel/D+TS4zDF4guUdh8hEmF9uOVP6VheKX8eeGdr2OsNJycEIAD9RyD+ldGfEOiaiq339pm0MfRXXcpP1FVPGmo6WNGbVpb+OaNFDExNkZ4GB+nWnGkmNVZI4zVPjl4g8MWsY1iyt7qZs8J8h7Dtkd/SrNj+03pckSm40O5hYgc9vz5B/SvC7iXUvGPi0JaQB57qYLFHJkbNz8fTrXuVj4B0vw54dtE1Vkk1Vm+YfLtI5OPyx3pypRi7MuNaUtkbln+0N4YBVbmzuI95xlwV/n8p/76rctvjn4LZ0Rp3QP2I2sPz4/WsRdP8MpaBpNFtVkAAd8beT346/iKo3fgHwvNaS3ckFtEjrkbVx79Bx+lZugi1Xa0Z6VYfE/wReSrFH4gtYpWGQkzeWT9N2AfwJrorHW9Mvjttb2CV/7it8xHrj0r4q+LHh/S9O8P3r2McsVxER5MkUh+ck4AA6HkivQf2Nvh7rVnNdeLNYvrlopEWOCFyVB+bJOOh+6O3esp0uVG0avMfUTLx6GgJxyaWMYXJzk9aWudSZryogeDJqrdWrBc1o9qRunzVomS0c8y7SVIqB41Y1tXcMTAnGDWTPGyE7a1QipLCpUjdVJrcgkq1XJC1Qv0pNCKU1vIwyGpsUkkIIbmrLE+tQSDn1pXGhDcrjkUjXUaryAQexqKTaOoqCbZjiixZYimi3ZU7R9amBDf8tKycADhsVG0zr916mQG0pUHG7n6ZpqrJk8rj2GKwxqE0bbs0yfXnVMMMtUAdAfMUHDUI0q/MhLetYlneyOnmPkLWnbzFxujIxQBO3lynL28ecYPA5rI1rwv4X1uEpqXh2xYjG10iCNx05Xr+NazZPzbqPmEfBouB89ftE/CPwLbeAr3xFpOkjS7y1CgGMhd5J5yAQDxk5x2r5A3N5Qd16HaK/SH4m6CniP4e6vps4OxoCxA6sBzjgjrjH41+dGr2rWOqXNm6soikO1T25piKgDDO7qe1LSsSXLHqTSUxBRRRQAUUUUAFFFFAFnTdQv9NuBcabfXVlMCCJLeZo2yDkcqR3r1Hwn+0V8VPD8SQNrkerwIRhNSgEzYHbeMP+teS0U1JrYGkzX8anHjLXT6ajc/+jWrIHAArW8bf8jlrfvqdyf/ACK1ZNIAooooAKKKKACiiigAUZYc4Fej/s8+El8W/EmztZV3QQqblxjOQuB/6Ey15w3+ravsn9jHwvDpfhO48TTRf6TdoscRI5C/eP55T8qAPeBGsEMUMa7I4kCIo6AAYA/KpByQe1R5MnXrSjgYyajqUNuPvbV6VatV2x81XjXcwLVcO3bxVIBpP5UoHGabU8K5PPAHJ+lCEc98SNYXSfB9z8+Jp1KIAefm+Ufzz+FeSeDNOaW4NzIMgEt9T/nFavxX1dtV12HT4WzHDIM4Pcf/AF2/Srmj24s9NDJkNxkiqsKUrI4LXY5rLWndcgE1RiZrq7aRiSRXR+P1MdzHOqLhxg1z+nqikryXPOe1CMtx7syOWVsFe4rDuJPIt7i46O4KD8eK1mDHfhgT0rnvEcxE8Vknc5P+fxqzVbENnEhiWRu2WPv6VYiUKo461FbD5WQ9BxVlDmkA7yww4oZSMDFPTd0FOO7PrSYEaqCPu81MqHGSvNOiI3DIq9sVlGMVSArRx5HNKE5x3q3HGAQWp8tvvOV4qkSymUGdp61IkLY4NJO0MTL5jZYVVutSGf3IHFapGbZpRkwrh2GKd9stY2+eQVy5uLiUnfITk0scTMQGOfTJraMSJHXaV4oTTtTS6iBdRwd3cVp6h8S9Va5YWkGYW7HGB/X9a4dEaQZBC460vR8KeO4rpjEx5jr9N8ca5BDNHayeW04IbngHHWs//SL6QpeXBlnLZDE8LWZEvy4ArUtMCJUYLtY7TnvXXShGxD3PS9Ll02OGHw54VuoptRuI1e6cdU+Zjjn2FeBa6upaj4nu4GjurlYZPLVGThueDnvxjj3r1z9mrR9L8P8AxAujc3Kq8oPlB3wBkdMk+hY/iK+ih4f0j+0RqUOmWjzMMGQKORnIOR1/GuSripYeXumjpKUTy/8AZl+HV74VsL3V9Qfy5rwDyYl7Jyf1+X8qs/tF3McNho1orq13JPuKAcgAZJz9dor0fxR4l0XwxYm4vJoo9mAibhnHPQDn9K8L16+k8VeJn1mdSLJmYWmc5wG4P5CscMqter7SRWJahTSRzvi3Wn0bWLPR1Hm6jOAGAHY4H8z+lbnxV8Ca5qXhrRLiwhVoF3Szwg7XYsBg9MfdHr3roPEmg2+r+G7DxJCsEmpaW+6VD8xCL/ERnIwMnjqTXrfhfXtO1TSLe4jmSNtoVgxxjA6V04jFSh8Eb23MqVNTirs+ZfA3wf8AEOr6vEdQsZdNsoJlcIwwXGSevQ9O2etfTxtrXSfDEtoyILWztcZbvtXJz9TUmq65o+mWb3N7qFukMZyWDD/JryH4j/EAeI5pfDfh6RnhYKZLkAqrDeuRz34Ix71wP22KmmlodElGEdDjLJBN9ukVgLdLhgP9o55P4nP5U2eNmDxzsEER8wHrwOatusNvZ+Va/wCrI3L7tmoL2GW4tpVgUzTmM5APbvX0K9yFjiXvM0fh94b1DxpqZYjytIQFZHGV3MNvHHfBzWH8XfFUPg/W20Hw99sleIZYyvynU8MOvavXP2eb6GbwjJp6qkd1BM3mJ0JOev58fhVf4ufByx8cXSatbTfZbsKQw4AY+vTJ/OvCdZKt72x1wpHlHw9+I+p+ItUj0S6t5L+dwNkYXcSM4/qO9Xddgtd00emkQvE/76JyQV59D0rX+F/wH1Pw34vtNe1PUlQxEmFI2GWOCMEfjnIJri/j/wCD57P40JrVu32aynKeYkZ29AM4wB/CF9eSa3eIjUnZbBOPKSDVL6NiH2lc9qd/bke8JLFg+oFVr9QWyuE9hVHaNxY4/GumrCHKZp3Ny3vrQXP2i2neCbpvRyD+lTO5kLSK6szdWBya5SWNM56fSkFxPEo8uUn2NcEqRrGR0UkeTSpGV5rFg1idCPNXIrUtdWtZl2yZQ9u1YyTsaJizfMeRTCPkwtWd8bnKsHFP2IVyMCsSrma/UAipSIyvzKG4706SMF6UqNuKTYylMAWxgFfTNIiRDhJJFPo3zCnzJ83FJsrNjQ2RFb5WVPwFUprOCQHfCPwq2681BMGA4JqSjLn0u2zgFlqD+zY1+WGV1GemeBWk5fPLZFRkiNs4zQBCjapCBs1CYbeRuO7H512eh3F7LpnnXk3mScAHn+tcdNJkY5G44rs9JjaLTIxuz3IoKR6F4XCxaese4HIBJB6/55rWVsvw1cBd+N9P8M/YvtULSFxjCjt6/wA+1aVh8Q/CV1KWF1JEWGcOvAP1H9RQB2Cv1yeacJSOhrBg8RaHPzHqERB77gR+Yq3FqenSfdvIseu4Y/Om4tAaomU4+Yq3uOKd5nTkH6VSEscnzRzxOB3DClMjcFVVmHTmkBYv5pbfSru4j+cxQu+0jBJA4A/HFfBvjPwX4puNcvNTGnyTQySkB1ywwBjPHI79RX214kvTbaHcSOxXPY+3/wBfFeZRTOoU/KR2INSB8jXuh6xZg+dp90oBwcLvH6dKoAPg/KwI6/L0r7Dvoo7ofv4I5COjFRkfj1rHu/DOiXbF7nT7d3/vFBu/PrRcD5S+63JAz6jinFSPvPGvHHOQa+lrr4ceEpwzSWmxiOqnp+XNZUvwj8ONEVjZ+TkMeuPwx/I0cxJ8/Z+lIfuu3pgCvbrz4Mae0RNrfFHHqc/5/KsS9+Dd+ZEWw1OOZWYAo4wQCeeRwePYVSsNHrv7Kujx2/hiCYrh53yeMH5uf5bfyr7B8HqE0oyY+Vm4+g/ya+f/AIT6Uuk6ZaWHk+W8MRLYbIyen6V9E+GVVdFgXjAUD/P61NxmjG4fOOg4o+6c0Iqj5VGO5p2BQA0sp9M0v4/nUUrRLMsbHDMM09UCjuRQA8gEfdphRfQH6inrjsTQTnI70AQS29vIf3kKE+uKqz6Lp8vJhwT3FaA6fNS5z0IoAwJPDcWcwytt9G5qJ/Dz4JWXB9CK6QcUm5TxmncDmBoVwp+WRSfY0j6VeR/w7vetm5s7gz+ZHIR9DSOdQjB5DKPzouKxhvb3afejz71CZJFyrRsPetx7y6jIaSNSD6ioTqVt9oRbi12luhouMy0k4xuzSq6njPNJqLoL1hGu3viqqswGTwSaYMuA0k84t7eWRjjC1XVzmsjxVeNHbeQp+ZzQSULeT7TO8p/iauj0iNUiaXPCiua09dsaitrVrgWPh5sNteQH+X+JoSA868TNJrHiJlX5izhEH1PH9K908KWC2GhwW20Abeg/T9AK8n+G2mtqPiNJiuVhYyMT+n6kV7WgxwBhQMCpYD/Qe9OpF60tBQUUUUAIeoqA29u0rM0SknrkdanI/Ogg+2aEBltoOjyeYW023HmjDgIMN9R0qg/gbwxJaG1k0q3aIknYUG38un6V0lGabkwscj4j8A+HtasY7WezWFIwQnkgDaD6Z+teUa/+zRoV1PNNp2rTRXEmThl4GT6HPt0Ir6E4oxQpsLI+SdQ/Zd12GeOXT9cilMbZVz8p/I5Ht96uq0XQPilp8Q0m+d7iJB8pfow57tkfka+ijGu3bjikZW42tgDtV+1aJcUfM2qWfiqxn8yfwvI5HVo8jI+h4P4GmSeOvEOm2DrpvgW4N0oKs6htw4PRG5/ImvppumCrKPYZBqM2tu67WtoSD6oMflVqsS4HwV4w8WeNNaeY61FfohkMi2zIVH8XBXAzjPXFHw3sofOl1bUImUQoXCNkBWIA7/U190XuiaRdRNb3emWtyhHKSRhl/I1zt/8ADzwbqdq1hHp8UKKQZEibjHXGDnFX7bQh07nxbreuR3mvPdu26MZ2g9hn/wDVXWfCrRdM8QX0l5eyKqo37uJDktxzn86901b9nnwNqU4aFLm0B+95T8H8Gz+mK3dC+EXhbw5au+kWKSXig+W8pyUOD0PXv3JqlXjbUj2bNTwt4f0ez01CLBCjDIRoxuUn0/M9K1rvTbOedZG09HKdHaPDD8etcfNpPxIjvTLDfWxTDAIqjBH0Pf6Gqj3vxYhjCm0t5VZwrAH5gPXDc+vQ1m566DVK61NvxF4N07Wpgs1tFHFkbnVcED6jmvmz4u6omma7/wAIzocksljCwZ2c7gxAz1PP8Qr6outQvLDwh5+p2s7zyR7ZEt13OhIxwDznn9K+W/ip4F1aO7k1vQrbUbyyuNzzK1qRJFnnkAnj3x/OtYVRezSOD0mfUrbVEvLIqt7E4kVhwF56131xqHjvWHjvppPO8scfNux/Xt71w3hLULa21V7e/gaBlbawcfNge3X/APVXoMXjPQdNiaP7Yu09cDOPqOv6VnUqOVQ9DB4eDWoTeNPE1rpzW+qaZFdQ53FlALD8sEfrWPP8YJY7P7IumSsq5wGY4U/Xt+VY+veKLK4nkktZhKh+XepxnvXHQrda/wCJI9ItSxEvR05OeuB+VdUZKxy4qjGE7o9j+Fegar8XfEK3WoRLb6Vprp5kYP32JLA5HsuPxr630TTbfSNMttNskWOGCMKOOuO/1Nct8HPBtt4I8HQaLb/NOoU3Mp6u+0A/yP512+B93tXDUnzMpRXYWkNOpCeaxRQjEBc8CmqdwycYqpqe8xYiPzDqap6RcTSSyRtuKIRg+ppgakkAY5qlc2foK0ulI5HSqUrCZzV1bMp6VSljI/hNdRPGjdqzriBcH5a2i7knOy9agfPWtS6tlyccVnSxEA9aJoEUppPUVWkOalmD78dagkOKzsMhkbg1Rnyozuq3KeKoTnrmpkUivLMyoWJ4qCxt5Lubd1ANSRq9w2wDgGtmxtREgCqMn0qQLYtSdOKhcEdTS6N9xkbrWlp0JMLhiSO+aqxIqTvt9aALCgY4/wD101vm74pwK7cDrSqy9xmgBD83yyY8pgVYk8D3r8/v2i9Kj0f4qajbxqw3lZOc/dP3R/3zj86/QDO0/Mu4bTge9fKn7bfheKz1ay8SRN5jXSbHY9sY/wDr/wDfNUSfM55NFK3LZ24GOKQdKACiiigAooooAKKKKACiiigDW8af8jprvtqNwP8AyK1ZNa3jT/kctc/7CVx/6NasmgAooooAKKKKACiijOCDjPNAGn4X0S58Q69ZaTaqxe4nSM7RkgMwH9a/RzwtpNtofhiw0u1jEaQp0/z7Yr5c/Yy8GPda9c+JbyHdDb58piONwH+Lj8q+t8DG7uTx9KQxOR0FNkbbgmlZttQnMkyjsKQy3CM4NTSfdAFNChUpUHTJyaYMIozVXxJqUekeH7q6mbBKFRn0P/1s1eiJ34ry/wCO2ubpU0e3fAACtjueh/maESch4WjfWNbN7cZIeRn/ABPI/nXZPtR5LVcZI4qh4MsUs9NSbbg7c59z/wDrq3doFn84ck1ZE2YXjG2FzpSlcloj+grg7ZmjnVM9+TXpF/uaxuY2XJZa8xnd4i24ZYN29KQRRbd1SZ3P3E+Y/wA65OPzLm5a7bl2bIJ7ZOa6LxTm30ZRGRvnXsecZwf61hWjCOJBjtmkaFi1XEh3dKuBAOQKhgAIz3q5HtAq0IaoyOmKADmpD146VJEgbrRLQBsOD8u3mrkCsO1Ot4V8wjGB6moL3U4bQNjDsvYc5qoq+wXJpHSP553CqP4ax73WH8wrbg47Nmsy8uri8u3eViEPIWo4TtPIzzXSoGbJwZJm3SOfzpemcU+Mgih+SBWnLYhixpU0Y5pIhgVPGoIrSKIYo6U6KPOGAGKCtTwR8da2RmyaBduTxntV22UNGVwWcjIx0B9KoMyxqWLjA61AdVKttjFdNKJjI6Dy5L7y/ssklndKMecrFSfxFbmn+JPHlpp/kt4ot0ii+X5jhlx/trg54/iBrh1vpJPl3sAewNTpMY0OAGZurNyT9a6nQhUtdEuo4o3rySHUtQ+16zeXV3KoyBvzG54wSPw6irp12TeFRiqjoo6D8K5jzuF54A45p8V0gzkc1vBQh7qRzuo5bnTWuv31pcNJayKpIO7coYMPQg1veFNegm1CLT5LEx+edryW7mNlOPTof/r154bg53L0rp/ho/meKoZZAGWMGRvw/wDr4rKvShylxqtIZ490qC38RT2UmpXd/asQDA+04PfJHXk9/SqAuFH7u1VLW3hUgBOCRnpTPFV2s3ie9dGPyyFSc9T3/XNZXm7WbGMN196KFKMIl+0cjWOoyGJAufLUYT6UxdSmVgySEH61liZlTaCMDoKY0vfvW6UJIyas7l/S9e1jwv4nXXdHBm3MDPDgfMPQdO3v617x4V+NnhfUoYv7VaSwukA3+YpVc/mRj6mvnuO4bdwzKT3HIpHigkfNxZoX7Ovy5/xrzMTl0Ju6R0UsRKOlz6M1v4y+A7G1kaK/S+miBZI4lyxb/Zzwe3Q14frnia+8ZeI5Nav1+ywKWWCJm52lj+uAK5cWFjb3X2hbXDZ6mn30zMwIbaO2DWVLARhK5dWtzG3c7iflcMKqyAgYZaw/tFxHyshqaLWH4Ewqq0NVYUXoX5Rgcc1Vl57bT6VMt3DMPlYZqOVQXGQawbLTGMSo6VHIzBfSpeN/DdKimNZtJmyY2C+uoGyjZHoa3NP1iGVAJCQe5rneppwHHQD3FYSpoq51yNHIu+OQH2FNk6cAiuUhuri1cOh3Y7Vq2fiCKVfKuVKN6mueULGkS6+c55o3cU63aOQllkDA9MVM0agVi0WVTzUcpG2p3RWOFqCeLaOtQMoSg7qZtVqmfmoXQ54pjsMRVNwiNyN3Ga7i1jxDFHzyO1cZYRebqsS9gRmu7iX/AEuJQOn86BnK+PxHNrEKuEzEgVFI7f5zWTFaxyS7vKhJPrwfzrQ8VssmvyvnIXgfyqvbqojye1IBBY25PzpJE/8AeH+IprWssZPl3cyHs245/PrV2J1dflX86cBlsbfx7UczAyv+JzE26DU5QfUOQfzHNW4da8WWxEcOoSMeud39R/Wp5Y1zggZ9jimxQsx2q2MHv1pbgbtrr+oXvh1rDUyks2c7jgE9+3v/ACqjbyqqqq52gd6ktoI1wxO5vSpPI8xjhcGnZibHGVStJty2c0oiKKQyg8URjcPvAH60WFzEghVlqNol6cipY43z94U9x8vYmhwC5nzQKPmzkCqbTNARIjIjD7rAfzrRl3SKypheOc1Re3lmCqAMK2SfxpKLC56N4JMz6ebybZ5oAUspOD7fzr3fwrIG0K2K9gM/lXzN/wAJXfaRaxQWdkssEahnbH3iBz7V7z8HdUn1jwPFfXCmFnckqR06H+RFHK0O5269WP5U403HelFAzLkeZtVdkUMirjn/AD608XU6nfJsXngD0pNKQrd3B3Fhuxz7U6/0/wC1TI6uVEZBwO9AEMmsPHIFa3PPcU2XX7eNgHjZT6Y5rRS1jVQHUNRcWdvORviQ49VoAi06/t70FoZPwNWwBn7uDUFrZw2ufKjVQe1WeBigAfpVa+nW1tmmOMjpmrDcmqupLG1pIJvuUAPsp/tNqkx+UsucDtU5GRyahskWK3jUDB2jNTEnGV/KgCveKJAq8YB5rG16OKS6gIG0IegrdeNX6hsHrVO7tYEdryc5A6LnigDmNTbdffKO3NRnpSGQzXc8wI2MflHcUE00A6E5cZ6dTXG61efbNV4ztQ10mrXP2WxlfuV2/nXFWjmR2lbqxphY6XSNruMjiqXjq+3yx2cZzgAED/PvVzTJBDbNKy9B1rn4Y5tZ8RoqLwW5/P8A+vVrYR6J8LtL+yaU1064aY8fTr/hXa9qyLeaDT4ILJVbhfpWsGUR7s8AZNQxDh1xSmo4po5ACpFPOe1SULmimk4wvemk9VY4FAElFRhj6Ej1pyuDx0NFhXFNFLkU0tg0MYtFGaOKV0AUtJiigBaQgEcijNGaLAMuI/MhdFbYWUqGHUcVzPhLwvcaJe3l1NqEty08hKqzFgF4wOemAK6k0U1oIjjBHc+uCKBncRtx71IOlBFDYWGqOoznB5pcU4dKKQyJ4UcYZAQTkgjrUU1tHJGY3jjdcYCsoIAqzmloTYmkzjNU+G/hHUpPMuNEtSxznKhhz7NnHXtXKaz8BfAt8W2WbWzEHhW3L+TZI/AivXu1Vr6aGC3eW4k8uNRktnGKtSKjJxWh8/6n+zP4fkJFneOkR7BiMfgcn/x6ul+EPwR0jwTqc99MwvJGHyeYM46f/X9etenaNqthrKyNYXEc8cbAMVYHH5fSr5JPzL36cdKJVJW0Jtf4h0a/MWqT3psWdnNOqI7DDNIx5HfmlprHAzTAr3IXY8KH52p1hbrbwBe5OSabEjPceZ2q1toAMZNMkqSmsKAKrjmq8+ccirsinHFVZ9wHIzWsCWZdwqsD61l3KYzWzKBzkVRuVUnirYkzCuYz6VnzqQa3LmPJrNuk9BSGZNw3VV6iqTxtKw25PrWlNFum8lBlmFW7SxMCfMvzGoaKKdjZrGgOPm61oRxbMN3zUsUODVgxhF3t0XmpsBOs0drZPvxuNcpcXrLOzK1LrGpGRzGrHANYV1cbV65oA1J9WeFlZjk1saXfGdVLdCO9cfp0Ul9OA3QGuyisvLtUZBgrSA0BgFN5wvQkDJxXi/7Wmjf2r8LTdvE/+hS4QIMk5Gdx46BQw6jlq9hi3lAzHpWd4w0e18QeGr7TJ49/mW7FBjI39h0PU4z7UXCx+aJLOhYjAUfrSsuw7evrWhr9mNN12/sowGjimZCWHbPBx79fxrOoEFFFFMQUUUUAFFFFABRRRQBreNP+Ry1z/sJXH/o1qya1vGn/ACOWuf8AYSuP/RrVk0AFFFFABRRSHrSAWrej2M2p6pa6fbqzS3EyRKB1+ZgP61UPFe8/sheCzrXiY67cwqbe1k+VmGcYGD+rj8qAPp74V+GofCfhG209I1RmiUuAPXJ5/P8ASus24/CnzsryyFR8uRj3poOck0MaGOy9DS2qqX3Cq0rZkC+9XIgEQCkMmNCD5iaack4Bp6LsXnk00JkjSR29tJcvwEUsc18363eS654ve8ncmNpcn2Gf/r17B8X9VbTfCr28LFJbhdvpwTg/purxOBo7TTGmkb55JAqn2HJ/pTEeqWzRHTY1hXCH9Kp3h/u5JFU/DN39o0RNpzzx9P8A9eatTMWIRetFyJJFcZdhnnI/WvMfFW6DW2t4lyWb/P8ASvSnmENtK2cYzg15uknm6hdancndsOVz+dO44syNfkknvBBnIiAT8qiEOWRewoik8xjNIPmYlj+NWYeXBpFkgtipzUijHFSo3rSOoBBFXshCDk1ZjA288cdaijUtnFU9Zv8Ay4RCrfNQlzAyTVNUWKExwtlvUViKzEb3bLGmRoy4kb5s9c1KdpJFdUI8qMpDRgmpolyMnmofLNWI1YYrREkoXA4oT5mo3ECnQitBE6rxUiYUVGn3qk8xIwS3NXFGcmOCnbvY4UVXnv1jBRetUbq+klYxrwuaqk/Pz1rZIhsmM00kp3OduKljJzlRmq6dcVZjO0VvB2MZF2DJ+tWRuUfMcCs4yIq8scsRwKk1O5VZVtY5DlEG/IySetaSrcoRjzIulz2ORTDKR1rLjuX6KWyOxFSR3jE/MhIHWpWKuUqFjWjl/dGuu+EjiG71TUriTKW8JO3HUAZP67RXn8VzhXiUbpJXwvtk4r2fxFoWl+D/AIUSa5Hua51BI4wMfdX7xJ/8dHOetZzxsHZSJ9hc8rmu/MkebdlndiT6nPNR+ecEmqdpI7DYMCPGdx9TTZLu3MpTfuZflJzxXTGtBx0ZPLyl4TUNcMgyoBPvVQOCPkINMkldZo49mWk+6M000le4+TmL8U4CZ3KPYinySrsQ54PHByM1u6f8PfGN3Zx3FvpJxKodA5C7lPIOTx3HelX4Y+MruCT+zYbZ7mM5lgEih146bSR+mazeKUdWzP2Luc8byJSYfMy+PuZqpLIrZxnr613tn8H/AB3MCkyRW527g7rkg+2Pm/Q1wetWNxp2o3WnXTK8luxBI7nNZfW1N2R0ewaV2ROfl61A5yOVpGl3R7+R2xTfN44olqKIwStGcq2KuWuqSAgSkEetZ00mfvLUatH6cVjJDOljkilyUcZNMk4OCa58TNEwaEkDvWlaXyzKFkIBrGSLiy4F7ikYlRSBowcc/Wkdx61mzQilbJqE8mnSHk0i4NZuzNUyzZak1rhTkqDXR2V/Bdxja3PpXIupA+XkVEj3UMokhYcGsZQKudo77W54+tQ3LswwKqaTqD3SeXOBuq5PEyDnp1FYSjYtMqNkU3dzUrNk/dpm0M59h+tQty76Frw6m/Ud393nNdhaPsnaXGSnTPrXNeE7fa00rY4OD/n8q6FMrYyEnB7Gk9xHFagpn1SZscbuvtUltGpbPUelNlkjSWXzJByTzWedajtmwn3qpRbE3Y31iVTlRgGmukags8y7Rzwa5m41y6mLKpK5BGRWa810x2yTsRVKAKR1V1qVjGNu4P8ASoP7csQOI+e2a58RjAbduPvSNGD2wauMEDZsy+JJDIVgjG7saWHXtQY9vwNYoRhjpUqhsdav2ZDZqXesalIpjZto6571Vju7zduNwR9DVaQuEG45oRSRletPkRNy9HqWoITiYsvvUc17qJP/AB8HntmoQxXhh+VMcxt8p3Vagh3JPtd55m9pn3dM5qT+0b5TxMcdxUSpkUo2AYapUByZOdXvwgVZSoYAHH93ua+zPhXCIfAOkxKAGMKvIMY5Ybj/ADx+FfFAQfaoeMoXXcP9nPNfc/glWj8NWCuhVzbozj0YjJH4ZrGqhx1Nyk7GlFFYGhTtExOzHvVwKB0qCHmUnHFWKADFJzS0UAFMyC30p56VGV4PY+tA0Q6jdR2dq8zZwBmsmO/Oo6E9x5DMyjOw5571r3cKXEXlSLuU9R60ltGsMYWKMRjuMUCZylr4wuXSRv7NkO3jOeKdp3jKRrtYb20aFG4DEf1HH8q6kQRs7boYyMDHFZniPRbXUrI/KscyD5SAKARrxSCSISRtuVhxXO+JWut6xB8Ie3rUPhOa8hL2Em4qhyHxkAY+teJeOvGXjCy8VXtrHIlzDDKQFLcqe45+uODQB6uN4kKlCPcUqttbaeRXjH/C0PEIxus1B446/wA+fyNalp8XJIWRdT0liDwWQ/0OD+tNAdb41vNrJZoTufnr+H+NZVmnyBcjI61mTar/AG3d298FKF1GFPatjTAry7c9Dk0wLmtXP2bShCGALDFP+HN1o9rqHnX92sb9RuOBn8fw/KsDXbnz7sRA5VawbrTFmkMiyyJ7o2DVsk+job3SL2YSJe25cdBuAyKvO0M6FRImemQa+XU0ZoSZLW8nhc9SrkZ+o6VoWEviLTwDba1cR4OQoOVP1U5BrNgfSltCsI4xipwf7uMV4LpXirxjaqNt6kv/AAED9Dlf5V0dj8RtcjTZe6ZBMR1eNtjZ9xyD+GKLDPVGcKHY9QO9eKfEv4i6tpfiEWumXIQRoC6DnJJPUHjoB+ddVF8S4WHl3WkTFTwxRhnH0PB/OsLV5vhtq9w0t1bSxzy8sxyp9Oh+X8jVxWomZOmfFvW1hVLq3imPqvyt/h/KtqD4ukIFmsGVvXP+f51z914V8ESZ+w6zJA3UK+efwbr+BqsPAKTELYeI7Sf/AGHJjb/vluv4GtLRJueg2vxT0yRF8+Bkb1U4/Q/41o2nxC0GXGZipPUHg/kf8a81Hw11osq295DKe6kgfz/xqu/gTxFbyEPanPt3ppQC57TaeKtCuCANQhVvRjtP61rw3lpMcR3EbH0Dc189N4Y1yJm3WMoK9Qp/9l60kP8Aalnlf9KiI67c/wAqTpRexXMfRhIFGa8F03xTrtoDGmqyEf3GHA/A1tWPjzVoUwXjmPoDg/kc1P1Z9CXPU9gP1xRzjsa8yg+Id0x/eW4B/u4x/n860LX4iWocLcwOnr/n/wCvR9XmPmO8B57j2pc461ydp420+XZ5hEbOcDJ/xrfk1K1jiWZ50CNjr15qHRkh86LynNFU4NRs5v8AVXCZ9D1qzuVk4YH6VDg0NNDs0oNRqxZc4xT14zUoY6jFICKWmAVna7YrqOl3FlNIY4pUwWXqOeOlaNJTA4v4Z+CLXwVBdx297LdfaJN7F2JI44HPPr+ddngAc44oIGDxTWHyccCgCO43sn7k81Ssb9mmaC4O1u2auxLjncCKwtbuI21OO2tVzcDr+dUiWdCG7Y/Glb5l21mDUPsqqt7+7461bhuIpoxLbyo4PTmhxYKS2ZZXC4UU6olLY3MMGpAcipKFooozSAY9VZmGcGmX16kOcnFYlzqqljg1tBEMvzOpYiqE6qSagF00h3DrS7yQWbrViIJk4qhPET0FacgKpuan6fbec+8jgUmMo2emlD5zDmpZoG6gDr3rfaHjbjAxVS8ty0YC8c1NyjGSEmTAx9ayvE98ttb+SrZcjJArZ1a4h0+zYMfnxXn2oTSTTF2JOaTC5V3EqWYnJqs0Mk8oij5OealYlpAF610ej6YIoTMwJcnJqQuP0vTltlTaOSK6K3i3Wu3HAFV7SE4BI61s2cOYSpHakxmKNqMfQdqarByFLbYxkAgHPNS3SbbgqBnmo0YqwkXG0HmkB+f37QmkvpXxT1dGiMUU0vmRDGARgew6AgV59X1B+3LpGnQXOka1bxKLqUMHbbyct8oz/wB9n8BXzCyFXWJmAYgMTj1poTG0UcduRRTEFFFFABRRRQAUUUUAa3jT/kctc/7CVx/6Nasmtbxp/wAjlrn/AGErj/0a1ZNABRRRQAUg+8falHWmjLKV7sc0mBLDE09xHDGMs7BQPc1+gfwE8Mp4S+GWm28kIS7uIlkk45+bLn/0ID8K+OP2fvCsvi74oadYrGWt4m3zNjIC9P6k/hX6Bkx7wqKAi7kjHovrSAcf4T3xTJCdvHFOGPyqG53AcUFIgjyJ9zdKsbyXB7VTUv3q1E3HNAFqM5celWLdWeUM33c1Ag2qPek1e/j0jQLi+uGC7FLDP+fQUxHjnxu1Y6j4rexgfMNsRGMeoGD+u6uZ8T28VtotpCP9cVDFfc8n+YpunO2qa+1xcthZJNzM3ueT/OtLTbMeINevbgti1iVipJ4A5J/QD86YjQ8CzeTYiJ2BGMY9K3m+V2ZemM5rz7wZqA/tG4SRsKshUA/5+ld/LIMhs4TZmgzkzmPGd59lszErAF/lHvn/APXXEa03k6ZHCOGlOT+J/wAAa2dfuP7Q1gZOY4Tn+tc7qE63moNj7iHaPw4oKiiqinCrV23Q8n0pIowTmrdtGT24NBoMVSeAcVJEjbjvPGOKfNCU9jSj7yE9AKBMr3lx9itmZjkt0Fc5K0lw3mN1NWtduTcaiY1+4gqCMqe2K6qcbIzbFXdtAalzg0u5P4hkUiDc/A4ra5DHoTkVZjbikSNcVJ5fFUhCSMCMVJFjFRLHluatRxcVaExQUWFpH/Csi8naV9sbcUusXBwIVPANU4w6gEda3iYSLES7fvHmnMPmzUfJINKz8j0rZEEig7smpTyODTVdSKdGRvHNMLJlixjjE6ySIWRMF/asC814XE9xdQ243s3yE9uf8K3ra1jvBcwtcmGSQYBzjHFZF74Qv1gW0t9SjyMupzn26j+orCs3IuCUSPS7q8uXMjoBWiXKj94wUd6raf4e1+DSjhfPkB6qc/yq03h7VjYuZY2J+nArCKa3NXJDNNuVvNe0/TYGx9ouEjL+mSB/jX0T8ffEelaT4Ps/CciAzzRJKQfvICCR/Ja8L+E2jyL480i0u7eQM0oJcqSAWOOo9ASa2PjlcS638VNQupI5FhgQJGMYCrjAH/fIFYTs5GitY4JXuLy3EQkKJvyMdx2q6lpHbgbm+bqTnrTgyqFVV4XpkUweV907mb061tdxtYycUyYttGY2qXwy02p3sNrH816Z1UDB+XLAfpmq0W3zAG3JjnGKseBWj0/4n6ZdszR2nmh5WK5HJx6fU/hWk6suUIpI+5PDjtDo9ramPZsgRSFHIUDgflWVYeGo9L8Y3GsLLIRcA5QcgdPy4AFXX8SeH7XTpNdbU4I7XC7mY5AzwBxzXL3XxS+H8WoB18RxGVh03YU556/d/AkV5nM7s10O7tmm84hpmMOTgE5r5X+PfhObS/GkmpWkMhinOeB1/lnjH517XcfFrwHuWCDVFkmc8H+Hv0PQ9Oxqz4q1Bb+C3ureziuoiOWwQfzH+eK6MPJxldBJcysfIMvmRyETRPH6BlxSFl7V9MX+neFtQj+y3mnCOefG1VXgE8ZJH9RXz9480ldC8ST6fEcxq2Vb2/L0/nXpe3Unqjn9lyrRmBMaRRxSPgnOaXcuOtPcgaTjtUTMc5Xg1OzLioZMAZFQ4lo0LHUgzCKUKD0FackamPzB0rmEXD7q1bO53KUJ47VjKJaLEh5pUBxkVGW5qRH4xjFYuNi0MlVlTdzUA+Xlc5PWrU8gZQtQHG72pMsSKSRGyrEVuabqHnqIZm+f1JrGOMZqFweJIzyKwnEaZ2KARjj5qWdAyxtGOvJqlol7He2/lyMFkUU+W+ie4srSGT968ixgcdCcf41z8r3LUjptKs7y10xHktmIkO4nHrz/ACo1+6W10OVlUhiDjPb/ACTXuNrY2raBa281uuWiViD1GRxnPtivC/jcPsc62tuoVW7D/Pv+lOEbsZ5YZp59zvKQc8CpGijwHLHdUZUqSe9TRKSmWrqUUkSxxQlQc1GFOeamzwFkwoI+WlQsTtCoSPQ8miyECrxxSszAU5W4+ZSv1FNLq2euR7U3TTJGj7wYtnPapS4AHBNQLJBCN0jVDdarGEJiUE9qnkktgZd3Mw+6cVJEQpAY4GeTXPz6hct8y5FQS3M0ybd5Bzzg1fIzO51bSWoGGlGaqzXVvGOZgVJ7VzhRtvzOx/GonCn+Fs/XIpqMrjUjo11CzzxJz61L9qtG/jUN2yetcoqoW+ZWU+tShCp3N83HHPNacoN3Z1dhcRnVrXJUr5q/L1yAcmvu3wo0knh2xeUYdoV3fXHP65r4Q+D3hw+JvH9jZpK8W2QFj04B3H9B+tffenW4tLG3tQdwhjVM+uBjNcVc2gWRR1BpR0oxxXOaEZOxaenK0ycEqAOuaegwooAUUUUUABpppT1pDQJnDfErXdS0qe1XTJxE+CXB/iz04PHb9awI9b8STWeGnHmEckcf/WrS8fLNca9bwyLmInABHbuf0rW8O6RCJJPMjzjAxjinY5ZzkmZHhrxFrAvUi1Jv3f3c4r0RCGj3DDAjg5rj9R0PbfK8Ks8SvluDXXWf+oT5SBjoaR1LYpfZ47e7e4XerMpZtp6/hXzP4z8uXxPqSsPMHnMCwH8Wfm/XNfUcikwuzj5tp4/pXyt4mV18SajubJaZufXk/wD66GMzo0XJTAHvTLuDFrIrhdoXJPtUkS4znNRT7mtphg9OfepTYHReF5S+nxy8DHArobdxbWk8h4JNcz4YLJpMe7nn/P65rZ1GXEQhHU9a1i7gykZdzPI2dzdKWAtjZuIP0qPIDBau2zq3G3BFNkj4yyJhlD04DKj5cD0qWNUbhm5qZo1C8CpQ7DYHwMVfh8vle9VbWNdwODnNX1tgCHzWiQCbVPyEL+VQz2sI58pD+H9KtvCWwY+T3pPs7j73WmRJlSDTLGZv3lukfHDISOfpUv8AYtmo2o8gP14q3aQPyM4zVkq4GzBPvV8tzNyKmn6fJDIRa3U0Y/u7zt/I8VvWdx4gteI9TYpjo2CPyPFULTzF5Zt3t6VfWdvKI2hx6MKagwLsXiDWv9XJHbz4PUDH6HNOl8Q3TL5d1osEydxjP6H+hqhb7Vk3eWyH/ZORWouySPLD9KtU12Ju0ZUmqeHbgeRc6G0eDwNucfgf6Gq/9n+EbknME0HuuT+h5/KtV0Vnx8rD0Iq3FawyAKyRgY4yMiqcbbMSdzBTwx4evJf9H1Ro/wDYPX8jzUr+CYJcLbanGXH3c88/Q4NbqaVZlv3lrGR6rzVmHRLGWePbHJtU7hnlVI+tS6ski0mc3B8P3nZxNeKkq9Nq8Z/pVWbwXr8G+SW+lvI1JCxpjjpz7/lXR+JPFEGg6pYaXDatcSTEBmVSdg5JyR7CrMs2pXV65gdouhwVyPpURqu4mrHCG01S1yPLuVx1AUn9K6Dw5q01ho89zeSSSEttiBB4AHp9TW4JNWku0juI49g43dv1pNTm3S+VdWAeMH5eM8Vq5prVEptHMR+KtVmkkKnEQPyginR+NNSVgG6enX/P51tBdOaTy5dNkCf7Iz+h5pW0nw9c/N5ckR7jH+TTTpvdDc2U4fHMqkedbhh6ircPjy0JAnheL3HI/wA/nUMvhbS5xm3vgf8AYyM/41Un8EJIxSC9BOOjEH/69KcaT2EpM6rRPFOm6tP5NtIC/p3/ACrcDAjrXKeDvD0WjRZbyzMWPzA5x/nJrqQV+o9RXFUjb4TpjJMcOabJhQWY/KBzSrjadtB2lCrd6zV+pRQsdStrp5lhXmIgH61FbWNuLh9QdAbj1x0/zmrNlZQ2obyVxvcu3uTVnH3htA9KtEs53xdJLLFFZQRkyyMN5A7Y6fqKfbaD9mhCwTOHxnJ4x+VbCCDzdx2tIDj3BovGlS1naFd0oQ7R79qpVNLE+zd7kOmLdo+y5bd75zmr5JJwOKp6J9qXT0+2HMuOc1dJ+YDvis2aRFHSo5m+RtvXFErFRWZqNwyovUDdzjvVxjcUjnPHOr22kaRdateHyreKFi75wTgE8fka+fYP2jPCo1wWdwrm3GQZFOCTnHf5T+ddz+0TBrWt+E20uFtkLOWKhsb+Ov04P5180/Db4cSjUprrXtP/AHVszbFK/e+YfMSOD3rZxsjJbn1/4V8WaFrVutxbXyoDjCSqVPPv0/Wuv2Jt8xWDA9CDmvmvwtoE+pajGukB7a1H3nXgD8vrX0NpgtrTT4LTztxUcn1pJFmgYDcbVArXsrRYIQvfNJYQBI1fjnpV8J82e1ZykCIPJ3VVvGS3hlZ8Dbzk9q02OB6DvXE+NNSDu9pA27I+Yg/59ahMZyfiS7a+v2w37sdT/n8axZGLOUVTmr0yNsKj8TU2i6fNe3Q+X5R7UwIdE0zzZ1kk6A7sfSuqgjyu0Diplso7bCovPc1Yjj54GKAC3jzjjpWhEm1KZBHxVlMYxQUYurJtcMuFOOeOtZyRIIGBc8mtvWYFKbgaxwF2lWpAeS/tT+GbfXPhhPchHMtod0G3kk8Z/lj8a+FsLyjLvcHkiv0y8VQW914T1KwnhWUNbM3zdAcHH+P4V+a+qAR6ldRqhiRZW2Iey54/SmKxVHA4ooooAKKKKBBRRRQAUUUUAa3jP/kcdc/7CNx/6Nasmtbxn/yOOuf9hG4/9GtWTQAUUUUAIeBQzYVmHsopQMn9BXSfDTw3J4r8X22kIpaPePMx6ZwT+WT+FSx2Pp39jLwedJ8P3PiO6iKz3BCRblwQApyfzcj8K9/RTwazPCekQaF4dsdLt0CLEmSB/ePJ/nWuTzjsBQFhBQaKKBjDGh/hxSeX6EfjUlNkPykdz0oAI5Muo69q4P466yFtrbSYpOXOWUdx0/o1d1Y7zIML93kcV4t4vs7u++I8kNwxb7uM9hj/APWaoTMuOIQ6ajNhZXyFA4Pv/Ot2YR+GvBj3MSgzXKiLPpuOP5A1z3ilTa+KIrNWwsMY3DPGTyf6VYvhea9eWWkncLZXDDGcZ6Z/U0EGFawf2RPDNeSHfdYk5755rs73UlGgG66EqUUZ69s1zfxXETa1Yw2hBa3UAqO3+QBVTU7qeWxt7TPYA4/z9aBWKVxOYNNluZDhpTkfjzWJaqypuPU81d8RzCQw2cfQHn/P4VGE2oBSLiS25bb9auxM/GKggToKnVWXkdKLlEzSb1+bk1CzYjdm6KKkTOScZqO7BXTpZB1NVFXZMjmApklkkPUtipF+UdM1BGJOnbNToGH3uldi2M2DMrL0qS2UsKjIG7jpU8OVFMgmSNlHWn5Kimh6C+TVoB6Z3ZqZ5DFC0n90ZpkR5qPV5Nli3vVJ6ikYrsZZcmpEzVa1bILmrAf5a64rS5zyJB0pp60K3y80zdk1pzIkmRaeOtRI1SowDc00wElkKhztBZu/TFQzNO2pLNG7bAoAO7kCpZ/mHFMGGrOVmx3NG31O6hJeG4dBnjcP6irUOu3ihgZCSzfMT/jWRtcRnDEgc4zxSFmHEa/JjJLHoabgrDvqeqfBS/Op+Nw00CSGNCEbGdpIxnPsNxrD1HxD9p1m/ubyyC+bO3P95cnA/LFb/wCy3bxyapq9/Im5ILcrv7Avx/IP+dXfjBo41OztJLOJLVi2crwSO39TXI9GbdDho7rQ7p1jezVFz87LwRz7dfyrpG8JeDb+KF9L1xIrsjOyQAjPplen4ipPAHhGyFwI9UjMg2ZbPqf/AK2am+Lnhvw7oehJd6fDIlwzfK2c45A4PUdSevarSjJk3Zg6r4Q1yKSRoYbfUEj6GFhJ+YHzD8qgA1a4nsrG/wDDMSxI6h5VTJAzz6MOM9a5GLWdQtYmuodUm8xXAXc5Y7e/vXoPwq8dLba/Mvi+dbiwmiO1pBu2scY6g9ge/etXFWM22XfjfrOg/wBgaV4X04ztbOqPOULZDhec98bn/wDHa8yGk6LIyol08bIu7c/zZ/rTtdnin1a/uoV2RTzM0a45jDNnA+g4qm6KpKsBL8owzLzioWGgw52jW8HaXpsPi62+1TQrahhuyOG5yc/gP1r6b0/V9BazWCz1CFY0GCUcbQe/I49a+TZCqskewscdc/1qSGaeGTcklxD6PuP86ToqLLVU+hviB4p0ywgdbMQyT7fknypHfjP+eteD+JNSk1i+F1cP8+Of9o56/wAqo3V1POQZLlpPXJzUUvzYx1q+UOa4Fc0wrTl+tP4quhBCy4FQsfxq24GKquPmqWwQxmfqOlJ9oaKRXwcVPtXbSMmUqbmkWzWhPmwiQCrCbSBmqmiyKYzB95iDj2q9GnyHdjNYyZoiCaMdc8UzYDUsyjAPrUYBrEsCny4qFk2HK5PtUzlqiZ6TjcBEZo90kOVZhtP41reB7NLvxjZCV84cdfU8Z/UmskPuSSMcZ4zXW/Bu1S58bwqxJC4z36nH8sms6kbRGj6dhXARG4/djA9Bj/Cvm/41XQl8bmEsGWFckeh6/wAzj8K+kfMQTNI33AhJ/wBkD/61fJ3ju6+3+LdRucksXI/Xn9c1nTWpojnlDZyTn61ZjPHIpiYqTG5SF6103VjO5DIFkCyN95W2n0FbY8I+IlMdy2i3MtvIOHjQuBx3xyPxqrpFktxq+m20oHkvcL5g9RnLfpmvtrQ4bSTRLQQ28ZAUEZUHB9vxrmlOzBM+H7zzLAul7bzxqvqpOKwLnXNzlIZAsfuM819/av4Z0XWXWTVtItLtlG0GSIE4+vWuO1j4GfDnUxKz6IsRkIOVY5Q+x4YfnTVYOU+JftKyuS0qD6nil3cYVVI9VbIr6v1D9mTwq8OLO+niOOPM+bP4jBH5mueuv2X1SMfZdTxJ3IOR+fB/Q1rGug5bnziWlA9RSI3Ne66l+zN4ghLSWepKw9Ccj8wAf/HTWVqH7PXjm2U+Q1tcr2YZ5/IZ/MVssRFkODPIyzEUjsNvFdnqvwp+IGnqfM0G7faCd8SeYmB6lc4/HFcpcaPr1qrtcaNd7E+8yxllH4jIqnUj0J5Gyqhz1qVlHmRrwfWqv2hRndDKuOuV4/OlN1GrK7ZXPQ0uZByHrX7LMXnfFCNjgKqs7KSOgwf5hR+NfaytknrwcV8W/spMI/HtzebBLti+UdcAEE/qU/KvrGLxJCc7lZNvXPrXFXd5G8LpHSUVmwavZy4xIM4qdb63LbRMufTNY2NbEtxII8E1Kh3KDVOcC5KmOZCFPIBzVtMbQB2pCFozRSUAA60GgAU2TbxzjmmhMx724sTdJHPCDMSQpIq5psYjZlwAc5rN1mMTeILOPAyqs7H2HT9a2bFCIg7feI5quhkleRORnrzSHqDk8UoOaGAwc1BsRMGaNlDfMy8e1fL3i/7Mnii9jjkQkSHgHsOn6c19PXbhC3OMoQK+ej8ONav/ABnqmpXU8cWnyNJKHz91BnA/IAcigDkUXMme1SXSxiB9uCTiqf8AamnLq1zpUbF3tJSjv0BI4/nU0mRvCDCMOp5xVKIXNzQo/K05G7ZqWeTzbpj2WqukTf8AEqwcllYAe9SRfLAS33yeatKwh6ff3Yya0Ibdjh2OB61TtwQR8uTitO1llVdrL8tSxD1hG8EZyKmOQMVJbsFQdyW6e1PlaMyfNtiGOpFVGNxcwy2ST7wYKucH3rRtGVWK4Z/asaXVrK2bbIwdhn7nSqE3jOZpvLt7QKV6NjNbqmJyOxtZTC/zKF3cgEVJO0bne00akdhXn93ruqXJDS4GT2qobu+klzJO+OwzWkaJi5HpEGpafESJp4wR05607/hIdHOcuAVH5/SvN7dnkY73LfU1ZiC8/LmuiOHIcrHdv4g0hTviXr2z/k1E3jDT1YotoxPY44rixtzjbV2ERkDKrn1xzXQqSZl7RnVReLLPdxCNvoRWjD4q04oD5ZVj27Vw7wpj5VGafaw7sqV5zVewQ+c7ceILM/OFBqeLxFYEgMhI9c9K45IABjFAh5APSs5UbC57HolrrmnkgGRl+tblhqFlMBCtwOm44NeX20XCryRmtGztpprmb7KreWvBct09MVhUw14j9tqkd/cW1hc3n2toIp5IwQr4BxT/AC1LB1RsOOgPFc1cXFh4b0z+09W1TZAi8jOS3H59jWB4O+L2i+IdX/s22WRHz+5cr8rjsQRn+lcypNJ2KnVu0j0kKqQld+W9CelO2LgK4Zj71jza6tncC31K2KmTlH9R+NaiXdrIi5PB+6a54xna5r7SF7MlMQ6AqB/ddc0ktvGR80aZ/SpYiHUkAZHf2qO7uraKQeY3UdBStJlPk7lWaxgYfNEM9iOaz7jT0Y/6yQAdOelaQvbVpFXcyZHJboKmKb1DRski9u9UqkoaMjlvqjnJbG7Rsw3zk44BOau2f9r29lJI0gd8ZAPOf61faBSwbH5VJaxytNgthPSr509wV7k+jtcLYRveYVyuX9j+NXN6NypBHqK4u48QX8/ikaP9lkW17yBTjoT16eldesaqiRKW+QjHNcp1kwxStjaaYOHZeTxQjZXJGDnoKGBk2Fi1jfXd7JcAq2Sd/buf6VPHqenlt0d9bkjhsODz/Suf+JOqm10g2sJ/ez/Llevc/wBK8Zu7O7tJVkF9KxV1ZsvnHoPUVvTo3iTKZ9KowZFbduB5BFPHXPesfwlcC60G0k3biEHOc54/ya1xnuRXPNSUrDTB1yKo3sHmIAemeavjgcVFMm5SM1cHYUlc4D4gaFLqMSm0Y7lHQf59q8+07Trg6g1rdW25HBV8DBYfhzXuM1sNjbeSRjmsubTY0IcQru+lb35tDLY5TQ9Dt9GjMNpCFjbJwSSeferTWrKiuGYsp5NbTRjfkjkVHLDmIjHNW1oO50mjOJtOjIIOB1q8eu2snwuxNmykYCtgf5/KtC8uI7eNnc44rlersWtjN8V6kLHTXWM5lcbRg159cbnZXbmSTk/ia2tZnN1LJMzZQD5QfzrJCFirNy3YUmrDK0FjJdTiGPJ+bk12thpRsbYIvDAckirXhbSYrO0F1Kv71/UdK0r8BEeRiAgXcT7UDMGWP5VYqRuPekACiuHh+ILy+Ojpawt9meRlRscYHf8AIe3WvQI4Ss89u/8AeDD64/pTCwRjC1KnSgREU4LgGgZX1BA1sQK5whlc9Dj1rqXUNA2TXM3KBLrLHjnA9aAIrdVkk+zuxMcgKyt324OcV8GftL+HU8PfE26jjjMcc48xAccg9/zyP+A196Fv3e6NcMDzXyn+3RpoXXNJ1aGML5se1jjoBwO/+8f+BCgD5popSvyHc/KjIA70lAmFFFFAgooooAKKKKANbxn/AMjjrf8A2Ebj/wBGtWTWt4z/AORx1v8A7CNx/wCjWrJoYBRRR838PWgYo+Vgccqc19W/sbeAkt4bnxPqMWXYHy1K9CBgf+hN+VfM/hXR5vEPibT9FhBP2m5SJiB0BYAn8s1+jXhLRbbw54YsdNtlVVSIA4Hfqf1NSM0hzITS+tB55FGeKACkPNLRQAnQUxyv40rmoFJJzQBZDGNQcgDua4zxhpMcGsPrR6ED5gOOw/lXWu+4BaxfHmmyan4Za2jY5J7f598/hTuJo8e1PS7jVNLuvExkI81yVyei5OP/AB0VZ8Iah9ngW5YjeidT2PQfzre8cOun+DLXRLUAMcLtHVu38l/WuG0klreW1f8Advn8aBWL1vZtrEer61KvyqSIyR78fkBWHp91HPbyTMMpApYnvwK6/wAUOmheB0tYSpN0m089M/Ln8s157MpsdA8lWy9ywyfbr/hTCxVSXz7xpzyvar8REhHBqlBHtgRV7CtG0TC1LGizFgHNWNylar4VWHrUh+UZoGPHANOljDWLqMZI702Dk/NU5i3RMucZBq4Es41tu4hex4p6thOeaWSPFxIq5wKj6Lj3rsi1YzY5ME1bjUYqrEuTVlV+WqRNiQqvaowvzikJYU6Nvzqr6BYsCMjBBxVPX9xsgE5zV0v+7qLURusSO4FEdzOTMNI9kCAU49eKRJMRYPUUAqRXatjLcc2QuKFqNsg9akQg0CsSr0pxIPWmrikNAWHMwxioxz0obpSquFpWCxIrblZN20kVWnk2QFS3ys2CRTizA+1OdVaEIVG3Oce9U3pYSjZ3Pffhto83h34drf6SpkknJaZj0IAwOo/3qTVrzUdUgg+1QRjacqq8HOPyryLTPiF4n03Rl0WznVbYEg5XnaeMcY/rVaDxJrNuDILxy7N0HQDHXHSsHBnQmrHs9k01ndRySQlxxuIPP61598Zdfk1XUobWMukUQ5UcHPr+prGTxdrlqR5c25ccrn/Irn7+/uNRvJLq4OHY8gU6cLMzYRM0ckjxxwsSMASfTsaYI0VR84lZmyRk/Iaj3HNPR8YNdDasQSH5t249DTZFbeTnrTXwy4yRzk0jsSxJNQA9Sw680h+4VC/KeoNIrGnhwaAsM2x7AFVgfrTSxz0p5pm4GncBRQN2aemKcaQxhPGahapJelRDk1DEHvSb8nFOYUzbzUM0jsWtIYxX3qWUgVuOCKwtLIbUAfTgVvStlqxkaIrM3OD2oVhQVG6nGLjNQWMdlxUJ2ntUskZqLy2U5oAfEqhJJGGB0Fehfs7WscviSaXBJVSc+nb+W6vPZVZYArdxmvYP2cbMCC+vFXaAAgPrn/8AUfzrGpNtagmeqa5dLa6NqMx+6kDZ+nU18lXrNJqd1IejOc/5+tfT3xCuPsvgjUXb+PCr+HzH+QH418uhzJucjB3GoptXsW3oEac1IqkMCOoNEZ+WiWWNQjE/KAdx9605bkGx8Poftvjmy09mLjcMHHfOT+gNfbmmwR2dnDbYwI41BOOpA5r8/vDXieTQPF9t4gWMmCCUfKDgt82cdR6V73pf7UGmyTqmpaNNEuMFkO8Z9SOCPwzUzosaaR9EpfW/nbGkAq2HjPzKd2a8L0v41/DfVbpmuL14CCDgEk/98kBvyBr0LRfiN4FuUC2Wv20v+yWIb/vk4b9KwcGjS6O0ZPMXB6UKgFY9n4o0K7Tdb6pbNz93d8w/4D1/Sr8V9Y3EfmQ3kMi9zG4OPrjpUtMaaLEmP4lPsaPTBGKjWaMpuWZGTOMk1IduAR0Pccik0PRhsRX3BcGq13pmnXRLXFjbyMTncYxuz9etW8etHNCbQrHK6v8AD7wjqan7Votq2c5YRAN+YwfXvXN3/wAE/AlypMdh5cndl4J/LH65r047h/D+tRvn7x+XHcGn7SSCyPKdJ+GeieCb+TUtJVI3lXa/AyRnOOMdwO3atQTrIhUMrjcCwYZ4ruLqKG4RmmjyMcVwuqaHdfaXmt22xE9Kd7ieg7zY1+ZRjPpTvPVyPmIrIurTVrOE3My5gSq9rqCtsZoztdscUApHSLNIp+WVh+OasRahfRL8tyWX0JzUtvptrIV2SlPl7mphpDgj51NADU1y+UfN81KPE9wrAGPvzkU2XS7jP7th9Kq3FncxDDxA0DRrx+JQ2N0R/CpxrllNjzgUxggnvXMKsinmKnFd7gyR4C0hsv3F4ZfFaXUTH7OIwpJ9P/1kmunjvbTyiyTLiuLYrIWVWIXHIHenxKsi/KxAFEmKMTtIbu3dciZcn3pZ54xGAWBzXFycJuWQgg4qSNrkr/rM/jSuM3tZkMyiOE5cqQKyE04WjzQXFw08csRJXPT2qICZpAzSlFAOTWT4j1qbQdGn1GU5O0hFPfjNVFEtnzR4mgSLxXqUUC+SBO2McZ5/xyau6Pq4WBre6+gaqGpyNf6vcXUnBdyQPanfZ02/NmumNMls6+wYfYF8ttylsjFa6KqRKf4iOlcpoV79mnjtZF+T19K7krG8KuF3HH8PNZTu9B30GWkbAHcQD1HvWpbQgRiWZgsffPasa61K209kuJvmcDAT865fU9Z1G+u5N8hjtyflUH3qqdFvclyOl1PxPaWVwY7YCQ464yKwL3Vr3UUbzvlRjxtNTeCdEXXtcNrNGyxqCWk56Af44rtNV+HdtpunXNzb3ZkCqGx6enP/ANatG1GdkZ6s4KI5Ta2S/YmlRX3Hdw3pQJQ6j5s7TjPenll8zd17E13xjoQ2WrdsjDdanZlJy3XGBUMSrjcDU7Fdqt61cUiGyWzVWU/Lg1cSNQPeqduN3fFXgIooS0koGOtdCV1oQ2MZBV22t/3atjJPNYx1TTYyVRyzdxk0h8QBRiNPwzVRgzK9jfaNsfKKdAjqx71zJ8Q3wbaIflbgH0pH1a+BDCtORsOc7SNJcZ4Ptmp0jLD5lINcRHq16xDCQitG21i870nTuKckd3YRL8gwD8wz7CsPxMfFd18StM0bRV+zabMTJPJ/sKCT055+Ud+TVOz1q52SRsgVWAYMe5B6Cpr7xffQalp2sfZ98MI2OvTPOffrgflXHiKdRfCKjNKV5Fr42+Adc12006OwJkghQLInONw6Hj6sc1n/AAo+El9p2sJretSrE0P+pjjxjoBz+BI4NeqaV408P39kLv7VHGSMuGO7b9cZxWbrfxL8M6eRHDMb6RzgLANxz7dj27157rVVGzR1XpyluXPiNPHb6GJZCFk3hUB6knjj27/hUHh5ZG063aUk+YAQc9AehrDez1DxPr1tqep74LFVzHCx5yC3JHrz7V06R7U8tM+WMKMegqWpRVjGbi3cXUrm4jH2e1kPm5+bHYYrmviFrs2g20HkR+dN1JPIx/nNb8c6WviZA26RJlxg8gHA/wDrCtDxJ4ct9YtnhlZVIHy7lyAO9OFVJ+8HspSWh434Y8Ya1Fr9vDfN51peP823OVHUnv716lqF4uh3tvJNeGK1cqCrHPJPTpWf4W+HdhpOoG8mIuWH3QOVH+fwqz8TtMs9YsLbTZ1j86SUNExOCpzgfzNa16tOtP3UFGlVoR95nR3Go2cNg1406fZzyu0dTjNYFh8Q9Fm1c6bLHLA2eJJFwpHPfp29ar2FnZrrNv4b8wyWtrbGQlsglidoH5DNJ8T7hfDnhOfUNL0m3uHQbWIwu3PGeRjufyrm5LyUTsotNczOxS4tmaOZY4SXzh+M4+tXFA2nawOeQa+cvh/46j8W2NzpuoXU9pqQwLERs6gnngEA+w5Pc16z8KP7Uj8MBdem33iuVY5JBweoJGepP5UYrDOiroKdbmnZnU6tNNb2itAm5ycGmG6+zaY11cnbhGY/hVjz4zkq+4jqtcb4x1KS4nNmpAhQk8d/r+VZUqTmbTmkct4hu7i+1E3Jc53/ACD+6uMZrmr+EzI6uM85Iro5VQgvnmsu6SMOSWwTXqRSjE5+bU6Lwx8QLHS9OisbmM7oxgYH4fyA7Vu2/wAT9Adtsu9PfGR+nP6V5Tc242OG288hjWHc2+0Hcm4eo5rlnTUtTRSPoG1+IXhmdM/blj7fMP8AD+taKeLNAeMN/aMJX+9uyPzHFfL5tkYfx/meKhe1kU5SeRf+BVg6RSkfWcOo2VxGJYbqOSPsykEfn0pblEmjypDD+8K+R2bUYJBJDf3MUg6OkhB/StKz8V+KrQq0WrSl16NnB/MdfxqeQTd2fSz2xVThW9d+3Iqu8Z2FsgqOteFWPxW8WWup2qz3CXEU7bWyoyew6Y78dK93gDSQwT7secgYrVq47FzQGUK/OFHrWXr1/wDaJ2gQ8VHfSy27lYz8prOc8mVvxqLKLuWV7nLDaPujitvwxo4mP2i4U4H3RVXQ7Nr64AcERZ54rs4lWFRGg+UDpWc3dgObaqZ2/hXIeONWa4jbRbBs3MxUHHZc5P8AKtTxjrkekaeWBBnbARO5/wA4NcZoUc2m+KbfVNVzuu4yIwe3yjP5A/rSFc4PxRp76HrWm+Yo3o6tI5H6fyr3K2liuLG2uo2Enmxhg/8AeFecfHOzupZI5RHiMfNuHt/+v9K6X4XTPc+BrCfcd0bEOT6+n4DApjTOjOaVFyctSldqM/OAw49fanY5oAjYKTtrn9bh2XQOOK6No9zDaOazPEEa+V5maTGjnzu3sq9GrzT9pnw/ba18Jrq6uIW8+xDMGBxux079ztFelgBkPOPesbxfYnVPCWs2MyBxJA2wEZwcdfw6/hSuM/NYFd2VzgLjJ7+9FXdctmsdYvLSSMxSRzMNh/hHYfliqWGPXimJhRR9aKYgooooAKKKKANXxl/yOOt/9hG4/wDRrVlVq+Mv+Rx1v/sI3H/o1qyqGAUc8jtjminKu75Bks3AwKTGj6D/AGMPCCar4qk16ePMVmrFCV43cKOfxb8q+v2KsflHHavOv2dPC48JfDOwtnhMV5dRq0wI5B25P/jzNXog4GKQxSfQUlFFABQOlFFAEM7YQ1WaTC4XrVi4UspHWqSwuT3FAEibmZeeM8mrMaeZJIGYGNVzVeNCBzVu3EcbEDkN1oA8nit5tU+IbxsrNHbhmIYHAz8oP8zXH67PHa+N5vJG+N2wFHQf5GBXq3jZLbw+bjVI8JI6EKPcjA/nXkuraXcw6Sdck2h5pN6Y7An/AAFMRV8TTXGoaha2krEovOM8DsP5msXWJRLqnloB5UYwP8/QV0EZiayk1JiWbZhQR0OOP51y8IZnkkbu3H0piLKBThQKtxqRgetVIFbdVtWbcFxUlFx4EEW/PNRK3T2o+ZRhmpqOASrY9s0AWIQWarmxoiPeqcLMpyFP4c1dR2dORz2polo5vxPamCcXAYjd6VkdT7V2+rWy3ljtYDK9q4p42jmKN0zxXRSdzNkkfHvVpW+WolTYBjBp4xtrcQpxUibOoFQJ19qsJtx6VSC48OucFadMgMbK2SCOlRt0z6UofkMx/CtEyHqYE0JjkZTnk96ZwvBOK1tStmZTJtrK3DGGHIraMjNoAOealC8VGpzipF6VoiLibipxTgc0oUsOlMb5c0AOYE8ilJwvFMjk3DbT04HNAhoYk8imysegqY7cVEVyeKAG7gqjjmpdysozSBPbNLt5oAUEAcGmMR0FOZPQ1GVNAxQuTTwABTFyKduFAhw21E3WnPjbmmc0APSnbaarYFODA0AIeByM00bSfSnORSKKAHBcDikJYU7bxSYNBRGzZpq9aV6EFSAhbnFMZhkinlfmJqHYWOP7xxU1I2HEu6DC0l0Xx8vrW7KMEn0qrpdv9ngyOpqy0mVIbmuRtt2NkV+S1OYt0oTO7OKkA/iOFHbJ60PQq5FI5A5pgYsCo64zk0+QqxxRF5bNt2tJgdFqW7AVp5v9FZ2O45xgDOK+h/gbZm18CQzMArTkvjGDg8D9AD+NeNaV4R8Ra1htO08wxA8GQYPf/PGa+i/DOnnS/DdnpzMPNRBu9h0H6CspSRSRi/F92t/AM0h6M21fr/8ArxXzcUCjGa+gf2iLgxeE7SFclWbJ2jJHvj6lfyr58jUMPlmR8dR0P5VMEhSRNEq4rP8AEEixWQj43GtAAgLt7msbxCwa6ReuK6IWM2zKUBV2y5ZSc7c9KCwU4ChkPrzUrfeJxkdKay7hnbXSocyuLVkThD/yzQ/UU5CCvyuy47FjSSrxnb+NKgYx/Iob2zzWcqYXaLMWoX8SCOG/uEC9AXLAfTPSrlr4l8SwR+Xb6xcAjGMSHIx069PwrNKKgCsApx60IoVvmUH0IqXRVgUzptN+JHj2PULNZNamkCyqreZz8ueeevT3r6y8M+Nrx9EtDNcx3EzRK0ihg2Gxz79TXxCd3k7lLZDnBrTg1nXYWXy9UlAUYwTk/geo/A1lKgUpn3Ra+OOds0Y/nWjb+LrOTOWA/GviG08f+K7cKv8AaTShRgCYbh+fX9a1Ifiv4jjCrJDFjPLK24H2x1H51DolqR9rWviKzmDMJVwOxNK+sWco64PTANfHNp8YtRiBU23yHqAf8/1rStfjWY4QJLN2Yep7/X/61ZuiVzH1XJfR+bjztq+jVVuJ42kKxMAcZwGyDXzrbfG7Tpo0Fw80JzzkbgP6/pW/pvxO0i7nDWt4rSEbV2nj/Gj2VkNvQ7zxbrV9HavZGQGA8k49+n6VStY9sWm88sxOMdh/9esbxRqivpmnjIkaTBY+p6/zIrornED6eNozHGoA+n/181k00ZRl7x1Kzht21hhQF4NTQ3ciY+bNcysz4cA5LMOp6VajunHzMD+dB08jtc6MXjA7t1H9oR52u4/OsZHM67l3AU8w2xX52ZW96CUbcc8LgjAye9DRxsuNorEil2jarcCrEd0696BlxLGMvtQYJrLu1W2tJLhpRHCh+ZicCrhuDI0eTwGya80/aW19NM8ELY28hinupBjYcHr/AIBvzqoR53YzlOx18erWpbdFfwgHjBbH/wBapkvLfHmfbojn0YV8b6bqGrQoCNUuMkfNluT9fWtLT9f1eC5CyXzlCf72B/hWzwxPtj6qv/Fuj6bDIbu7EkkfKoDnnnivIPiP4xv/ABLqREKCOyUEBV4APAB/TP41yrvJcQhpZGY53K7HOad5qmMeXkt0f2qlTSG5XII48ENnLdzVxOV5qGHrV6MBlrojoRca21vnxhx0xWvpWvXFvbPE6kkjAJrNxjrg06Plhxmp9mh8w1We9unmuGOQenrViQq44QN/CoPqTUccJS4MjfxVueEdFk1fWIbdQcB9xPp2H860joLc7zwdpL6L4IuNQbia5KqhIxhSdxP5BfzrptRl+2+FrpITgtEA7dye35f0rY8aQQweDHtoY8sigIP8/hXF+H5zNoUtsZMAKTI3sAc/1rig+aoVbQ8rW32RMo7uadjbKR27VNcD5nIySz8D0qJ1YyZ6sO1enB3Od7lyBZD0ptxJFbkmSTgds1BqWorYoqg5cjjFcxeT3N1MWdiAa3hDUylI27nWm3lbcDHSoBcXEzF5pSR6ZrOgQLGFXk55qztYCu2EUjJyY4pGXLR5Q5q1bpnG5vxquq9DVqLitUkZSZZHyYy24DkVLISsW5u/SmWqLLcRxtwDyau6t5MkkUcHIX71NrQN0RWu5fl/mK0YmXHQA+1UIDMrhWhbkZGRjIq5G2xsSRkGs7oFFsuqxZot5JEY+UVdtLhQGkkbfk8wgHFZ6yLjNTQTLvGDjHpUN3WoPQ010/TLlxPPaxq7D5WX5T+lTWNnY20zSfYLeOVSCrrwx54OO/1qkkkZBChWB6g1L9o+QAqpKfdwOfzrLkizOS5joYNUus7mkPy9Oa39O1r92n8GM1wcNx84kJJ9vStO2uNq/Mec/lWVSin0M7OOx218LbUY0YSmKZekgxSR67qenj7PLZ/a0X7kg+XP8xXLR3hH3XIqzDr8luEVlzlsA1wzoJdDpp4iS0Otk1e/u7X/AEGxaFm67se/4GqsNuxdp9R/e3IHyk9EwTUsupwKscZcoZByM9arzSHYcZbPQZ4Fc9GjrzWN6mJc42Oc8T6lcaF4jstfWMNbMyxXJ9unHPOBwPrXf6ha2mt+HZrd9kkU8frxyOmQfTI61ymqWq6rpU1ncNtLKQp7K3Zqx9L8XTeE9mna1G0tkPlWZTnHp1Ht60VaTn70ehWFnZ2Z4rqfwv8AFGj+M1vLmxYaLHLu81GPygkAkkE+vrX0j4O8RaF4g0n7RpFxFJ5ICvGJBkfh17dxXPeOPHOg6l4Yn07SpHuprsGPYF+6ME7vTriuQ8F6DZ+D7ZG05nEjAvIpY4zgeufSujllXhaRrUcVKyPZZU2xGaJsGRSTXLapCAhbq5NULLxUspjTUMnuB2U1pXJS4XzreXcn93NRCi4aAmloYs1v0qld2uBmtJlcklck56d6gk39GWrlsVy3Oeu7Zn49Kxr63kXjb+IrrJ1U8jrWbdwseccVjzAjl3hbGcHNV5YmP8Nb8sH7zcV4qKeBP4RxWbkyznZY2xjFVTC27pxXQTWqmqk1vtxg80m0UjD8uMRB/ueVKGz7/wD1q+oNI1KObwlY3whWMPENo/Dj9MV86XFrDLBJCyEDrn1resvF3ifTdMjsPlmij4RWPIH41maI9WnnkmYOzAAnpU9pbvd3Eduqkr1JH5V5JP8AEvVbePD6ZvVR8w/+sf8AGvXfhDqkWt+Fxqv2fyZWY/J3HHp26/pUSYzr9OtY7OERoBnvUOs6pa6XF5104VcEn/P4VaLKkRkZgoHzMT6YryfxFqEnirxjbaarMlis2zI/iOMf1NZAybSrltY8befqkZFpNxbBxwTgf/XNb3xMtH8mz1YKztZSD5VGeCR7d+PyqfxhpcUVtY/Y49n2aQc4wNvfHueBVL4p+ILew8MyWSlGnu1CZHUHjJ/LNUiGcd8TPFv2zU0sLQidETkjoT/+vNbXwG1D7V4fvtPcgvBISq7uvfPX1z+Vcv4K8MXWoRm6uYtqxh2UkcuSOP5ipfhLv0v4i3VmzOEkJ2pzjp1/IfrTY4Hsx4ADdSM4oAqSSP8AeEsctz+FAXikaWEXhhVDW41mtXjU/Wrrqc9cVDLFuUgc5pAccm4RtGnUNyT6UsZK3GOCrLtbI4PrUl2vlXUsUf8AEc5qNsMECfw9aQHwj+1Tpv8AZ/xb1LZbiJJCHi2jhk6FvxYNxXlbfO6knAr6h/bZ8NyGey8TQwYXYI5SB1A69scfL/31Xy+27awbhS25V9KoQ2iiigQUUUUAFFFFAGr4y/5HHW/+wjcf+jWrKrV8Zf8AI4a3/wBhG4/9GtWVQwCvR/2e/BzeLPHVqs0BktIZkaTPQjdk/wDjqtXnKqXO1VLE9AK+3P2UPBreHvAZ1O8g8u6vQWAI5XgL/Pd+dJjR7EiKmxUACqmBUlHA+Xn5eKKQwooooAKKKKADbmjaKKTJzQAmxcdKaysuPLwOec+lSUhoAyPEei2euWa2l7G2N2dwGenSs3VvBWm6lo40mOV44Il2qwzxgYrqKOcfLwadxWPNbv4SJNYi2t9Rxz3P+HI/WsOX4M6hHkW2ooXUDh+QT9RyPyr2gyOfmbG4d8c0kLOc72GSc5AoCx4TcfDDxXbZZY45lA6qdw/Tn9Kxb/wr4ktWPmae7YPVBn+XP519JBmQEuSfQq2CKRmDAbtsoHQuMmkM+YHs9ST/AF1jOhXr8uR+dIq3AbdJaOU9QDX03JbwS8tawyDpkqDiq40jSiSxsowx6kLg/n1oA+cWEmA0asv1FW4lXdteUfjxXvk3hvQZkIeyTP0A/UVRu/Anhu4gJWF0b1Q4P+H6VSA8UY+VKEz8rcZzWF4j0tmmaWFiNgycCvWvHngnTtK0VtStbpzsYbUcYOc+o69+1cGsgkChowfMXn2rSM7Mlo4qHdIuS2Bkj8ac7Y+WtDV9ONvJ5lvuaMc4HNZjyI/zdCOorphJMixIjNUwcY5FRRkOAelSHpzzTM2tRyuuKSPaz5poHy5CnFLEp3VaZSReAV4yrcjFc9qduYZSy5KmtsBuopZkjkiKuvWrUjJo5pGzUoyRxUt7aGJtyA4qJMY7g1tGWpm0KrOtBYt1FJ8wNLu5xitXqAi9eKlUd6aq+1SgcVFrCYDbjmmFfm4p5pq5zTuIVVIqRV55oSnk+1FwGSIuMioSuT0qblTmmM2TTAaIzimtCamDGguKAKjoeKQBhU7kZpFKnrQBGvPWgoo5FTMo7UwrwaAImpUY0NQFyKAH76Ut8tRBeeacwAWgq5G7c0oPFRtndwKUEt07dR6VCeobj3cYwDVzR7XzptzYIXnFQWlobhuDzW/aW/2S0QouHPDk96ipUKiieURKqkbip4yB0qu6gSsuRxU6q+9IYYpJDIcAAd/auk0H4deItdkj8u18mLILO3BXp/Q965JTR0Rjc5EYDYp8VleXUgt7PT57h5TlTt4/+vXuPhz4SaXYypNqlwLl1IYx57jHH+TXe22n2FpAkFpaQRBe6xjJ+tZuoNxPEtJ+EWtXsME93cC0HBOGwQv5Ht2OK9H8K/D7w74fg3eWs8/PLDJP+frXWHCDbtMgbuW5FRSeWGCyOFPbBrGUrlRVghRIIQlvCkUeemKDAzlG3Yb+I9qbi4kYLHGze+Knjs9SYf6o4rJtlWM/VtJ0vXLVINTjZvLPyg9etYN18OfCF0/zQDeOgcf4/wBDXXfZLxT8yGkkinVQXjPtxVKTQ9Dz64+EHh+ZnVJ57Y442tuUfgef1rite+AGoXEryabrUMv91WOCfwOP5mvdAzlSrZHpkUxflG1trZ9apVGjOUEfMV98FfG1ojboElxnGxsn8jg/lmsWb4b+NbeMt/Z5cjsoJP5cH9DX1xE8gJXznUehORT96shWRlI9xkVp7acRcp8bTeC/E8GW/s6ZiRk4BP6df0rPuNG1e2fbdaRcq3tGT/LpX2yVgZcGGKTHbGf0NRPHp8uBNp8LkdNyA4+melXHFvYXIfD0n+szJBMuOuVyB+IqN54N20fL719p3/hrwve7vtWi2rlup8sbvz6j8653UfhP4EvVfGnkbzkZ52n2PDD86pVwdI+TfMXP+sqbcWBYhZOeTX0NqHwH8OSRsLW/uLduxb51H8j/ADrEn/Z9kRFa11VJJMfNg9fp0P6GrVdEezZ4oFRlyCPoTUb5B4HH1r1+8+BGvR828wkPpnP6jn9KzL74L+LlOyBo5AP7y4x+IyfzFX7SLCzR5mobsfzFEq5+vfFdfffDjxxY5EmjSTIo5eJd/wD6Dn9a5q90/UrTJubC6QKcFvLOB9T2pOURamfNFEy/Otafgm1jm1mJdpJDgA+g/wA5rOlkYoS0LhQMlivGPrXTfBuP7V4ilby8xRKW3Ecf5wGqZyVhTlZHsLXpbUtMtfvJbhS2ecEc/wA8V3NzqazywxosglVRjI61594fSa81B5YYtzbyRkf59q67SkuJ9UUTqEKYGPWuObuzKndyNoyTqpVkbjBbipPPaTaqOyZ9eK6GN4Gi2mNeRyCOtKkNuw2bF2+mKk9BtpEyW0kOkrcJNG49CcGql1MZLPOBuHbODT3sbVgfnkjA67Wxn+lVW06Ob5Y5pdvqDQJFa3uGIG5iG7gnpVqO6PmbQfxNRNouxspKfxpZ7KW2j8xiDQNs0bORmKMw4OTXzV+0Prv9q+NfsCSF47XK4B4z0/ofzr6Iv71NM0K41SY7Y4Ii/wBcDP8ASvjnU7ltR1y6vnYkySE5JzXThqdmYTaaHQqrDninMsasGbnHao0X1JqUIp55OK9GS0OS+p02iXX2ux2NjKdBWkV3L5nTjpXO+EW/0pw33f8AP/166LZISey1ztG0XcWBQ/oKtxwkjINU402NxV6EstKJY/yzinxqyjim7m61NEw2VYCJJz8wr1z4JaL5cD6tcp/rB+7B9Ov9R+VeUWED3l9FaoPmlcIPqTivpTQrOPT9HsbONNuIxkY9f/rVjUnbQFuJ4plUeHb6XaGl8vC+xPAP9fwryfwpcB4buAsSmxixHcY6fy/OvSvF8m3wvqQXG9lIB9M8foMmvMfAsQ8y5UjKKhJHrjt+eKxg1fQ1a0OVjdVjbfy+4k+xzzVXU7tLGF5G++4+UVqmGLz32jChjn35rktdcXeoMCTtToK9TDxujiqSszPlupp8Sykkk5x6UFvMIJ7VN5YKjimeXg4rutYwbuXLZgsYq3CQx+bpVSCM4Aqwqla2iQyV9ufl6VLAM1E2SKkgJUdK0Rmy7CGUFgOfWr+l2Ml1rNnbxqWeVxkevYfqazoi5XauQK6PwLcLD4qsXnAYI44HXP8AD+uKxxCnTpuxVPc93g8O6THbwxSWcbrGgGCoI6Y6dK4/4neG9NttFa8srby3Q/w9B2A/Wu6m1ext54LeedIppx+7R2GWAHb161w37QuqTad4KdoHRfm3N79h/Mn8K+ZpVasaq1PVfK6b0PLIy5iUmMgt6c1LZQzSOQkbv/uqTXCab43uo4V8+DdkfKMfl1/xr6Q+E2gta6AuoarBi6n6IV5UYGevI5J/KvdrY2NKCdrs4VQ52eYw/KTyc06F3bOH2ODkE962vip5Ph/WZbiaDFtKc7uwJ/Hjv+VcddeItN+yLtUGcpuAyKqFSM0pGTpuOxri4YOeWLjqPWrkN7tAHUVw0HjAAbpYh3+UdcVoWvivS2bEiGP6jH/1q0TTIcbnbw3AK7geO9OF4TINuGKuMZrnbbxBpLx7vPCDsSasTXts5SSG6iI3cndUuCehmoPmsdr4suBH9haNx9zIYH8v61SsdeeJts8mQe9M12O61SztEsYd6rGD+Pb9BXP6pb3ttJEL5Y4DIDgDjgd6zpKHwmsoNHc2uoR3BJjk3DHSm3c9rdW7291DuXvkZFef2+oyWcn7uYdjgDqK6nS9SS+gA3qHI5zWU8Ok9C4SsrETWWk2L/aNNsoYmcYdgv3jSyskihm+93OafekDCdAKpPljx0FVBWKa1uR30ayDjAA6GotM1O6tJjGsp2f0on3BSM1nOCrE9TWijdFJu9zu7a5t7zDW0gDHqM1NLZuw3SKRXnnn3NnIJYHwM8jNdr4c19L6DyZnCyDGAT1rkq05I3jILu0UL8i1nXCusRXbzXQTEAnOAaz7lldiuBxXLKNi0c4UO8hulRyopG3b0rQuGUSEYpxjjMeQPmxWcmrFo5+4g/umqc0TDlutb8kGVPTNUbq2ZVy1YstGMUO7NI5YHIJq4yhuMYo8lcc1JojObGx8sRkc8Zr0z9nXVfMjvtMZgPKJKqT27cf99GvPZ4UVC+M47etb3wWR7f4nSEOyJcW5yuTt9STz6AD8aiQHqPivXvtmpr4Y05gZpl2uwP3QcA/zqXU9FstJn06S3QLibBc9vU/lXP6pbxaX8V7O42gm4GVz0GTx+uT+Fdd48VW0QTrOIjGwZc9+R/8AWrMCD4k6hb2XhaaSaZUZgDCMjLNkfyzn8K808Jafc+L9XSW+ZmtIVLbj7f8A1yKm8SS3HifS5biRmYW8WxQOAO5Ndd8IrRV8J/wg52sR9c4/kPwq0ZtM30gjt3ijhVQqAheOK8t16STQ/ilbXSxqiSMME8DJPP4ZIH4GvX5o41V53O1IVPNeE/EjUD4i1aO5hQrbW+BuA/En9TSY0fQAKzBZEYMGQMCO49aa2e3Sq3hWRLrw7ZzqcFoV3D046fhVth8qDoB0HtQapjHHFQE888CrLdKhl2kfMpoA5PW0aG/4BCseKqYVf3eWBYjBWtfxam6FJOmP8/41kRPuVSF6ryfegDzD9qeH7d8IL9Y7fzJI5AyHGeOmOBnrg/8AAa+D2G2NVOc+pr9MPEOmw6l4e1DTLq3WcNExRWUHnafUehNfnF4u019K8TapYSrtaGdxjHGQeQOBwDkfhQKxlUUvzYV27jgUlABRRRQIKKKKANXxl/yOGt/9hG4/9GtWVWr4y/5HDW/+wjcf+jWrKoYHefArwtceKviBZWccO+FHUyZHGM5P/joav0AtrdLHTILKNQohVUAAxk14L+xx4PGk+Ff+EvuW/e3Tv5KFf4RhP5h699aVJmMnmAt5mSmOhqSiU9aSj3zSZ9KAFo7U0tSLnNADwaKQe4pTt9SKACij8c0ZoAKDRRQAmKVe+aKKAEB3Uq8UCigAbk0gHtThSGgAIAO5QA30oX/aGD7UUUANP3SWPGcUk7bIwF6GpB15qtflguFIqkwMzXLWPUNMu7aVd7bP3a+/rXhNyPIuzCOXjkZf8a98gZ/OJXG7oTnivE/E1u1p4nuQ0TBWckEnOf8AI/nSYFSBlQFJEVkPYisLWtJId7i3Py4ztxW8Wbd8q5FWBGzR8gFT2pxlqJo4GAEHa3B9DUh3K2eoFdPqOgpMpmhYBvaucuImtzIk2SUG4+wrqVRMxcWMSR2Q5IUVPBuAHzB81peD/DOoeJtUEFrbt9nUgu/YA54+vFdd8TPh3J4b06G8t5NybNxYjHAHP9e/aqckKzOFV1IKrlWFK0iED5cHv9aiOCEKnlh1puMnrWiegrEqiNuH6VUv9MYEywMrLjoKuRx5FTrnFCmyHE5iVmjO10oRhnpW/cWqTAqyDnvWdc6ZLH80akiuiEmTysiTaRTlCjrVch42+ZSv1FSdRmtb3IY9topUCk1A5zilj3ZpCLO3FGKYsvOKfuU0ARu2DtxTRnrinSletNjemA7FMepCwprtgUJMbK7ehpVQ5pSQTTxgAVSiTcYaY24jipjg1FKxTgc+uKGrDG5J4NH8WDnHrSLktzwakQM6H0U1LHa4RRs4Y5Ax6nrUblcHacgUk/koBMbgj/ZBqxpOn32sX6Wum2M82/73ynj3xS50lqNQZTVhnmr9pZtMAxzGD2xya9I8NfBbW5GSXU1WKJjkZHI/XB6evevWtI+HnhvTraL7ZD50q9iP8K5qlZR2NYU2eD+GfDes6k6Q6Tprs5YAyOvAz3Pp1r0bQvhDdNJG2r32ZM7mQcL2PGPx6GvW4Fht4ha2dnHbW6rwyjGPTHp+FOYqYFKhjsPzMe9cLqXZvGJkWPhnw3p8EMdvZLPNEPndlGARjn/9da5kZUVYdsUYHCoMVFPOqyZiT933wOtWLNJ7htsMBKHvionPXQ0SsVoo0TMgzgnnNSFnYjykLD2FbVt4dmkAWZsKTmtzT9Kt7OPbgP8AUVm2wORg0y7uQGRSFPc1rWnhgEB7h8mukijROAoA7DFP24PqKdwK1tYW8MKxhAdvfFWPLjxjaPyp46Ud6lgQm3hJ5QU1rW3YbfLWrFIeDTAoPpVm45jA+gxVS48OWsjblO0/Str86KAObfw0M/K3FVJvDUoBCjI9q680c0+YLHEJoUyZyCfrUE2n3EIO1SV75rviAeqg1E8MTdUFF0Kx5+YLgjiPP4VXnWZBjyyD9K9Daytz0UflTJdOtpDzGKGM86jkk3bWjNWQM8jPFdq2j2pOdg/Kqk+iLzsWkkwOVMhJHzsCKcZpu83H+0M1qy6PIrH5TUbaUzLjBpNtCsjLN4zYU8kH76HkUy6jS5BNxZWd1njfJCN+P94c1ebRGxuVsH0qJ9NuI+qsfcGmqjDkRzd94R8NXmWutFt4w3Vo0AJ/EYJqtpXgPwzp7MbCxUBhg4AHHpwB+tdHcbohtZGz65p8PmPDtiVlb1FVzkumY+meGNOsnMlsnlvkk/Wrb6YPtHmrjcO4q44mV+YyaVX56EGlcahFdCE2smdyyZoUyr1XJqyMEcHFJyG60XLbuV5JpvLxsptrM6Z3KRmrLMBQNsi/w0CFW4U9abdFJwI/MAY9MmmtEvpihItwwEyUy2c807kVL8tjzv8AaG8S2uk+Gk0GOYG5uQowDjAzn+Sj86+doolRQd2c19X+KPA/hnxRtuNWDrcAYT9OxyK4m7+B+gSBjbX0sMnYbiM/gcj8sV10qiRgqbPDo9nQ05Y2ebYhG2vVbr4I3qIfs18rkHvwcfqD+YrMl+D3iWEF4ZQ31GP/AK3611wrxe4pUTiPD7FdTMXbvXYTSKzAKwAAx6VJpvwz8TWN+JJbdXB53Kf6H8K1bnwtrUbBfsLufQD+hrObg9gjCxiwj5+cEVb7dCKadNvYpWSTTpwV+8Np4/A81L5ewYKyIfQj+lRGSRbTJEUMlJHH1PakI4DLIPcUO37o7WI+oq+ZEnbfCjSo7zXVvJBlIG3cjuP/AK5H5V7Y0ys2RwO30rz/AOF+nrY6DEWyJZUDsSPXn+o/Ku3O0IpBwAK5ajUmXFamb4mUS6BeqScFecfr+lcD4CgkUyueQ+VPoDz/AFP6V3erT50+7KqWymAvqa5XwVb3EOkXrTIQcnZ/j+ZNRCLLkcDr8ptxdyL03ELj06CuHUu0Rkb7zt/Ouq8YzA2ErfdZ5OB+P+FcuoJKnORivbwxwVUPDECkLjOaftJHTmoypBPy812S3MUWrSZSeauxPGz8nisqEeoxVhAQoIPWqQjVkRABtYGnwKp4xVKAtjk1aV9gzWl2RJI0EQKKsWks1vOl1boBKjcE1lxX2DgjIqzFeq3VscHiio3JWJV0zQv9U1vVPEsWtXV7sFvHtiUHAySM/oAKwvjBrPiLVdNghvJg9uzfMAMH26cd2q3HcRiQjdwFGzPPNaM39n6haxtdQpJt4K//AFq5KmEi0mjrVblieceDo4n8aaalwS1sJF3ADjHp+Qr7at490MLR4AaPOPSvnSa10YQqy2EYUEMrDBOQeOvIr2v4a6v/AGto6lgGeFQF9h9f89a8vHUZRVzow0lJGB4y8M6p41tLnRtQ2wrCxaOZlyGOOB09/wCdeK+J/hl4k0C089o0uIYjgywsGAH8x+VfV07MsOZNqgnk9MV8/eIdS1bUfEmoafb3om0l3+cbx8mc44PPC46VhhqsrWFUkk7Hk7ssZiL5APHmKgGPY0yWNd53oWQ9GAxXp3iLXfCdvqbeFDZRjSFOBcAD72FVmBIPXHt0rmPGvhCfRoY77SZje6TNykse07fY4PuK9KMjOMYyOTCjJVWZcHPJqNg09yluk0sasfmdXIpcxyBZMlVAwc8ZpCY2Y7G2gdDQ6r6E8iTufUPgqXTtM0bT9Gjm829lsyzShgxRmUsSfoDXzjr3iHWLrXLoNdFkjmZQhyNqk5APbvW78GL6/uviC1tcXrvD9llMjE5KxhMt19hj8a4jV3kXVtUk2jc907uB2ycn8ulc9N8s+a5ckmj07co0uwuYxvaRVDHH3f8AIqS0uniuiYmI2YJrL0OeObwZEkJy6jn13df/AK34VLG2GIxjAGfc16sGpo5G0jsrLVItQj2sCJl96kDNtIHJ7iuPtbqS2nEseAuea6mxu4ruDzIcbj1pTp2VxxlfQc7HByQDWcxIc549q05doX94Oazbjbv+XpSWxohshRlyeRVdpGt/3toTG4569atbQAKpXUZwcVm1zGkXY7Hw3q0erWwjuGIuF4IPer1zD5MhDAc15zaz3NrKJoj86nOE43e1eiaLqdrq1h+8OJgOeec1w1o2NosoSIqSneM56UyRSvzcYq1cxMjdiOxpscfmqQTXFLQu5mSK+DJ0GapTyMwINbU8WIyvYGs24t2+8OBWa1LTMg8PTmZdtTSxBSarulI0RBuVHMjHIAxj60eHtUks/HelPGxjjZwshHGVz0/PH5UTRAKynk1k6nGS0M6kx+UwO4dQKhgev/F92h1nTNTifKIAEYH72fT8B+tQ+JdVvNeNrHArC2t4084dixyT/St/xbpf9peENNnZcOI4mbI5UEDj69BWFZwtZwXNi/LFCwP4c1ACJH9ilMSnFrPEAVHfj+pq78JbhIr6803zDs3EqGPX/PJ/KpNJtTPJp004VkY7W3dB/wDqFcr4luW0zxFdf2TJ5hkUqhQdNw/wNUgZ0fjzxNNf348N6WWbeu12U+oxjj/epnijwhHpPgOaOFQbrbuzjqRzj+QrX+HvhZbK2XVb6PdeS/Nlue+f6Cuk1+D+0NMltwMvsOD6cUGTepzvwS1H7Z4SjjlcGaI7XUHof/rnNdo/LBu/THpXlXwLj+yatrWns+1t5YLj16fkB+terlADwMD3pM1iMYcVEQGDLU7dKjYDeDQUZesQpLYMJFyR0rkbd1I8sdAeK7q6xscMAVIrg2j8vU5I14welAFkBhJv6sRjmvgr9pTSZdP+KmoExMsMx/dtsxuPOc+5ILfjX3sRiNmJxgZr5v8A25dIiOladrsMSiV5ApwOcY55/wC+B+dAHyYynrnIUAfjSUp+vB5pKBMKKKKBBRRRQBq+Mf8AkcNb/wCwjcf+jWrLU4YEjIBrU8Y/8jhrf/YRuP8A0a1ZPzZG3kg5x60MEfoT+yf4m8N+LvhrZ6LAuy900LEFbhiFUc9Bnufxr2Y+GbFpAyYVud/ufwr4H/Yv8XW3hz4rR2t5cbItQ/djnCgk/wBSF69hX6HxNGyqEfII3KQc7gakox/+Eahzw3FU7nwxIMtFLjFdOpZgeAcHvUu3jFAHD/2Dfc9G+lUrnS9Thk/1OV+lehhMHINOIz1ANAHnQtLxVy0LY9aSS3uEPzwsPqK9FKL/AHRTGhjY5KDNAHnBLKcGM0hI/ukH3r0JtPtWkDNAuR7VFJo9i+cwgZ9KAOA3jOG496ePqDXYT+G7KQEc+1U5PCqAfupip96AOcwfSituXwxcAZEmfp6VGvhu7PG6gDIoq/LoepRNgKGHaq0tnfRHElo//AaAIaKXa2drIyn0YYNNbIHTmgBeOxowaZuz95aOAfvEUAPwc1S1ISBDtUn6VdGcfeBo3FWHFAGVZR+V5YYEl2+auB+MGnw2upwTW8ZJcEtjt0/Dv+leqSMuMbQPfFVL2xtb0f6VEH4xnpQB4I7RCEbUkB78U0MpHyPg91JxXuP/AAjuilTGtqBn2wP8P0qH/hC9AmQh4APp/nH6U0B43tVY9zMR7Vf0jwfJ4jdPNxHaklWbHLcivSJvh9oki7EneMjse9b9lp0dgscFqFVaY7mZ4esNH8I6PDaecsUK4y+eXPf+ZrR8eW1nqfw0u52j+0r5JaMgDp2Hfr0/GuR8WeGtY1XUi7Ss1uOgJwB9PzrtdNSVPBr6VOqsPL2hD0z2/XH5VUWyJI+SxIyhUbbujJGcUqyFn7H9K6vXfh5q8N5PJZW7yqG7dT+HB/SsOPw9rkLHzNPlODgrtOfy611xasRYgR1x1NTq+FDdqZ9lmjlKvbzRN3BU02SVV+Viy49qEQ0Tb8kdquQyLtwRmqKlZSGVkcY/hPP5VZhwBWsZ2FYfLBbSr86D64rNutHjc5hbFaLt0GRikVQOd34VXMmS4nOz6XfRMSFDr7Hmq43xttkRlPoRiux3L/Dke3WmOI3XEkake1WpMhxOVIU9KaWwK6J7C1kztGKhl0VHHDfSr5kS4mFuFIPm4zitQ6K6t8rDHoTSSaQ5YfMAR2pqSFZmYySLznIoDZXkVpnR7hl+Vsn61EdEuiPv0+cpIobRnNJK21RWpDos6rnzFHrk8ClGhxlwsl0ZJv7pIAYfhR7VIThcyWbamagWRjKQSE9zXYaT4L1PUJmENs8ydU2g4GPU9q9C8K/Bpbkrc6u/lRAdB1/Ef/rrnqVzSFI8Qgi+0TCOFZJpc8Kq5JruNN+Gfji/ugI9Pjt7WYEqzOOPbPT+Ve96P4H8MaPKRZ2EcmwZWRh0bn8O/YV09xPcTLHDM6hlGI3jI5Fc7xFy1TseXeFfgjpFii3GrTm4l3HfDnHr6fh1zXoWmaNpGlKFsLGKAr6J1/pVxVKjMjYkHXnrSKzs+0c1nKs31NoxFDFizFmYN2Ixg0IOD5uD6Vct9MurnO0YU9K1rDw6ojP2jJb61z8xdjlHknYmONGkGeCBwK1YNBvruJfm2RnrXW2thb2yKsca8D0qwo2t9e1JiMfTfD9vbxoJB5jAck85rWigihGI4wMegp5OTgGkbK4y3WkMcWG0FjjPrQPbpTS24lQgxjqaw9b8UaNpEe6+vkVscKrDP+eaAN1WLEhhx60oPO3Iz9a8d8afFNptOli0KJd6DPmOSN36f41k/s1+IfE/iTWtQl1nUPtNrbKRGMfdJwAPT+FjxigD3lecN7UyRv8Ae464oU8qPXmoZQywy4bDYOM9jSYmctrPxK8MaTqZ0+8vCkwUMcLn9Ov6U+z+I3hS6B8vUo3IHbr+XX9K+UfifdQ3/ja+mZXLeaQMHsOB+gFYnlHA8uY7fQ1tGndEc7R9vaf4n0K+/wCPTVbeQ913DI+o6itO3uIbgb4Zo5B6xuDXwqDMQB9ofcOmT0q5Z+IPEdjIpt9YuU2n5cvnH0PUfgaapMOe59wt8vdvwoVtxJ7V8k2XxW8c28aodWE6gY/eqGP/AH1979a13+NXipYCzRpvA4IOf8D+pqXTYKZ9QA8E5IoVsjqfxr5Wsf2jfEVmSupacjDPBxnj8MEfrWrZ/tNKsY+06RvHGWXP49P8KaoyauVzo+lh+FLXh2nftG+EbkL59vcW/A++hx74Iz+oFdbpPxk8CXypnVPs5Y4y6llH4rnH44qXTkg9oj0SgCsXTPFGg6kgaw1S2uVPQxSBgfyraVge+eM1L0GpXBlDDkA1G0EZ/hqWjvUsZVezjbpVd7Nh93mtKiiwGFPp6Of3kYqJdLhX7g2muhKg0nlr/dFPQdznjpzfw4NQzWDE/NGCfXHNdKY1+lBiUigRycmmKw4Ug1WfSZM5Brszbxn+EVG1qp6UAcZJpsgHIqs2nyA8Aiu5a09uKi/s9Ce4oA4o2c69M0i2s0YO5SQetdnLp4A7Ux9NO3pmi4WucftcHK5BCkAEcVFIzj+HLe4rsv7NU/wc0yTR4m5207is0cluLJ8sflt6g/0oRriM8TYFdM+igg7T+FVpNHkTPyZFC9RmNvkzyysfpigyNjaVH5VffSH3ZVNpobSJmXoQarlZNkZsiROuJIY2z1BXIqlcaRplypWSyTB9OR+RrZbSLtemSKY1jeRH/Vk0czQzmLrwdoUqhTbMuO6H+hqAeCdKVAIpQQOoYEHFdQ25Th0IpxCsv/1qFUYnFDLeMQqoRcKOgFXmul2KvWqLS4Gw5qRAvHINFxWHuyMfugg9qR2L2U8MYVSUKrxzzSMPm4qQKMjnDVcZaiseH/EfTLqwgMkyF1ySNo6VxdhMrwBgDyOeK+ndT0/T9TtGt9ThVlI4JGf515d42+GE1tu1HQZvMjHzGMZyB+ua9XDV7bnNVp3PPFYKc0krbj04pbmCaGcpN8sgOGVuKRtu3htx+mK9JNM5JRsOh25qwig1XhXcOBirCK1aJCJducbTzUrBwtQxblfPWrQbKEmrRnIau0KCRzRIvGRTFcsOex4p3mNjaRQIYM9qngZlGars6g88VYV12Vaegx5kmc7VOE710Pw88TzeHvEyJGC9vKQHycD0/r+lc8ArLhpNoNQsvIUHBB4asK1BVVZlxqSjsz3z4l+LNPs9MisFdmkvBkeWwOAR0P4kVkL4AhtdDS80nK3DpvkDSHD8ds5549a8jtpZ7nUoJ7qdpGWRduWJ78V9OaJNJdaBavtJKoMY64xx+mK8SvReFOyDVVani2p2yktDfaLEpAGXHBP4jrVzRtUXT9Jmgl0wPprgxtuA4zn1BHrXa65pi3+rpEY2AZsuR1qf4haVbWfgS4htUEckcYCsAM7u5J+maUcRGbSCVNRTseWSfDHw7r8z3Oj3zszZZoEABU+2Dj8MViXXw60wStGt5JE6OQUZShH58Gn6Jqeo6XdR3VjNsuR95gi4b254rtbifTPF9pCVKWmsj7wUBd2PYN3+ldvs3byMU7mP8KvAA0/xTPdC9E0bQOr4TBC4yR174Arh/Evw71xtc1SS3kjVZnLAFx8wz2yfX3r1H4cSX2m+N20u7hkRirAtggNjp+Zx+VY/im/k/wCEiu4YZCDHIyggnnHesaUf3uoSukcb4a0680fw+YdQQrJJM2M/3RwP1zVgDnGe9PuZJbqQtPMWIbOwnAz9KrvkHrXtU4pI5ZPUsP8AKvFWdFuza3u1ycMfXis4uzL1qGaZ8jb1HelKPMikd8yBhvzkMOKpzxqicnJqLRrsT6aFzmRcZpbliRzXNs7G0SNdzDPpUNzvxUqy/IaYzgryc/WodkNvUzmZ969lzzV3SL4adqQmXlTwaqTHLlf4aYfL27CMj1rKUYyNIs9AF0t7befA2c9vSozvChkbnuKw/COpW8BNizZyMLzW+NyyED+I8V5tVI6EQNIWBBqCWcY2Yq6bfbVWeEdetc60LRkXeQaiQrtJarN2GD4YVUZcHn8KllDbqMN8+aztXjBsXbPKjI960ZUZk9Kz54g6lZc7SCo/xrNjPX/BmonWPhcsmSXgQDcT95h1PTGM7vypNOihudRs5pFYqw2jj73HGfx5rH/Z+iMvhjULOTH2eJztjIGef/rAfnWt4hvrfw/oaXPDTrKxAA6Hv/QVJXQzvHGpnSNLbQ7eRlummDBgeUQ85/HirHwq8OLcB9W1FGkAA2bx1weTz9BWR4Z0a88W6u+sagrbDKDjsAOg/wDHa9htbeO1so7eNAEUAYHequRe5Jj5U2javQD2qqUQNJHJ93aR+FXHO0BugxxVaOMSXG56CEtTxbSpzp/xeQMBGk8wULnhmJ/xx+Ve5SduxPQV478ULM2PjTTNR2mJDcqpk9B3PX0z+devQSxT2sVwq7gyArj3pM3Qh7jPI6j0poGTT2XbkFQGJyT60zJHSgCGdguflzxgVxviO0FvqscwHzyV2sozGWz8w6CuP8e+YiW9wvHOOe3+eaAKTxP93zOeozzXmX7TOgya38JbpoUMkluTJuPOMAjGPxJ9eK9Is3Z/Lkk5CjB96XVkiuNEvre4Ae3lRj5XqcHj+lAH5hhSreWVYNnGCOc0ta/jG3ksfEup2s4AmiunLEdCdxzj8c1ksd2di7VyCfrQISiiigQUUUUAavjH/kcNb/7CNx/6NasrpkjgkYzWr4x/5G/Wv+wjcf8Ao1qyjSY0WdNvJLG9tLqD5JLeQPvX7x/yK/T74DeK/wDhMPhZo+qrKjz+WBMA2SCODnknqCB9K/LgEAZPSvqv9hX4iSWGtXHgvUJmeGcg2yFhhPoM/QcA8saQz7fUDLc9eDj1qSq4LL8uVz3AqZWyOaAHUUA5ooAKTmlooABnvRRRQAUUUUAGKTHpS0UAIN31pGBwQMU6igCB7eOQbZIY2H0qB9MsWOfsy9MYxx+VXcCjGKAM19H09usIH4VC3hywJJXcM/iK2Dn0zSjpQBz0/he3cHbIynt3qhL4XuE+5Nv9812FFAHC3Hh3Uo13RkMfSqx0vVFXbJCcn0r0MjIoIBHIzQB56+n6hGoX7MXPtVfyJu8EqEdeMivSSoJ6CmNEhOSqk+pFNAebPkYDqQCcbgOlJujRwgfJ9a9Els7WQktCgb2GM1RfQdPctI8IBPccH9KAOOkk8tWCydaaqkR7vMrqX8MWjD5HOfemN4Yj24V8H2p3A5xPu/6tGB9utJIISm17VGX0K8VryeHbhJvLSQlSetJJ4dv1OI5Fz2Bp3Aw57LT5Y/KmsIHj/uvGCB+dZeoeDPC2pIVl0yFXPQgf41076TqqAiSHOO4/ziqslvdwkeZC231xirU2JxRwt18MPDbTBoo3gx/CDuX9ef1qpP8ACjTpD+5uCv4/5/nXoU0gUgBST6MKUtuX5kKntjvVe0dieQ8wuPhE7RkR3Qz2z/n/ABqhJ8JdWhG5JkOOm7kH8uf0r12ORfuszVIsj4wJzj0JzSVRoTieI3/w/wDE0cQK2m8DvEd2Py5/SsW88OeILVcNpskh6HCHOffHNfRKysDhpSvoRT2ZWAEwWXHdxmtFWEony8tpqCyEPYTIR1yvH51KFkUZaBwB328fnX0pNbWUx3SWMMnuVBqq+h6TMxeSwi3EYyF5/PrT9sJwPnG4XeudjL79Kq7Ap2tJ+dfRs/hTw/Kfms15OSMAfqOaoXHw68M3CFfKZD2KnB/w/Sn7cnkPBRHtA+bAPQ54FT2UU10fJsYZbqfowA4H+Fevv8MdJWTctxI8a4PllRlsH8v0rrdI0nRdNSKWyso4ZFGCzLg//W6VLrFKJ4r4e+Heu6lcA34+yREE5xnPtXoWl/DHw/ZTw3F0zzyJyNxwM+hxwR+FdyxZpWYY+YdaaiqQ3mHntUOoy1ES0W2tYfKs7eKHAxhF5P40DaiHJOD1UmhP3StJnJ6AUjaffXYVlDZPvWbncpRGu8bABSBjtViGOeRAqIdvrW1pfhmJIt07MW71t2dlDbptVQfwrMdjmdP0GaSTfPv2t05ret9GtY0wVOfWtIccYpaLAMijWFAqLinMCcc0uccUyR1UZZ9oHOc0APPApGGVzzn2rA1jxXoulxM1zexsewVhkn+teeeJvindNKYtEtjhf42bhuvTP4dRQB6tqWoWOmxh7qeOBepLHGK5HxJ8SNDsIibORbyQDIweM88fp2zXkGv6xqmvsJNTu3AHRVP1/wAayWto0UNCQy5yR70AdP4g+IviLWAY4JfssWeiHn8exrkLyWS6nFxdyPPPjDb2zgVYcZ+ZcDHWqQ/1jOaAF1FkOluzZUqPlC8V6Z+yjZhNB1O6yAJpzhfQYwP0B/OvK/EbtDokjDqRgfWvZ/2Y4Y4/BjSBgzE5PPPP/wBYD86APWB99c9AOKzvE1wLXQr+7yFZIG2n0JGBWp23YxmuS+K10tp4QucnHmYQD1J4/wDr/hQnqJnyBrcxm1u4maMDexyQvGM1Gihh8i11+paTFeIZIYwH5yfWuWnt5rWcxyIVHriuyLVjNoYYxt+bg1Ft5+9xUr/KOSW9z0qILuPA/KtY2sZtMnjVduetSGPK7jUEPHHJqfc+MEcU7BdlLULSO4XlQTisO7tHtmDCIgDuK6OMfP1qyyRSIY5AMEYJp0kwZxckMVwd+1s96Z9njRhtZwfQHrW9eaVtJNueKybhZYkdZFwcfKcd6qSV7GLTPQvgbp7XPie28u4uA+8FVLZ6eh69cfnX2dbKI4ki5OxAu498V8y/st6Qs2tfaWUOIlzkj0Gf57a+nhmvPxFr6HVRVkLQKDSjpWS2NOoUUUmKBi0UUUAFFBooAKKKKAA0jHFL3pH6UARO7DBAU/U1ICSOVxXkXxX+MNj4H8QJpk1uJ8qCRkZBIJx2/wBnv3rHsf2kPC00iR31le2zYyWiww+uDj9M1qqUmr2M3PU914HUn8aMc15fpfxq8DXgRl1RoyxwVJ5H/AWwfyBrsdO8X+HNTRfsOtWju3RN4Df98nn9KhwZSmbxRfSjaKqx3tq/y/a4N/orc/lU8U0coISRHx1Ktmo5Wirjiqn+EGgInZaFIPKMGHsaC2P4SfpT1DQXy1z0FIY0JyVBP0p27IoBoSDlKs1hbSnLRj8qrDRLUMSq4zWnmndqQGS2h2rdVH5U1tCtyMAYrXJ4zRk8HApgYE/h9cfu2rPuNGuI+Qu4DvXXnpScYppibOCk8xZNjofx6CjO0hkiVs/eUDg11mo6alwpIUA+veufubGW2Y8EirU2tiWkzkPGfgmx16JprZFtbnrnnH5V4/4j8OaloVxtuISyf3h6V9C+Zk4KnPrTrm3tr60a1voVliYch1B/nXdQxLW5jOkmj5pt1WQ7mYD2xg1cAhPCrzXe+OvAP2dXvNFVDH1MSqOPXp/hXnpaS3k8q4jaOUdmUj+dezQxCaOGcLMshAvLChVLN7VHKzEbjT4pCWULXU1c57lqK2RWBqWWBCOBTElYnmpw5A5xip1Q9Co2nxyHnirEenJs9cUFju9qvW8qBOnNDY7mfPpLFdwzVOexmIG0Z2nmukSfcNtQzbQT0GaSqS2QHPwI0F2JGIyDkD3r2Twn8RNNstLitrxirqAMKMjH+favMbjTxcLuVsGq7aYy4UMSfWsq1H26tIuFRxPe7bxn4WurtW+2Iknv/n+lTa9qWk6jot1Eb2GdSmQoYH3r52l06aM7txNNt2v4/wDlo7Y6YY8VxLLeSV7msaxJdRlYruGIEShjsINct4d0/Uv+Eha51ORpFLbkGencdPwrqYGmEjM+7kY5FPDtHtk8rd2AIr04wSjYy5ryO/8AhZ4lkvNXXS7yzjmdHKxzDcH/ABOe3P5VP8UfD+j6YovbW7/0tz/qyAfT0+orl/BOuJod3LcS26+YUbYe4JGP6mszWNRn1XU5LqeRvL3EqpPvXnToy9rdGs5JogblCxVdxGcg1TRt0mDU0jY9garY2vnNenDSOpy31LJVQOtVZY+pqQt8vBzUbScVS2H1NXwdIkd1JFIx2ueRXQXYj+ZVOMdM1x+hS/8AE2Udq6yePdKXJ4C8Vx1lqbRZVjwowQKYVVie1BB30rq2axka2KNyuDxTQo2bmp9xkGot/wAuKxZSQy1ZYb+OUkqoYcivQ454poY7iEcbe1ecXJV49vQiux8HTmfTQO2cD6D/ACa48Rc0i9Tb8xTFubiq5aNVL5yKkKsTtK8VHPDuUqOBXHdnUloZ2oski5UCs4lWdd1aMseAVxVDZ+/xgYqWwsPuVR1AQ81QZRnaeSTVmQFJPlORVWQuDvxgjtUsLHR/BDUvsPjK602STEdwTtDN/F6Ae5x+AqXxrZ3l98QodOl3fZZZ9ygHI2g5OfwX9a5zwWfK+IWlzSP5YknC7s4A9z9Bk16h8Tokg1rTL+NUR0kBz/eGRx+PFIctjs9HsY7DT4beFVCqAWx64rQDDbVexm+1Wkc4OAyjP19amK8e1BEQjO5ju6dqcwC/doVfwAHHvTXZlAyOvSgZ5r8e7e4ufD8MkC/6mQMTnGB1P54Aro/hfqT6j4LtLhpAWUbCeoJHf8Tms34natZy6bNocTBriRfnI7Db/wDXFU/gNcBvDVxp0jJ5lpcNhc8j298DH4mgaZ6IfmGefx60w1IaYaCxm3GWbpjisXxTaxS6JJNMASgyB7//AK8VuMeQTzjoKqajbrdWU8cmSCvAHrQB53pV0rHyiQfWtKGNVuFCBPnOAD61i2dt9n1CRXOGDH5Sa2H+VBJGC0icqfSgD4U/ak0RtI+KV6zRYW6BlUkYyc4x19AD/wACrypiWw3ABHQV9P8A7c+nyefoeqCPqhV+2AO/4lh/3zXy+epyc89aCQooooAKKKKANXxj/wAjfrX/AGEbj/0a1ZVavjH/AJG/Wv8AsI3H/o1qyqGADHcZFdH8M/EEvhrxvpusRs6LDMm/a2MqCDzyOMgH8K5wggbs0q7m+6cGlYdz9Z/APiTTfF3hiy8QaVJvguoh3ztIHI+o7+9dEoxXy3+wZ4z0298DS+EpLxUv7WRnjixghevbrli5r6hV8qCWx2wR3pDJs0uaj3U5etADqKKKACiiigAooooAKKKKACiiigAooooAKKKKACiiigAopOd3SgnHagBaKTd7UuaAEIFGKWigBu0emKMc9Pxp1FACUuOc0hx3oGKAFppjQ5yo568U6igDMvdFs7ht/kqreqjFEek2kaBWTP1rToFFwMqbRrBm3NGBUDeHbRiSOK2W5NIeOhp3A5y68ObVLRPnHSqH9k3OSCK7AkVEQCSRwaYHHXGl3cY3IhqFbW6HWMg+1dhI0gPbFQSkHqoBoA5cwzKTvU/iOaawXHcGt25ZMc1mSiPcSAKAsUd+0mki2gOzYOfWicqzccUgUbetA0kPH3etLtBXb39abmgk4+XrTZKJrCNbi8jt29ea7m3gjgjCooziuY8JQo908jDJH+f8a6o4G3qOeMVBQ8hqCeq9OOtRuzLGJHZUx94luBWB4l8XaNoLKt5cBpWPCpz6dfzoEb+4D+JnI9KhvL+ztFDXVxFEp6bmAryjWfineXDNDpNn5a5+82M44/Pv6Vw+t6lqWp3hk1G/k+ZRgK2MUAeseLviZYaVP9ns0Nw+OGUjH+efSuE8ReP9Y1QLJDIbOB1xtHDD3OP6VyVuMhvJXc69Ganuvznc2aAIZnEsjeYz3Ejc7mOc/wCNS2zJtGQKgIDMVBOB2zTjgLx1osOxLI2T8tIOQQcCoQGPrTjb3E4+UFcUCILlfLzg5qERs6DaM881qW2ncbppAB7028nsbNflGWoA5bx3c+VpHlklc9/8/Wvff2bbeOPwAkseTuwenqM/y2185eP7j7ZZLIi4hVgT7/55r6h+Atqtr8L9JHIeaMSNn35x+AwPwoA7wlhHub0/WvOvjhcBdLsrXOSz7iD37D+bflXoZbcV53L6ivG/2i7kwtp6xMN+/cT6dQB/6FTA4pNLkXDI455IB6VHdeH1vP8AXJv+nJrFt9SuV+7KSPTNXINZulOFY59KpSaFZGTqng7VYcm2jLoOnynj8s1ivoWsRZZrGQgdwMj8xXf2vii8X5Je394Vcj8VRqR5tvuJPVcGtFVDlR5g8NzCpZ7OQAdTt4qCZ1ChnV48njtXrUuv6dPgTWsMg90ww/Go5ZfDU67XtQuR1I/qOa0VVEOJ5NGyK43OSD3NWvLXht4I7V6N/ZnhGY5ICH1X/wCt/hSr4V8OXAH2e6UL3Gf8P8KFWsJRuedumF3KB9KqT2kV0MMncV6fJ4CsJYy1rqKDj+90rMuvAb2NtPcC6V4x8xIPX1odYHA9T/Zt0mKx0G6u1Xl3WJTj2yf/AGX8q9fFcd8JbVbTwRYLt2llLnjuef8AAfhXXb8da5Z6s1UbIcaTNIXBphakBLnimlqi8zFIZBQBKsnrTwwPeqhYE0oY+tAFliKaar+ZzSiSgCwrcYJ5p4IqpuNOVzmgCzUF5KsNvJKzbVVSSfSnF8CuP+MuqnTPh9qMiSGOWSJo4yOu4jA/UinFXdhPY+PvirqyeI/iDqOoNKbm2WVhGc9Fzhf/AB0CsaCLzt0UMYaNhjkA4rS0fRViE808rZZ9wwev1rcgit4SHjjUOV5r06UrHLJHOWnhxXnDPkDuDXTWluLdBHC7rt7buPypGcyPuGFx2qeFxsBPeipaTKS0Lyavq0aBU1K5AXopcso/A1Pb+K/EsMiyR6rOGXhRuJGPxrOBU1FuXfWagh3Z1Nr8QPF0bbvtxLf3jnP59f1rWtvi34ptwQ84ZuOHXI/A9f1NcUmCABTJ933c/nT9kilJnq2k/HK9XbHqWlGQdC0XOffsR+tdTp/xn8NzIPtEFzasOG/jUH+f6V89RsQdqAGTPHHFNuEb7K0SgNIWBJB96xqU0tilM+stP8aaJdqJI7yIxsMjByfy6/pWpBr2lz/6u6Q/Q5rwPwyN2h26yhPNAxuxz7/rmup0i2G3cxbCjOc1zcpXNc9YuNTsLeLzJryFE9S4qSyvrW9gE9pMs8Z/iQ5H6V8y/FnVJJljtbeaQuSVQBjn8P0r2f4J6Fc6D4ItReyM9xNliWOTgnAH5D9aTQ7neDGPlzQBxTVIUHLdO5rL8P6/p+tI8llMzBSQwZcEdf8ACpS1G9jWIqKSGOQbXXNSrzQablYSRi6joqyAvAwBrCmjlhfyphzXbqKq31lBcoQ6qSfUVUZA0cmG2Ar5O5T1B5rnfEvg3TtaiYxwLbzkfKwyo/T/AArrL3TZLZj5YJWqq7vUjHYmumFWcdTGUIs8J8R+FdW0Gc+Ypmg/vEZ/wNY0DKZPkcD/AGSMEV9H3cMN3AYbiMMprzTxp4Ckhma+0dIjERloxgEH9K9WhjG9zjqYfscXGnTJFS7fenqkseYbiHy3HZhUkf3fuggelekqqmjldNpkGOOKmhBUAmj7+cYFT26gjDUBYQnj5RTJOetWQo3bQKZLGKYrDYmIXrTmnbHK5NMjHzYqQpQ3cViKSQMoLAg+hqCMhZM1PIvFQbfmp62HZlgurfwimssWPSkTB7gU2XBFEL9SXdEUyJuz1PrSpHG0W3Heo3PYUm5h0qtLhGTYTIshIBxjgVSkjKtyass20VUmfJobDqO2krwaglDAHinCQqOOlMMp8xSeg5NF9C7Fnw8jNrSg9EH+f1rrLiQsW7DoKw/CCbpprl14PQ/5+orfk8s/KOw5rjqyOinEzgzbyacZSaSVgjkCnDaUFc7ZqVLk5FRR7dnPWpbmPqQaqxqWH3sVFrg2LJHG3pXR+BpA1jIVH8RC/SuYkXque1dJ4GG2zdvfGP8AP4Vz10rFU9zrY5FX5evHNRSEu/yjAphGEJ7kZqLfJIp28Yrzmdi2I7uONVJ3DP1rJZQjFs8VoXC5zuPNUJRgEMeKhgCRRyDdVOX5bg1KXZV+XpVa4YZ3HOaCjKv3uLOeK9VnAinR/lPOAeg+tex/EB31DwLYaquWuAqsSG4zjk9fqfwFeQ6kzSwSQoccfMx6KcV7T4SC33wljWQh8wHII+6o4H4kAfnUsTVzZ8DXct34VspX4LDDex//AFYrpI02L8xri/hTcCTSJYC27yGIwT78/rn8q7NSrEOo5Oc0XJsKVOd2PoKxPFusxaPpruzDzmQqgz0JHB/lV3XdUi0vT2uJGGcHH5V5nptneeLNSnN27eSmSD2/zgUBYi0PRbrWDc61O7FOW3Z5b/OKyPhG02m/FDUbOVzGlzGWVGJ+Zyff1PP4V6X4EkSTQ7jT449phby8d8+n5Y/OvOdTZND+J2mXV2NqK5VmHqc5P4DP4mmCR7aQ2VBHJ646CmPkU7cskRkj5RsHP9KYdoPy9KCxppmdsqhujAjFK7YprsjbHx0oA4DxLGbPxEynBLcinxu8m6PdsJHFT/Ee0IuYbyLI5G4nsP8AP86p2WH8tBkvt5NJgcB+0VodtrfwmvlKl5rVWldyM7VA55HI4z+Jr4F2kA/KVA9a/TPxJa/bPDeqaeIFnNxAyCMj7zY4H54r83te0y50zWL7T7jeJ7W4ZWDjBYZ6/j1pXAzR0zRQ2C7Hvn8BRTEFFFFMRq+Mf+Rv1r/sI3H/AKMasqtXxj/yN+tf9hG4/wDRjVlUMEJigbgflOKWjnIP8OeTSGegfs9+JJvDnxW0W8STEUl1HHIv9/LDA6HqQAfQZr9P7WQSQJIJFdZAJF9SD3r8gl3xsyq37xWDRla/RL9jvxr/AMJX8NI7e4uBJf2jlZFJywXjk8D6f8BpDPdF6U4Himj/AHlKkcGmqwxxQBMtOqNTTs0AOopAaWgAooooAKKKKACiiigAooooAKKKKACg9KKDQBmTG+hZn3ApUFtf3LllO0E9MmtHUI/MtHTpmuO8Q28kemMyZBjYNkfw89aAZ0b381vMPtSCNCOD60R6tbiJ5ndAA3Y9q47x/JPeeFbO4jmfKj5mA4J79vXH5VwXgnwvr2vX8lxJqcy2sfKrknHXHfjtQRqe7W+owyqGQHYe+asR3UDNtEq7vQmszTLb7FpiQSOJFXjdmiWaNSVaEAdiDQNGsk8bPtDDPpS+YmcBhn0zXM3F75Tf6sOtZ2qa7Bp9uZrzgY4GaCjuNynvS8Y9q8lsfitpL74ZFKheATn+n+Fav/CxtHitRN9pJPZeufxH9aAPRO/BpTWN4f1dNYs1urYhoz6MCa2UORz1oAKU9KQdaG6UAMJ5pjGhjUbNSsAM1ML02RuKrs5zVIB8jrz2qpNJgEhulOmYYqjO3ymmBDcTZBzWfKQTnNS3DVUkbtQAwjc9Oxg0iAZyKV+tIBabISEZh2GaSlbKqBjlzSA6nwnF5Olm4YfM2f8ACua+I3xW8N+BbF7rWp/3qciFTz0JPTPoe1deZ4NM8PyXNx8sNtA00h9lXJ/lX5pfFDxbqPjz4i3zGRrqD7QyW0JB3ZC4JH4gn8aAPt2z+Jeg/EL4f3OqeG7txcoQJIlOGHPsT3H6V55eSeeI2uN8p4wSav8AwO+G118OfhrqOraqvl3tzEAkW3lSwA6+xLVnR7/tKhmIiI+VT+lAFtebYKqqjevfFNnaNYfm5aqsZZdxyTlyFJ9BTC48zY/egCzbA+XuVTjPrSTgKpJPNPt45th2jA7VaSzj8vdM4+lAGZEhcfIDnvVyDT2YBmbFSfarW1UruXPb3qlPqMkqkQyNkdBim9guabLb2+PMxVO71RI32xqMVnO8zECVuR19Kk02xutQvDbw27yP/DgUoxJuR3Mk1xN8rOAfQ4xVWYZIiKmSQ8AAZzXfaR8PNQuWik1C4ES8FkGOn+fQ16Ppvhzw3pECSpbxvKo5d/bH59PSmyrHiNl8ONZ8S2G0WzxWrMMM3HHGcjqOvfFfQvh62OjeH7TTWUAwRBevFc/4m8daRpNgBbSRzMnAji/z7e1cF4h+ImoatbGGzt/s8LHJ9e/4j9elJAevrqAmBWBkDr2yM/lWVr3h/R/EOyTVI2MigjCn9ecivC4NQ1qFnePUJUDnON2R+R4rUsvFniO1jMcd0x+vT8jkVQHoZ+G/h1cqjOCegIx/iP5VDN8KtGlX5ZMfj/n+lcjF4+18LtlEbY7qcfoc/pVxPiTqCKN0KuB1wf8AP86TVwNa4+ElvgCz1Xa391+f0P8AjWHqPwv1m1dhDNHJzztAx+R/xq2Pic2R5lkXXv3x/n61bT4kWLHE8MscZ6hG3D8jioswOLvfBviC2JU24f26foay59F1KB9sljMrdwAf5V65ZeKdOuSTH5oh/wBoEj8uv6VYl1GyaISx3S7f7rLuH+IqkB4k+m3arv8AscxUdcDOPw61G1vcJEWWKUgdwDxXukV1pUqjLQzese0Ef/Wp62mlSf6uCAj+6ef/ANVUB4H5935ZYXLAD1OSKS21LUby5j00XBZZ5ETrn5c8173PoPh+8Ui501DxjI+bH49RVS38AeGRqsWoQ2zRNGcjByP8aQHdaWo0/Q7C1wA6xDcB64yf51YFzmsv7QGUbg5/ukntUscg2+9Fxtmh5xzTxITWeslSrNSEi2Tx71EWNRGajzOKAHhzTxJVYtQGwaALYcUu4VUD07fjvQBY381KjY561TVuetSLJQBbDBj0xXhv7T+uIslho0chOD5koB4GBnn8x+Ve2pIoG5iAAMk+gr588d6r4b17xNcXF1zsbYp/HP8Anmrg7O4meYW/k+TvVtxPOKnTY69vxrurfR/DFxIZI5QmOAD/AJBqwPCujS5KzKMj1/8A1VvGojJwZ5wRsf7mR7c1NGhPau4n+H0MgL2+oFR6HB/X/wCtWe/gfU4gfLlWXHdT/k/pWvOgscyUIPQ1XP38kEVvXPhvXI0ZhCzKDzx/hWc+mavEw/0d+eoxmn7ULESvgAg0NIX+6pY+1bdr4d1C6RJDCIkbhgAOT61uadoNtaLmVAzeuKylW1BI5XQNFu9VvE2ApHkgsfX/ACa6uLw/Z6bDIf8AWTY61rQKkWzygI1XPAFMlkJhnXZjIOGNYyq3KSH6CrR2C7ccknBFa89x9h095FkwzDis3RQRp6u3fpWP491HybHykJLkYUD1PA/mKi5diLwFo03iz4hQyyLutbZw7seRgHd/QD8a+mYY44YIoV4WNQF+gFcH8EfC39ieFkublcXd7ud89lOAB+Sj8675lXG7OFTihsXKcp8UdcbRPDFy8JH2m4UxxgHBGRjP4ZFeL6ffXmkG3exuGWRG3Mnrj6H610vifVD4q8biGJiLK0XBwcjOSc/kBXGanFd29+7XUB+c7lJ9KujFdTOfMj13wv8AEyzuAlrqyNbynjfk4z+I/rXoVrcQ3MKywTJKjdGBBz+VfMYZnjDeWGHYg4IrofCXi7UNCuArnzLZiNwZhkfpW88MrXQ41ND6CximkLnkVkeHtd0/W7RZbOVSxHKE8/pWsu0eoNcUoNGilcJBGV+Zcis2/wBLjlUtGMH0rU7UURkwcbnHyW8lu5VgcU1T8+Rj6V1d1axzoVYDJHWsG90maImSI5Arop1LGbic54g8N6brKkNbpHcEfKyDbk++MV5j4l8N32i3J3A+T2btXsblujxnIPUVHeW9ve25iuId646130cZKDsc9SkmeEFRj5WqaIfLw1dt4j8CMc3Okz4A+9GcE/rXGS2s1rMYrhTG49uDXrUq8aiOSULD1kamSOSKedqpywJ9qifhd3Qe9bmd0EbEN1qZpflqmD82ak5P0oHYdJIMcGog1D4zULv8+KokuK0e3PSmErtJBquDkccU1vlFAMbM2GpQ/wAoqCVvekViFp3uESWUZGaqyqMVIZM1XmZmyBwKLEaqVyNjngUiRSTyR28YyWPzU21yzeXECzE4rrNB00W8JuJR+8I7/wCfpWM5JG8VcsWFmIraOFOO7VKy8k1GszRtszknv7UNLxXHJ3Z0JWKlxw/TNIpbFOuGqNZBis2MZcE+WRVMMynFXJGXB9aoF/3ntSvZBYV2boOp4Fdp4at1ttKEjLy3f/P4VyunW/23UI41U4z19K9AaFY7eOGM8L1rgxEzalEW3AONzH8adKoU/IaryZHAPNM3SKeua4rs6BzwhiWzzWTdr85WtKScgcVnXTMxzikMqBGzTblcISVp/mMrdKJ5A0Tcc44ouMy7uFVLMfmG3kV6L8A75rnQNQ0osGdCXVMfdz1z684x9K4L5Qu5uSeK6n4EfZ7XxdqETSBXliXaPU5OB+W41IHR/DOSWy8SX+nyAhVcgDOc9cH8gT+NegaheW+m2rXN2+xBk/of8K4a7mXR/iOrAgRyAtI2O2Mn9cCs7xxq1x4gv5rLTVaW2RsFl5zjAP8AI0Ei6xLqnjB5VswyWkZyDnryP8K7b4f28cfh2JSi7zkSevpz9f60ngaygtPD0TRklpE+fB4J7/qTTPBtyqTajZu372OZnYent9BwKaGg8PPHa+JNRsgoHIcZ7DoT+f8AKvIfjTJJfut3paNMbS535UZ4B4/XH5V1/i7UI/7aml0ueSOVxsmbjsSOCKytV0a+i8HXU8kXkwvAwLNjIOCN3rnqaYz07wfNJN4bsZmkD+ZbKf8AE/jWk/SuE+B+sQ6j4SW0L5ltjgj0HYdOgGK7eSTB20CIZGOaiUlztzgCpHZhkDlscCqcrxr96QBvTNAXM7x2VbQZGP8AyzIYn6dvzxXIeG74XVqJscg4FdpqcP2uxlt2+ZWFcRplnJYXEkDKFXJxjpUjNza/mhOizY59K+HP2stFi0f4tXhhjWFLiNSCoIVm2gnH0BUfXNfcJZhaMyqXZR6dDXzJ+254en2WGvRxhgAqbkXJ9ck49Sev90UAfLWegK7SOMUUoyyEn71NXcRzVCFooooEavjH/kb9a/7CNx/6MasqtXxj/wAjfrX/AGEbj/0Y1ZVDBBSg8EMMgjpnv60lFAwX5dm3AbPLHtXun7Gvjy38HfEj7HfTCKy1JfLldh/EAdvQE92/FhXhYBJ45NWNOuns7+2vIyFuIZ1kBz0wRg0rBc/XW3kjZUjiy0aYZD2IqwGBNcV8JPFOn+LvANjq2nzrN5cCxuA+SpCjA9emOvrXYRkGBZDlSeoakMsCnZqBW96fuoAmXrTs1CrcU4NQBJRTV65p1ABRRRQAUUUUAFFFFABRRRQAUd6KKAEIyMHpWLqcSul5BtyZEG3PTj/69bdZupREqJF6CgTMDSdOi1Lww2miQfI3Lfn/APXNbuj6da6barbW8YUbQMgdf84rn/Dzy2XiS4tJWdluAWVR91ff+QrrSAJMngCgRWl+UMo6Csu5wsp+Ytnt6Vp3TDa4XJJ5GK5HxRr9pots0kjBpjnA9+Tj9KBoi8TahDo2mNqFxgkZCoO5xXj3iXxLea4QzkxwEnaCf8+1N1rWtQ1uRzeSFYlc7Ezxjj/CsOaRTIEX7qjigYyVhEjofL3nGzmktnumgK3AQf3Tmq0itvyat7copwGPoehoA9x/Z3lu5fDt59pbOybC59Mf0A/WvUFK+aQvXbkmvFf2ftWWO9udLYAbiWGD34z/AOyivaPkJO3IJPP4UATCmvTqjegCF+OtRE0+U1CTzQA2U1VlNTSNVd+tAEUp4qjcN2q3Mao3ANAFKZuarPy1TS5yahancAQGntTV4pTQAdFzUtipl1KCPrtOai4JAPAzzWr4WgMuptLjIX/P+FIDqrqyt7q0ks7iNZYZY/LkRhkMpHINeIaZ+zF4K0zxzH4ls2kRUYt9nx8vOM55wc89h1r3kDmhulAHE/F55Y/BF4UALu4Uc+v/ANbNeDoXeK3Yj5gMmvoL4nwiXwpcbmAA9fTv+gP514NFcW8KncwYgfrQAqW0koyVI5OKsR29vbjfcMCazZtXn3/u9io3Q54qq4vLrzJGmVVUZIzTA07zVo4RshXnOB9Kz5p7mUs7uI4epYsMD61TkjulspprOFp5FUlzj7oA5P8AOvnbVvGXiTWJ5VN60cPmH5FPQZOB696dgPfrPWNJuNVOnRzi4uA5VR6n2/XpXa6f4Z1q+2hbExRnq+O1fKHgDXH0Pxzp+sSys6iYLIpGcjIycZGeM/nX3bc+ONFhtI7xpNr3UW9o0PU9Dxnp+NJrUFG6KWleA7e2SKXVpA5TAWNepHPX/JrdsoLeyZY7S1WOZX/dbR0XHWuIvPiF9sASKF4oYELkhcntgVyKfEq+1me6/s+Rba3iygduSxBI4PfpXdRoORyVqqgj1rxJ410PwxFDc6rMAwcKyA9Tx6/41wvizxY2vyR3mnzS2+muu5lJ4OQK8n8ZRax4p8r7KjXDluSxwDn6/U0fEax1i1+HVsNLuPstxbL+/PIyc8KMHp0HQ1dWgoq5dKq5HcQwpgnc2w8o7tncPY0rYZFKnAPtXGfBTUJta8DxLqUrvNA+PMJHzHJ9vUE/lXeeWuBXndTosQeWjEZYmpZFK429KmRVXnp2PFT6JYz6nqDWMOC4OB359KYGZKuCCP0phVefL5H0rvW+HOut/q1iyBuySaqXvw98SwfOiI49VOR+nP5igDiVRly21SByRmoUVDLCskTEu3GK66TwT4m3HzLElR1YDP8AL+tVLzwvr9hZnUJbfbAmQeefT6UAeYeM/iJ4i0fxK9rp0kTW8aAbHAJBP05HBHXisif4weIkl2C0Xd7N/XH9K7e0+Gllql3c+Kopmnlnynl5BAJIJ4wMdB61HpnwfvLkXFxeJGGAJjUZH0/n79KAMHwB8SNd8SeIzY3GmxxIFAaTOCTnjkcdAT0FdvLqWqQ3jx/a5sL90Mc4/GsHwx4Uj0W8uJw+1yxHtxx/j+da5jRtxZpVcn7y4IoAuxeIvEEUqul64Yjnn/JrQt/HniWGZVLCVBySRz+mKxRGN2VYkUABWPqakD1LwB4wuted4rmHaYuCeuPx49q7BZ1MrAt06Yryr4cExTTxpGQrfeau7t7jcBt37VyPlHNAHQpNUyyVkQTqRjec+4wamE+31x60AaXmUvmVQFxT1nU0AXfMB9qQt71V3570CQg0AWlJzSiTmqwlxznAp4YE8dKALAcUeZzwcVAGAb1pQyk+lAFbxPdXEXh6+FrH5k7QskYBxyRj+tfNs/h7XVnkkubCQsXLkqpwcnivpzJVWdGHHY0sCwyLu8uJX78AZosxM+Zhp+pBFV7OULj7u3nP0p0S3dqdrG4iH90g/wAjX07JZ6ccmfT4Dn7xVcZ/pVS60rRZ08v+zopE/u4B/Q8UaiPnaPUr1DtS8II5x/8AWNWo9c1FR/rVYj3wa9quvAvhm7Xd9gWLHQL/APXrFuvhZo9xuaC4kjGOh7fgf8ablOw0os81HiS/3DzGP0IqU+IZmYMUjfHZl/r1rtZfhXHsZra/DpjgE4P5H/Gs6b4Z30aM0d0pA9/6H/Ghc43yGLbeKUKyLNDhgeg7Vag8SaWYx5kWWPYis3xN4autB0ubVL2VRaWql5WPfArzux8beFb1yIr+KKdWK/O2AT/L9apxJVj2EappFwvygIT6U1/sE0LxmZVVgQTntXn9le6fNEuL2N2PRg4wfx6VcdJI4JG8wyDgjZ82B3PFRbUtqyO0iW1jgxBOpCjgA1znhm1fxX8RtP05VJihuBNM3UbE+b+gH41mPPLhlj8wbU64r0v9mnw80FhP4jvVBuLkt5WewY/4KPzqhHsdpEtvbrGPuxjH4VynxY8R/wDCO+E5ZI22zXG6OL1BI6/mRXYt82R27188fF/VZ/Efj220eGQG1tsHGeMkk/y20ITdi98NtKm/suS6m+V5WLk9yD0/QCupn0y31OAw3kYyBgN/+unadb/Z9Ot4UjBjAAyPTGBVyW3bbuEpHtT5uUaXMcHrPhiaz3NZkugHYf8A66554/LyHZd3uMGvV4m29g69w3NZ+p+FbTWkLQqsMo6YJAP863pYlLRmM6PY4PRLm8tJ1ltLgRuDkDHBr1Lwd49N3KtpqihZem5c4P8AOvOtT8Pavo8pWS3MsIPyuoz/AC/wqoXk3q3l+U69G7iunlp1SFeJ9IRSxyKGjdWUjPBp9eLaB401LR5EW623EGBk5IIH616d4f8AEmm63Gps5hvIyUJBP6GuKpR5G7G8Zm5QwBXFR7+2Dn6U5DkVhdFmVqemrOS8eFYDtWJJHNbsUlLD3rsf+A81FcW8U6FXQGtY1ES0mckjbSCoy3ck9azNa0Gx1gFpY0jmx97jn8eK6LUdJaEGSHJFZh2/df5W963hVcdmZSpJnj2v6Hf6TeMLmBmjHRlBx+lZf2xnRkjYMv8AdODXuc6QTp5dzAki9siuN8VeBYrjdeaYqo3OQT/9b+tepQxd9ziqULHmsc2JMMuKsGQY4I5qteRzWF01veKVIOM1GSu75GyPWvTjNSRzWsW8jFVpMb6XeailZv8AZ+taWJuWIjTn2txVMOwA+YCg3Eana5O72FJNdS1FsJ48Hg1Gp3AADIqORy8m1Qxz0461ZtLG9mwI42X6iolJIUYu+pGybec1FBDPdS+TFGx98V1GmeHB5iS3UmVx93PetOa2srUD7Oo3+tYzrG3szM0PRobAb5QDJ1we1aVzIpTC8CljUcySNkmo7tTjKcCuedS5pGNipuXzQTUjvGowMVWkGDjvSmL5AayZRFPtU81EFDdDS3CEruqt5jBflouirD5U4Lds4qlIP3gUDknAFWHkfliOT91a6Lw14bkN1FfXy5XO4KfxxXPUqqJUY3Njwdo6WtutxKPnfp/n8q1L2LaGINSu+xVXoE6AVUnkdgxzkV51SfMzqhGyKiuS5zUnlNgSNzVZ5AOR1qR7glFGeMVmAkihumM1Rut3TGKt71XnNQXUkZXPekxozXPPIqCdsnABxUzyfNU7CMxdATikMy5QfLO007wTf/2V48068csY3PlsoOM//X7fjRLt3EcgVSvB5OqWV0rKvkusigngEHqf89qAPUfi3bTvrljdx5SA8MV/i46fnk12HhLQY9K0ZdkeZ7mIMS38OQTz9M1jfEZre48G2N5DucR7SjY5Zdoy38vzrqPBtw134ctXkbczodx9PWgLFTwFdRyaS1vGoVbdivPXGTyR+v41zPi+8/s3WribT5iN6nzQpPJ/P1p2v33/AAjd/e2tpg/aACSB0Hc/0rA06Cd9Tg1C8Tfalx5jMCdwzzTASztLhTBrE0RW0Wddwbq3zdK9E8XRLf8AhhWjC7CAyrjg8fyxmpvE2n29x4Zkgt49qwjzEHYEc/4/jWfoVw1x4Hg+3MI3dShycbcdF+uMUAeffAaH+zvFGs6bJMN8nzqM8AA9B9SSfwFevXTqm1erH0rwjw1qkGl/F11Vi0FwADgZ/r6D9a92O95G88BO6CmIihLecrEYLrjntXGaxc/Zdee3eUn0Fdqzr5qggg+tcX8QdN23kN35hCqwJwcZ9qBE4nkVsrISDUc3zOGwCaqWDhohls1Z27T8pzUlCZ6qo615z+0bawXHwh1nzrTzXhizGwXJjGeSPfHH/Aq9GOVbK1T8Q2v9o6BqNjJGkglt2URtjDtj5Qc9s0AfmW2SzODtUdjwT7UnzYyQQD0zW1430u40PxTqGnXNuY5IZjsUgj5eo/TB/GsaT77fNu5zmqJEooooA1fGP/I361/2Ebj/ANGNWVWr4x/5G/Wv+wjcf+jWrKoYBRRRQAqnDDJIHfHXFBAaHYFClTwc9RTe9OFAH1Z+wF4pjtNc1Pw/dak0cEgEkUcj4VTg8AE45yxP+4K+0UZ0h3IokYE5z6V+TPhDX77w14gtdUs550kgmVysUhXcAehwRmv1H8EawuteG9K1WOf7Yb2zHmMp4zjkke5/SpKOijXliG3ZOc06M7mKk4qukmGClkjI42k1KxjMg2uN3cUATUdqbmlHPU4oAejGnhsmo+QOxpqyc42t9RQBPmlzUef9oGl3c+lAElFMpc0AOopM0uaACiiigAooooAD0qnqKN9kKxg1cNRXIPl0AcpqMsVrrOnXTMIwSVdicZPYfzNdSPmdu4cZFcj4yjl/s8ywRGWaNwVHYDuar+IPGcGjaJbIZln1CSPJwchDgZ6fWgVix428XWPh1Y1dg9w6lQg7DP8A+uvD9f1W81e7kuLltsTNkD0puuarPq2oNqF82WyWCZ4B5P8AWsS5uvMG3dnJ6elAx11cMz7dxPue9Vt26YYGKU7vMAIzUoVQwOOaAF+y7uRk09IQFyWxjmpVmAUAU27wId7DcCcEetAHS/BySS38fwxwqxaZev1P/wCs/hX0h8287q+X/CWotp3iuyvo0UE4BB7DH+H86+nbZ/Ot4pAQdyAkj1oAkBNIxpaY9AEUh5qE9Kkbk1G44oAgc81C54qWToaryE0ARPVO5NW2IqlcmgClL3qEjmppOtRNQAUUgpaAGtyDXT+DLfbDNOf4iEH8z/Sua6ceprtvD0Ih02FR1OWb6n/62KANOmSMo705uhNc5qWp+Td7ck+wNAFb4o4/4QrUJGLBVXjHf/8AWcD8a+YrSLdOAS0hz90ck19K+IIzr+g3FjJIYIZGGXzyMdP1rn/BvgHQPDqm4nm+1zxcK0i4x05z+HUY60AeXaP4Y1XVruO3tbGRYZCMSMOBnH+Neiad8KbW0eC51G7aeVRzAucHjofX6EV1GteKdD0mAOZLdGA4WMAEnHf16V5x4o+JWoXMrDSBshU8y4yTjPr+HaqA3PiSmlaN4K1RbOKGCWS3eNwB82CMNj04zX54Ri6XUbq0t1lmuWlYqqJubOSelfXWs6hf6rePc3knmoyfMjHqOvevILnwF4i0vxzH4m0W8tG8ufzEhU7iile+CCD1oTEzh7/wV4q0HT9J8Qa7bizgubjbCrth32kZOPrgdc19C6Mry6RayMzT7Yshj0Ye2fek8Q6VP42lhu/F9/8Aa50Jlgt4wBHGQQSTxz9evStq2hWKFIY12oihVHoBUtO4+bQrvZy3EJSOT7O7oMggge3Nanhf4SLaxPLLdGdJm3Ngggcf/r9KROF5q5barq9khS3um8s/wtyK6KeIcEc06HtHqaPi7T7HSLa0tNMiRHjwGcL9Bn8ga+f/AI46h4mtLn7Mvmw6XIwAm2HY39M/dr2eV7m5lE1zNukY4Bz0OOtc74+0Ea7ocNisUcrQSo0nmcq4HIHT15/CsZVHJm8YKCPMv2e9ee2km0e4Z2SRsrnoD2x+n517nt/emPndjPSud0/Q9Htbe1RdOtrKS1I2OqrufgdW6npWlqOvQ28wFunmyEYOO1TsO7Oi0Nra3v45byETQAjIxnvn+lb3w4+znx9JcyMkMBLSfM2AW7Dn3I/KvLp9S1Ev5gwFPRR2po1bUwQVkdW9jincLn1l9ohWQq9/Ep6que30ppuLXdgXcZb0Dc/lXy1F4k1uOPb50jD0zmkTxVeM4WX7SD2KHIz9KBn1Ot7ZyMIxexkqDkrJkj61h+OWt7nwvOY5onHPKMDnjH9a+fF8RFpN08l2jH+LcWx+PUU+PxDHJEYW1Ofbnnc2f160wNnw1r8mihrdYB5EjMXHJIz/APqFXdU8WfaojBaQuhJwHxwPxrkX1Gx/hvFYD1NPF5azRFVuURj0OetBNyWL5wUkY49aQoq5VfzpQyCJGVkKngtUoUbMjkdj60h3IQpzSEDd833uxApztt7UjCQxhx0pDLmleKLrQWYJYvKp6lR/WugtPiBaMiPcabPCCOG2YH5jI/lWbYR5shIUVm9xVwRxeTuEQDfSgDbt/GuiyFWkmeEHoZF4/McVqWviTSJ8yf2gnln8vzrjDDC8W1raMjv8tVn0zT5G3C3MbesZ2n9OKVwPSo9X0dhuj1KEj3bH/wBarEd9ZPgJcRhj0DNXlTaBYTN+7eeJ++GIJ/Lg0Dwm6nMOsXEf+yWK5/ofypgeuQzktt3KT2GeaV5ZQ+DG6/UV5Euka1A/7rWJBjoCcD8uladvqXjTTyNuoRzR91bv+ByP5UAenLK23DIfxFI8+SMArXCw+K/EmCJNNtrkAciOTY6n6HII/Gm/8Jxfwkx3WizH2HBH58H86LgegiQAA+bzTluFPHyk+1edj4jWceY5tNnXB4DDDY+h/wAasW3xD8PvIFkWSPPZl5H4U7gd8G3HjBHsefyp4Zunykehrk7Txf4euWWNdTgZscD7rD8DzW1Zahp10dsOoWzt7vhgfp1NF2Bq+ZtOAWA9M8U2SVFYfeU+o5FVgGdiRcQvjuh/p1pp3PwqliOpQ07isW0mAmB3nFZfi/VdW022N1ptuLllx8mM8d+Mj371NK0gx+7Le9RvO/RmwMcr6inGbT1JlBNaHM6P8RobmY299bG1uBwy8gZ+h/xroI/EdvKuEjLAg5PYVyHi3wrY6g/2qxDQXQ5yO/5YrnbK+vtGufsGqCQKR8rkEZH4/wCNdkrVKbUdzjV4VE5bHO/td+NltfB1v4bsp2jk1KRRLg9EJyfrwpH41842HhiOwsEmibzzNhmbPOf8mvq74i+GtC8VeD7jUvsy3V5bRN5QIDc447HHOOnvXx6dV1KGa6s/t0UfludiHKnHb2PHrXA+eG52pxmtDpbe1ms4pPNM1qGHDo5Q/wD16+lP2PvDF5J4b1LXdfmN7bSzeTB5gViQoyx6ergfhXkHwx+HF78TvCpE15JbGPqQRkjjPH0IHXvX1D4K0xvDPhmx0C2dm8jdn6sSx/U0pVLjUHc7Gfwf4buWeRbPaZOW29v6/rW1pOnWul2aW9tGFiQAKo6cDFcpbXWoRliJ884Kkf1q7bapexTr5nzJ3qPaGvJobfii6ltPDd9cQhvNWFvLx13EYH6mvmj98+rz3XzrOWOSev8AnpX09b3cF4nyyLkjBBNc14p8BaXqcTy26LDcnJDADk/p/OtISujJo808P+J5rdlivG/dZxk12ltcwakge0nVvUA1wPiPw/qOiT+RdW5dRyJApxVXTL260u5Fxb7QD1FW7E6o9GclW2su0g8+9XrC68lsqnB71naDrWnatbqlwmJ+jEH/ABrVNs8B+7+7PRs1Ps+qGptl4yLMobajqeqsARVDUvDWj6hEXEUUMp6gcA/zFPtYmyWV+tWI1bd8/AraEnETVzz7XPBl1ZMXs0do/RTkVkWQnspg0bPBKD7Yr152UcH5lqjd6HYajknAb3FdCrxkrMyVxfCvjKO9Zbe+2xyYABH/AOuuyRlcZV8j1ryzU/BN1HmS0bOORiq2na54o8PTBbhDPbDg7lPA/DI/SsakINXRpFs9fX/ezTsVieHPEFlrEIaNlWTAyuea3B0rnaNBpXIwRkVl6npEFwm5RtcdMVrU09aQHHz289opWeMlexqujSbSYmyvcGu0nhSaMpIoZT2Nc5qWlyQfvIgcew4rSFRxIcEzkvEPhrTNcRvMjVZiOpH+PNcLqfgPUrBjtCtEPuken+fevVfl57N7U/CyIVkyw967KeNcWYVMOmeMx+HZm4aQLzzRJ4R3fMLoD8a9I1jQ43BmtGYPnkdq5y6t7hcgoxI9K9GOMujnjQ1OVfwuEdT9oyM9jWrBoNjHEGkAdvpU0zNjDRPx3p0DNs5DY96r2t9blSp2Im02yjYOsIBqWNkAEcYwKSWbKlS20j1FV4n+b7wzWcqkiLMtsp3fMx/Oql1hTypPuKmEu4bqr3U+flAp3KQwndhc0lw7LFtFRRyfOWNP85GP7wEg8cUuUsqu3emtNhfm6UXTbTgrt9Dng0Qxm4QRwrvfPQDpUzkkJJkU8oClHUgHoar2Qke48uOLfnvXR2XhS/vowbh/LT0710WmaNZ6TGyR4uGYg7yOntXPKpoaxjdmP4f8OpHL9ovvn7oMdDXTJA7xhgwCrwFqKWRmwDhVpFuWjGwcgVw1KlzZRsPnwFwRzVGYPsOF4NWJJg3IbFRS3A2YwDWBoZrFckEc00kPDtXr2pZHXec0sDRgEmgCJYyI/maoJvLxgtVmUq3TpTJYY2jzu5oAy5lAziol3YOGqW5XaduahjBzjdxQBBJvweQPeszVFlns2ZI/nQ8t7VrzxquBkkZyabLpuoXFvJNHGyQqOw6jigD1LQbhda+EUXlsXKhlIznlT0HPQHA/CqXhXX20jw5cQq7Pdc7YyOVGcZ/LJ/GrPwMjEPg+80y5xHLE7Abv4EbOPxJ3Gufs7Oe8159Jjj2NLIySOB0BxhRQA+x+2eIdbSK+ZUW5Ub3PAAz0H869E8Q6OkHhQQ2sO8wLuGB3Bzn8/wCVV/Euiw6fpUFxahY2gdd7Dg4z0/kK6HVAZtDn3NtZ7dgzdgMc/wBaAG6PKG0W3mf/AFRtx1PUAdfxrxzxN4mvLKC60OzcPM9w4i284ByS36Vo614qnXw6NH05Wa6GUVVH+H0q78MPAS26JrWts897InyiQY2cDP49RQBN8N/AlnpATV9SCz3sygneN2Dx69Old8+xR5rSF5DgDPYUbY42wYyQBgVVmOOowaALIcbc8Fu1c/44j8/SvN5+Q5b/AD+dX2l96ZeKlzp8kLHLYJxQFjjNEkDW/vWmOlY+kyLDcS25wWBOK2f4c0AFOiIRkdow4lYrk9sU1eegz7UoGVYBsFeUHpTQmfCP7Uun3Wn/ABXv2uIdgnyxIHGTyen1x/wGvKPugfTP0r67/bc8OxSeHrTxInMwYI3AOf6jjefxr5GD/OWVc7hTEIQQBkdenvRQdxVCx6DAHpRQBq+Mf+Rv1r/sI3H/AKNasqtXxj/yN+tf9hG4/wDRrVlUMAooooAKCeKKKABcjG3gkY/H1r6Q+B/7R0/grwamialFJL9nbajbs/Qc7sAAAdu9fN9HalYdz7hsP2s/D0kPmXVlnkYJ+X9DkfqK6vSP2nvh5cxRtct5G48/Ntx+fy/+PV+eZLbNoOBS/Tge1IZ+oOl/Gf4c6gqNDrsMe/oJDt/U8fka6SLxh4XuNvlavatnGAJOTnpj1/CvycheSE7oGkRv70bkGrlrrOrW0hkt9QuoH7mOQjP1HQ0AfrDF4g0OZ9kWq25f+6X5/LrVyC+tZl/cXkMmOoDA4/rX5V2vj3xVAm1NXkZR/C4x+nT9Kt6f8UPGFqnlpqs+0D5Rv6fQHIH4YoEz9T1k8z7siN9DmpOduCN4+nSvzO0X9oL4kachjbWZJo8/L5oD49snJH4EV2miftbePLRkW6ijuEB5zhwR/wAC+b/x6gD79Xd3UhaVGGepxXxvpf7YT70N5pOCfvlDuH/fJwf/AB410tl+11oTyjfZnaeoPBz+OP600I+ptw55GKFdSODXzva/tS+C7iQB02gDlXJDHntwD+lb2mftI/Du4UCW4khfoQBvH6c+vUDpQO57XmlzXAaR8X/h3qwV7TxJaHJ2n5/un3x0/HFdTaeItEu0ElrqdrPGRnfHIGXH1FFgua+aXNUxe2e0P9rgKnowcEH8akE8bL+7lQ+h3DFIZOaZKQVI70zc2PmIHvTXdijK3PHBU80AY1/Iy2s4QgHaQc9TXgfiGTy75xIzFFYkZP6V9D3se2CRpGLBEOQR2718weJr2S/8QXZVXeLzTkpztPcEfWgDOvbnzpCqcDPamR2zY61PHYmM71IYH14qdQAD7daAII43XnbmpQpZSTwTVqDDdMGmvGzZIHFADFhUR5PJpI2ADeYucjgVKgO3BpuAOjUAQM0qSJMoO9WG0fjX1F4XZ38M2DbskQoufXjr/X8a+Ypg3lMwPQZr6E+F+pi88H2cjgDbhNo9MDB/LFAHWkYj+U896QjjmkjUjf16/pSk8UARFQDmmSVI3WopTQBXlqtIKst3qvJ1oAqzVQn61dnPWqUoJNAFd6ic4NTt1qvJ9+gApGOBS0h5470APgTzLiKP+8RXoFqnl2qKvHy1xWhxrJqcYbtXcnGV/lQAkv8Aqj7DmvO9T1COPUnZ5liO/aNx/M813uoz+RYTTbeVU8V8seN9WutU1+6mWZkjSYoiqeSBgZ/HFAHovi/xta6HaRPbytM8koyo6YHHQj1rmvE/jfWtaWNYVW1VVCkIMfj1/lXBeIN1x4xtdJjc+TZRqZc93C7j+pFayMp+UdqaAW6Z7idco88x5O7of8attZypcwxAp/pTBSB0UnjFQxbsgqxAB5FWADsO1mL7tysTyp9qYGb8SdQ0fwF4s0i1WRr64mIyqjO0ENzjnsCfxFdnBF4G0vSpp7Oxd9Zu4tymRi4jJXp+Ge+a5S/0fS9UvPtl7bmaaJRtkfqp6cfhWgq54hUSMo5YjoKAKyqsTqxIUyZ3ALx7AelTqhBBZSufWrHlBUD8MCeM9jWjocNpJM66kx4HyU7isZbRrgc0rKxUAnAqDUNWsbK7kQgt85AxWTf6tc3EgWFdsRHBxSaQzXupILdDvmAPXFZlxq8s0O21hwOjNiqK2n2hPMmkLSA8A96vrC8Ma7mWNSBwT1pCvcoy29xdIJLqZ2CfdIb9DUqQw/6wKFY8YFIdUs4p2tnt5GTP3hyP0q9b+W6FbXDcZwe1IRQZZCOAcULHJg454rSFuhHmlue4qaOM9cDGOKAMeJXHGKcjfMVMeGHRhWsltySwqK4s2x+7kAY9KEwMyR3bJaRAR3IwfzrOvbizibM7wlzzycE/jXMeKdSu7fVHt5OApwQDyP8AOaxdQuJCysAWU9CTzitErik9Ds577QkYO/Xvhv8AJpItR0lruFLeGUicbVcZxnPqK4C58yRfk2jHUHpXX6BLBcaPBar806MNsgTGB/8Aqq+REo6yLSvLjx9reME7uanFpdBy0d4fzxVtI2lht/MZWIQA7Vx+dTxwsp6cVjLQuJQEeqoQVdXye9Kx1pAFwCM8/Lx/hWiqrv5yPpVy1VlXduz9aRRe03zPsC+bgOMdB1rTtVLYEgXb61Qt8sBmrmSoAFJgPnTbIVBG3HFNihfdkYNI3zAFutPjbaeCRSAvpEogLlQGpoYstEUw2bXyfenoATx0oAjdGkTB5FVXjVQVPI9DWqZI1QqOtZ8ke5i2eKYEMSHP7lSD9amWN8Fpun0p1qNr1dcA4IpAZ08FvMvzRRS49v6VRNhYM2xrVRjp8vStoLiTdgUXoUoGVQD3IFMDm30PTTITJCjA9mFTjR9P27MOFxwAxIH51fERYbjirFpErDlaYGYukyL81vqt3Ce2WLD9eRUdxD4jhQfZ9cLAcDPPH48j8DWzIuxsL0pssDSFSnakwOdnv/Gsa/LqCzKD65P68/rSR+K/GUWBJarOB3wG/wDsq2bpBnayjj0qvCrZJVsY7U0gGW/jrUwQt5o3mL3x1H5ciprzxNo+oRbL/SZ4T0D5LAfiOf0pnlzPOjnkA9COppbmPzG8udUX0q4ydN6ETpqa1OQuNWh0i6ZLW8aa0kPMbHOB+IzWRcfCzwL4n1Uan5aQTS/fEeUBP0Bx+YrsL6zhZm8yzSXbwH28j8etZd3btbhZbEFXB6Z/xrpjVhP4jjlTqU37p7R8J/B2keGNHSPToyYgMYzn/PWupvdIhmdpbdAkhB5NeP8AgXx5LptyLXUkcMMdBwR+tew6XrFlq8ayWtwQ+PumsKtDW8djoo1m/jVjDa3MJ8uRSWydx96eY1210htfMGJNpPes+801xkwuM+lcUlY7XLQyYk8rd5bFHYZXrWtpOr7kkjueEiBzIx464rPk2JFIsgGY1LPJ6DPSvnv49/Fax1S2HhHwtfeTd+YVZo+Gdsnoeo5A54oUraESR9Kyro3ibS1eCWK4gcECVMHpweR/jXnHiPwNeadK9xbBpoAMnGT/AI1Z+GGiy/D7wXDZ3Fy9wscBeaSUhiAqjOT36H864O0/aDkHjqW3ktM6GkjRGRQp6YGecHrk9a7acHJaHNKSRZCeU+5TLE69GGf5iui0XxjNbiO11CN5oweHY54/H/Gtm4XQfFdn9r8P3hkuWG4jBGePxz+B7Vx+paZc2bGK6RlPU4OQKlc9N2ZpTaZ6jpM9tfW4nsmUqeq+lX4YllYjI3Dqprx7RdVu9JnWSBi6Z+6f/r16ToPirT9SiQuqw3PQjp/jQ5XKbNGdVRinRvTNS2CnccjBqHURJLiTCkdiDmlsrpY2Ct1pE2NUs2doqGZRNiGS3jlU9cgE0R3SJJuPOelVklIvQ2OM07jVieLRbCGQSRJ5D5zx/wDXrWiuEjURs2TTDcZwDhqraiU3qwP5VLGawOQCOaWqUE+IxzVpG/d5pAO4xSEZG0rkUvXHag0AZmo6Tbzjcq7Xrnry1ktXIZjtrs8d/wCdV72ziukKyL+NUmS0cZkf3s0jLbsvMILVo6lo81vmSFdy+1Zm5/4l2kVamybDTa2bL88C5+lRDT9PfIEIH0qxuFLVqclsxuJUk0XTJ/leNQe3FcT4j0wafeYt42KE16DgDkConWN33SQq36VrGvK+pDpo81RW2/cb8qr3C4BOCMdeK9MNnZ7t32cD8KjOm6YZebXOe2OP8K19uT7I8tiWa4k8qGFznocVr6f4b1e9iKwx+WCdpY468V6DDZWMGY3t1BHKYFTLIygfLt46DtSeJ0GqRyukfD1YcyaremULjAyeP8/jW5baTpVjGjW1sG9yK0FuDmopWbB29/asJ1mylCxDdwKwEiPsX+6KpTRyxL935auJuGQV3elQ3c00gKbDn6Vz8zZokY0xG7qetM8ztwakuFlTOYyTUNqfnJdSKTVxgwznHFV5AVq1cMMEqMVAqq6/M3NICjcFQtQAFkLZqa8VVJzyPWqabmyqtxQBJFKcFetQzTNuI6VYjj8kZbmq1xiRvlXmgCncFvMOTzioVlKnrUtyrMirIQpH3jVnwvpU2t6lDY2akx8s8mOgA/8A1UAaPhbw9ea/dRhUZIc8sR9P8a9G1mwtdOsksIYV2Lje2Pf/APVW9YWdvpdkllaRqgC/M3U5+v4Vk66DJZt8vGevrQBkoZDInlOyJ32nGaW3AhneeP5Z92Q46g9zTYsukax9O5qTAAYj1xQA6W7vLuGS1uJjJFgMq46uDkZ9qtXWrXU+mCyztwNpPqKpJ8h96RR82aAM/wANaTY6TrkmsTqLglGWNW5G7GP6muxj8RKuY5YQMHgDjArn37fpRxjkZoA6E69DkZjytNk1C2mJI4B6c1gAfhSbSPcUAbDSx7vlYVH5qqW+f5iMZrMUc8E0pJXvQBhtpk0GtyXKSApJ2HatqHhPmo6tupTyKAEKn+GhsL9aACOhpG4GepoA81/aS0WXX/hVewpCZXhYSIucYxzxyOpAH418GbPLKJuwRuU+xFfp5JHb3FvNHdHEEkRAH+12r83PH9jJp/jLVLOWDyAt0zpH/dQnKj8ARQBgj8fxpaKKok1fGP8AyN+tf9hG4/8ARrVlVq+Mf+Rv1r/sI3H/AKNasqhgFFFFABRRRQAUUUUAFFFFABR3z3oooACSTyeKTnPqKWilYYnQjavy96Q7g/8As06kxRYQpABO2iiigAPPXkelKuAw25UemcikopgP3ybw7SklejDgitOx8Ta/YsJLXV7lCvAYSHcPbPX9ayaKAO6tfiz48gKFdZlfaMZJ+Y/iMN+tbFt8dvHNuhVr6QE91bBPbqME/jmvLTyOlIAf75/HmgD2nRv2kPiBpsbYvGYE52sAV/Lp+YNdJYftbeNre2jjmtLeU7hvdflYgdexXn/dr5zPzffbb7ilXcOU5I6hhSGfdF5+1B4X1P4c3bJcPb61LCUMbID16kY9gew6ivjtfHXin7e94dSczMxZscc/Xr+tc26rgOBznkZ4pKLBc7q2+K3jKKUN9qWUDqsgzkfUYP8AOuk0r46atbnbfafb3I7Hbgj8Rj+teQ0HJGMmiwXPfLX47ab9+TTZopMfd+8re2RyPyrZi+NnhyWHcbdo27qef1H9RXzWMAfM7n6DkUHYf9r6jmkM+nIfi94VlUBpHQscdMgfiM/0rSg+InhCYhf7VhjLdDIcA/j0/Wvk8heu0YpSqnlt350AfY1nr2izOu6+tfJZCcmQbW44wele1fAK8aTQ71DOXVJfkCncAox/Mk/lX5qW80kMo+yzyx4BOVYjP5V9Dfsd/FC18J65ex67ebLWfAZmIB7YOTgcDd1PegD74hlWQZDq5PpxTiAT8qlT7ivlvVP2ufD9jrt3a2+nyXFpC5EdwVDBhj0BB65HfpXR6F+1d4Ev7cNcLJbyAA7Qc5Ppg4P6GgD31l+fbuAPvUMqvk7gOOcg5rzmx+PXw41CJXh1iASE/wCrdtrfl1/StK2+KXge6AddTiEmegbOPrjP6imI6xuV3DOKgPJrEt/HHhO63KmtQehIkBA+pGQPxq9aaro91F5llq9nMvOSZBj8xx2osFx8461VK9a0HRZFDK8eD0IcFT9DUDwsriMr8x6Uhme64Uk1RLfMa1dRR4YvnRl+orKUDG7dkUAKKUYyPWkEkWcCQKffikf1OD70AaGgXUdrdNNMOM10qa5Yb/3km3PTNcYm1lwwyPrimuis+fLP4GgDf8a6tBD4WvDaSeZL5bMqDqx6gfnivn/QdNe3hudV1C1kadDmNG5AbIx/I9a9ij+UEhfnU5FEnlSMoNvGxPXI/rQB4x8MNLXUr7WNc1OFxPdOzjcuAuTu47Y+6KivIRa6jIvbJwccGvZo7e3jaVBaogb+6Ov41SbQNJclpIgCfagDyuIrgVciAxXoSeFdHYHaMHOc4/w/wpk3hGwbhcr6FDincDgisZPEZZh+FStGsSbmXyc9c110/g0lD9jvcHH8XB/OuV1bwB4ilkx/aCyRZ6A44+nSgDNn1O2th8i+a3TI6VnPdXl28hLCND932rUXwfrttmPyCy9mPT/D9aQeG9ejBEtuSntTAxhHbO37xCzdQx9aljVsEMoAHT3rSXQ70kD7OwPpilOn30Tsz2c+I+u1efy61GtxMpp5VtDJcz4AAzivN/GPii8uLpoYNwjUgZXg8f8A6q6Txdqc1wzWdvazKwOGBU8fh+dcRfwMpKmVVf8AiXqfxFdNOCIZr+DvF0NpdBNTQuh/iK8j+Vdhqmr2wMN/pcwkhdgsq4OcH/63NeRyqIyU8yMt1x/9auw8Iww6Rp8t7qbqWnA8iEjPG3Of1FTUjYEdvqGtWsL2sUDBnnAJTuDjOP5V0tjAxQb1INcD4N0i61jUU1u4HkxCRmjBP8IPH8q9BgmZPlywJrB6liXUeBharxwedHiQYK5IHtVufzFw3BHf1rgNS1fWJvErQacQVVcHPQev8wKErBY5Pxoi3d3eEfJMpx/U1W0LRba9toXvrrYVA3AHmtDxNo+tNBLqFzCd+4/6sk7j9OtYdnNHb2Q328zSE4KspH6Vanyolo1ZpvDtvO1slo13IB8rZIz069vwNWbfU2tYkW1soodxGFwf8isi0QzXkawwKjt0Pf6V3Phrwpdl1uNTGADlRj6VLm2NI6fSEkk0eKR49jMQWH4f41bI3IBWrbwwpEsPAUKM+5qCWONX2qv5VNiipbxBT8wzmr9tGjHGMUQQbioBHvWzDaxrEHAzgc8UrAVobUA9akEe1sE/nUxVSwZTgVYktRIgbPIpgUZlHUUsQU9aeVwStLEpLFdv0pgOC56U8blFPigdD83SpygIwKLAVmU7c1XkaQjA6Zq0+4fKVIqByynjBFIAiDYzU0T4HJpqt8vzLU9vAsgyRigBrycVFubncOKsywf3e1RkBlODigCqWEnyYxVm3mWFvL6iq4Vt3yr3qV4wAG70ATSjLblGQacGWAHceTVffJj6Uh3t94VSYFebd5u/GQaqfemOPlq67Nlh0FUX8xstGPzoA0I2YBdmCBXkvxE8WXFn4lRYZAQvOPT/ACMV21/rNvY2lwBeRNMFPyK2Tn8K8g1HTY9dvpr6WdYiW+Xc2P51pG/VCcTr9K+Iv7xYryMKjd//ANf+NdfZXNnqMHm28oJYZHNeFajourW5G6IyRKOGUZGPqOKfbahdWKB7W7likXouc81p7NNXIcmj2640xbo7ZpAh7OAM/wD16taJqV3oN0tvO8s0OcK4BwP54rmfCniO/uI7W0u0EzPyWPPP411t1byHzC6q0LgcY9K0hXS0Zzzw068bp2PW/DPiy31FEjMiBsdM4NdJPKkUbMTjjOa+bEkudLnW6sWb5TkoWO38q9G8IeNkv9kV7t3cAIX/AM/yp1aEKi5kY0asqT9nNjPjANduPBd3beFh/pl0/wC8Y9cct/MCvjXw58OfFH/CY2uivZv9uMhkEwUPtwM/zI6+tfoPYRrOkkvkJ5TtwgIyB61V0Xwzptlq9xrEcGLh12ruAyo3Z/oK86pTcXqepCrOS96zOG8eeHddtfhS+g6XcTS3zQBJWU5ULkA9fYH86+e/hxo81jf3WmaukZMZ+ePgFsnr396+1NQjkhtbiayH+kPGcE55Pb9a/O3xr4q1m3+Ier3q3Jadbk5jfKkIvC/oM9O9epl2IjGd5LY4sXTbj7rPWZm1XwTqSa54VYxpvy8HA3D0wCM17x8OvEWjfFDw8DNCYb1OJ12nIYHkc59u9fKJ8U3XiKyikW3uCgTOUQtg49v8O9fTXwB0f/hD/BUN5fW6Qz3aLJM23GzILHP4t+lXjJQnrFE4fmWjMj4tw2ngXT21ISAKQyxqT2yB/X+dcF4V8a6V4ks7ae3mSC4YZKFgG9uuDXlf7RXxTm8ZeOpre1uANMgfCAEkMBuP/s2Pwrz/AE+f/SYrzTJZ47vcFES7lB6+n1rzEdjPuTwj4smtnWzvgZoScKxY5ArvI1t7qMT27BvYHmvB/BVnrcPhq2bXLV43ZARlfmB75HUc5rqdL1q/0uRJI5GkiH8JJqhHqAk+bbg5FRCR/NwxxWbovibTdXVRJtgn6Y6E/lWhLGQ29mLL2OalgaVtclQcnPpSXFxvAyaitDGy7mz09KhuhvY7M4oA0La4JAyx24qWa+kjx5TZA7VmwSLhY/QYqSRhGCetBRsWWrRy4WTAPrWmrKwypriYsNI2G245NWtJ1meTUEsodrIvU/kKAOuoqNZPmH3juPHHSlL+oxzigBXUMCK5jxFZeSwmUHk+tdM33sKRn0rK8Urush600I5RWyuaUmo0G2PmndsmquId5mKQbmb5elRSg0yFyrfeIouBd+zzYytQyx3W0rtPvirdncHcoyK1I5Vf7wGfWi4HPKJSgjkibI6NyaUswOCK6YbFYGRFYdjUMlvbyPny6B3OcduOmKZ9oCDkZrqk021Kn5etV5dEtX6KPw4ouO5ziTROfl4NSkrjnmtYaBD03EHPWo7nRWQfI2aQGUdmfuhl96ikt7dznZj2FaP9k3B4XNQyafeRn7maAKL2MDLgCq0mlwydG2mtFrfUscxEgUItznDQnPuKkDHfw8kuf3lVW8MMrfJLj3zXRlWU/PGyVGWUN3oA5i40K/UEK4kFZr6ZqEb/AOpOfp0ruDKP71PSQkFcqfY0AcFY6Hc6tfpZtEUGfmYkYIr1/wAMeH9M0C0EVnsMxBDNnnt/hXPqMSjyyqOe9IzTqzL9oLMDzzQB016wDMqt85rOvctZFdwOBWUk8yn5pG/nQssoB+YsD6mgCC2di5jxgZqbpwOlJt/iXGe9LQAfxbjQaKKACiiigAopC3PSlzQAY5zSNyaWigAooooAKQkKMnpS0jDKnoT2BoAANjNHIo25GBivh79q3wze6P8AE661KZV8rUCXBzk5P1OeTn8BX3C+1JGdmLsRkHHQ187ftv2tzd+HNI1TyMeQ5yQPUf0A/wDHqAPkYZxnBPODjtR3I9KcY9mYdwy4yT700ElRkYwMVRJq+Mf+Rv1r/sI3H/o1qyq1fGP/ACOGt/8AYRuP/RrVlUMAooooAKKKKACiiigAooooAKKKKACiiigAooooAKKKKACiiigAooooAKKKKACj+Ld3oooAQBRnjn1paKKACiiigAooooADyMGkOduFJFLRSGGMEFevelGc5iJQj0OM0lFFguKysy4xgZJY+tIfmBfjBPA9hQvDZJJHcZo7nHAzwPSiwDhJIBt3tj0zU8eoX0ahY7yZQv3fnPH0qtRTEaUfiDXEIYalcEjuXJP59RV6Dxr4pt5vNi1q4R+Pn8xs/mOa5+igD0DRvjH8QNIGI/EFxLGfWQnP4gg/nmu10D9pnxnZqReGO6xgAkFT19sfqDXhS/L0A/KgnJXgcHNAH2d+z18edT8aePrfRdUjljEx2oCQyg459OwY/d7V9UjSNPEbfuVJ7EcHJr85f2S9jfHHSHnmSMOxQbmwAMfMfrsDD8a/SsghzjhQcmkxox5/DNhI4PIxUD+Fof8AlnMR9a6JfvFs9cYp/FIZyTeFpQx2z4Haov7BvFYqTn3xXY5o4oA4ibQdQT515HoKryWF9GMvAcfSvQMUhHGMAj6UAeePBcR43W7DPIyKiKyBsPE30xXojxRsMNGpH0qJrG2Yf6lQfpQB56ZF37dm0ipGY9MGu6k0qyl/1kKk/Sm/2RZDOIVbjHIzQBw4UYyHIowTnDg118nh6zf7u+M/XIqlceF93+rlFAHNwcE5cgexpS7ITgBl+la0vhe6jO5JN30NMbQLwYA/lTTAy08ncW8lMntigpbyY8y2UbuMAVoHQ75T/q8/SopLDUI8hrc8e1JgZjaZo7Fln0+GYnoJIww/WsXVPA/hO9ObnR40cdCoB/nyPwrpWjuFbJt2J9cVSk1BUl2yLJ/wIVXO1sQ4s4W5+D/hQ3X2pGZTjgMM4/Pn9apa38G7LUtQjujdAon+rTPKjj6Ht616UlwJMHAyOgdeKnBVnDHC+2eKHJsEjjtK8Cpp+nrbrdFvLQIgz096nfwvPxskVj711TtmThdvvnOaAGzndUlo4250HUlbCRqcjGRz/KsaDwzcWmoSzPZ7pG6sBmvTiWHUcetNJy24nJ9+tAHlN7p0jQyLNbsyIPQ4zXL2Oh2d/qszzWREcK7RleCTyfavenhhZMeWHyfmJHJqKDTbCMt5dqgMhLOQMZP1oA+dfEnhS5sZINU01crG25o8cH8q7PQ9ctdWskEz+VcRgBoypHPtXq/9n2JkJW1QDoV45rMufB3h2S5W8j08Wrhv4U2hvy4P5ULQDj0VplVg2F7VaWNOB3rqZvDNiABbyFfbNQP4dweJAR2IoAwkj2tkVo20hZSntVxNFkTvmnf2VJtLDg+1AFYIO44p7SBU2r3p5s7pR0JqN7WcDlakCuF2ksealgbawcrxUbpPGeUP5VKpZlxtPFNAW5jvQEUiL93a31qGJyvynNP3YHHB9aYE13HtTJGazSATVhmmc4J3L7VDj5qTAs2kYkZVbp3qZQPMKqCKrI5jwwqwZN4DKMUgHbMkr1qrcRtb9e9Wo5Ah3EZz3qC8mEzD2oAgjIbGeKnFvuwwOahySR90e1aVr5ZTBIBoAqPGQfu8VBOkm4Mv3e4xWk6NnDdKl+zjyC3BPpVAYE4aTIxjNZ+sLMNPdLMfvNpwfeta7+SXbjbVWRSWGWOG7DvQB474o8Ktp+gDWJbqWa8j++Py71ytjqFvdJHsJjZjyrjv+FfQurw2drEzak0cMGAACfvGvJfGtnod9dbdC08u8YLO0a9G+o6fjVKYGPaTapDdY+WSJegU8Y/CtOWy0bUUSa6jEDE87cdR65rNsNF8RXGlnU9JgeZYm2yJkE8fX+npVqGw1TULNkawltVjxI7FSpZsc/596rnYjv8AwDpduI2vCpCxABc854//AFV18NvK2VZfkxyDWB8LxcX2nNb/AGd41i4YsOuOP8/Su1MS21uQZBvPaokuYWqejOXvrBgzGPG30rJmt1gYnc9vMOVOSN1dddGCYpEkio5OOSBmsbVdV0hXmtWY3N0gwFTnB/pTjUlBqxnVw9Kory3NTwr8Q73TStlqcCvESAr9Cf1FetaDrVnqNtHLGwjyoGCetfOOiSXmrLcC+0u4hSMlowRtOOeefwrX0LUL/SpN8dxL9nU8r6V1+7UWpwWrYd+5qj6KJcyDaxKNwVPIryD4kfs9+FfFWpS6nCqWVzMCJCi7Ac/Tj0/hNdf4W8U2t9GpW45AAKnjmu0ikE0QYc5rlnBwfundRxSqL3lZnnfgn4SeEfCmiLptrZLPs+YPMgZi3tx/LFV/jlp+vXXwv1a08OW7SXrwOqooYnlSOwPrn8K9Mb7u3mmyRsVDBiSPU1jKcjoSXQ+HPBHwg8FeKPhtfHU7t9K8SWCHck8qBiVGeA2GzgDjPVqxv2UfAK+KPia4vP8ASLHR95kcD5WYOEHfv83r0r6w+Mfw+0PxFoN5eXX2i1uPJ+Z4JeGGc42kHk9PxrC+Amg+H9F8JtbeF7eaP51W8nMZVnZS3rzjJb2pKQONz1+90azv9OW0miUIowmAOK8u8YeEbnS5y9urSwn+6Ofyr02yuPJxHMzOOxrRl8q5typjEqEdDWkZJi5WfOc26HMkSskinnNdT4Y8YeVElrqCZBIXdmuv8T+A7K+JudPdYpOrRgZUn8P8K8v1rTLqxd7XUI1BVjj5cZ/SnYVj1e3vIJ1Vrd0IPboamvBGIt4+Vh2rxiw1O+0t1aOVzEp+7nivQNA8RW+q24V22t93nHJpWA6Oy2FGfhjU7YeEbiQc/pVKzb7OxVh16ZqaSdI4WLnGcn6CgZl6vceRbuqZMsrBFAHJya6LwdpJsbTz7hR58ihiW6r/AJzWR4WsW1TVJL+4XNvGwEWRxwP8TXckZGFAA/pQB578Wviv4b+HNgkut3BNxKGaFEz82MDjt36HFY3wH+L1p8SdCur1o1tJklKpCQdwwATnrzyB19a8n/bg8H69qFxZ67Z2hubK2A80hWwqjcckgEDq3cfdrxP9lv8Ati6+NOm2ulyXkenG4KylIyYyMgEkjpxk/hQB+jsLMYUZlAYgbjVPXovNsH24BTnNX1ztG7rVXVwTp0yr3XJNAHDMSzkfwjvSFjSBh5e0c80maAsOY/IfWotwHUVJUZ5oFYmgbnK1qW0xAFZMS4AxV63zigDTRwwGanjbjt+NU42GBU6GqEWgx6hh9KeH/vCq6tT93FAEjPilBDDmowaepXucelAEiEUhIJyQDUffhhTiDSGO+XsoqNo0znYv5U7mikMgnt4pF+aMAfSq76fZsvMX44q8zHHBpnbg/gaBXMqXR7Rj8rFfrTP7CjCja2T61qnaThlH1FAx2agZgz6Synvx3z0oOlysMrg/St7bnqcilAVelAHNTadeqPlj31UeO8jbb5DZ9MV2FNY5GGAYe4zQBx8YmZm3xMuOvFSBeMjrXTtEjfwrj6VBJaQZz5f5UAc9v5wRil3L61vPY220fJ+NRNpdq6/e2mgDGDA9DS1qvpcYy0Z6VQNm+9hzQBXxznNKCfSpn0+ZV+XNMS1ueeOlADcjuuKD04p5guMfdqJ1kUgMuKAHDmioyWXnFNNym7acg0ATUfLjnrSMfkypFCneBtFACjAPNcP8d/Da+I/hpqkNvB513AgZQc/J6duOQD+FduW2ts4JPSo9RFw+lXMMbhFniMcrj7wJBGR/SmhM/MN12lowvzAHaxPPFNre8eabNpXi7VLK6hMMqXL7UwRhc9OQOnT8KwjTEanjH/kcNb/7CNx/6NasqtXxnlfGOtqwII1G4yD1/wBa1ZVDBBRRRQAUUUUAFFFFABRRRQAUUUUAFFFFABRRRQAUUUUAFFFFABRRRQAUUUUAFFFFABRRRQAUUUUAFFFFABRRRQAUUUUAFFFFABRRRQAUUUUAFC9aKBxQB6F+z5q9poPxd0LUrxXkjWYLsUZJOeB+JwPxr9QIpmmhjnX7sgHBFfkp4PupLLxXpN3EitNHeRmMHpvz8p/A4P4V+r+gzRzaFYOD8hgTafXgY6+2Kko0880uaiDUFuKAJM0oaodxpd9AE4anA1XEnrUiuMUASUVEX9KcrcUAPpKMiloATmloPSgGgAooooAQg560EZ7ClooAiaONz88a59cVVn0qwmOZLdSfXFX6DQBmNounsPliCn2qJ9Bsccrj6Vrge+aDn2IoAw28OWrDG5sdjnmqlx4WPPk3AI7BhiunOKO/WgDhLjwrqsZJhuA656ZqIaFqcaguua9BooA4B9L1FeRDxVZ7W9jkz5JJ9MV6PimNDGxyVXP0oA85MdwTzbsPakwYxhkl29xyQD9K9GMaYx5KsPTFRm0t2XBgXB7YoA86DLuyRkUoeNs7W59M13c2j6fKMNCAfaqNx4XsZeUJBoA5RWPY0pPOdwrpl8LwqQBKwH502bwupbKTED86AOa3EHpRIydoyRXQN4YmH3ZFz2NU5tC1SPPyh19Rz/KgDIKxkZMWRSeRbnkJj2Iq7Lp2oRZbytw9qg8m5By0JFAFf7LA56YphsIulWnWQEZibHrSFWXqjCgClJpaEfK+DVVtMbd9/Nau4ZyHH0NBCmkBlfYJVG3ORSGznCkLj6VsDFBbAPSkBhNb3G0KFOKilt5VGSma6PtkYpy+WV+ZQaAOVUPn51IqVSYyGycZroTBE/8ACKiNrbZIYbTTAzkuFK80jSyEfu2IFaBsYs5HSkFnGowDTAx5xvzuwTVO53QW8kmMDblT710EmmiReGwaYNKBjMUkmVIxQB5foelXHjbU7qTW714obFuFBxu4J/qOtdl/ZOn2Vuf7JsVt7VPvbh8z89fatG30OPT55Hg6SZ3ADrVm6tZY7YNs3sR+VPQDzjQdQh0nxreaNIdtpd/Mq9BkjoMnsOPqa7e0tlDYRYymMbcda4nx3p8tvq2m61Bbu91C4QoOBgHI789T+VdjpFzI4heaFkLAE0ITJ4JFtZjBbQpbBzzhOP0q9dWVtDNHdST+YwH3Rzk1Q1aRWmwqn8ulVoJ2GQzFj2FMR5v421iaTxeY4WkhtUAEmOPb/Gnanr1volrusbeLzZF+WdiCQSOxrJ+I/lWOrSRz8PcYOQTkYH/6vzrI8LMNT0q702fDlT+6DjOP0/zmqilcmVzT0Hx3rMN559xKmxmIkUDAI+nI/SvUtCt7fXLA6lYDAIzJGQOa8VXS5tn2eQnzYztPy4/L2r0T4W+JJtFuDps7ZD4XAH+f8mtp0uZaGUW7mxPbzwTedYyG3K84bj+Vdr4M8ZygLaXbKkg4DE4B/GpNZ0i3vRuSLBYZDDua5S7t3szJb3EHl4+7IARmphNWszKpQkpcx7hp+oRzwqxwRjk1c3I6/Ka8G0rxPqGkyJHNKZIM9c54/GvU/DWvWd/HHJDKM4yQelEqUZLRjp13F2kjpHjSVGjkiR45BtZWwePoeteHeIfGWteDfiTa+FdJ8PgaVdy4Z0QBcnoBkY5LKOD617gVSZV2lCo5Ht+NQvp9i92ly9tDJOhyJCMMD/WuWULHdGalsVrddjOrAFdu4cUbbm3HnPKVjDfMAOgrQMaqGZQGY/yrlfiS+sr4Zu30W3M1yVYSDjgEY45GeM9PSstmU2ecfET482/hH4kWHh2ayVrKZvmuVOOcAAfmT27V6VqdpovjDRk1GxYSJIP3ciqVB+ucV8MeJdKhTV7my8W28lyblyyzkrmFiTxhunP6V2fwe+MGp/DXUz4Q1e0GoaTKytFOcFlA6Hhse/Q8mulbEHs/iPwvqelykeUZIj0yP8a5xhNBNm3laB1PKcjmvd9I1Sz1zT7fUoZjPDcpuIOQozyMAjrXM+NvA1vdA32lKAepUED/AAqb3E1c43SvGZt2SC+G/HGa2rnVptZ1WPTNH3yI64lbB+UHGf515xqkEkN0bOSBxO5CJkdSTgV7r8LPCY8P6UZ7lVM0yA5I5UZz/hRYErHW6ZaR2dlHbRLtXFWwu3jkg9aVeTTqBmX4j0i11rRLrSLyMSW1zGYpFKg5U9RWD4E8AeF/BsUY0nTYI5uR5wUbhkknnr/Ee9dlTQihQoUAA5xQAiDrmq+qhjYybfSrWOveopUZrd1b0oA86K7ZGHQZ4FLipb4ZuG29zxURBAFAC9KVVzTc81OnSgBNuDVmFu1RA5NTwLyTQBPGasJUSLUg4oAlU1KpqGOpR1FO4iQGpFA67ct2qA/Kwyevai7uo7WF7iRgFReB64FFxXLKiRl3+WCVp0pmZ9xTGfSvLr/xfqhvXe3YLFk4z1FNTx1qqsA/JHfv/jQxXPUSwH3lINMZs9K85i8f324+ZCDgdcVYg+IigHzLfr0x/n+lILnfDBFA21haBry6vbNIIvLAOM+takcyMp5Jx3zTQm9SZl5GKDiM0yB0kBKP06k07zIn4DgtTKTEooNFSO4vammg02gLiimvSFiDSE0DCkYcYpaQ0AC/KhXmmhU25I5paQ9aAFB+XimBsjladTWoAaSv92q9xbCRyxXrVjdzigtQBWhtY0PK5H1pJ7G3kbOwCrG7mloApSafEq7lPTtWXqImt1/0dMn0roONwXGc1AYRLldmNh+ZvxoAwNJe8vbtYjBsbu5/hFaH2FlBZSPLTJkkPTpmtCBV3Ek+XCpJkkbjYoHUmvlz9p3473Wm6jceDfCs8ZhU7J54znJwuR/6EO4piPJv2q4dMT4oXH9mzxyEofO2HIDbiP55P415IwxjJ5qS6nnurlp7iZpZpGLOzHkk9aibazYbtTEfoz4s8KeGfEgkt9e0HT9RTc2DNACy9ejfeH4GvLPFn7NvgPVt8ujyX+gznoIZPOi/74fn8mFe2zj9/J/vH+dMxXsunGS1RwKclsz5B8WfszeMtPZpPD+oWGtw5+VGb7PN17hjt/8AHq8u8TeBvGHhuVo9b8N6lZhQSZDAWjIHUh1ypH41+h+KOxHY9R61zywcHs7GiryW5+Z1Fff/AIm+Fvw+8RvJLqnhXT2ncYaaBDDJ9cpjnjqa8r8S/st6HcGSTw74lvrEkfJDdxLOgP8AvDacfgawlhJrbU1VeL3PlSivWfE/7PfxJ0aN5rewtNZhUnmwn3Pgd9jBW/AZrzPVtJ1XSJvJ1bTL2wkyQFuYGjJwcHG4DNc8oSjujVST2ZSoooqRhRRRQAUUUUAFFFFABRRRQAUUUUAFFFFABRRRQAUUUUAFFFFABRRRQAUUUUAFFFFABRRRQAUUUUAFFFFABRRRQAUUUH7uQec4pAaXhdjH4l0/DYAuFLP/AHRnlvwHP4V+rvhu7jv/AAzp16sZj3wKyqf4QQOK/JKGVrefzlzhWGR6jvX6jfBTUzqPwp0K4lWQM9vty3OSvDHPoW3YpDO3Em9fl7Uu7I61AhKL06jIoVsCgET7qQuKh30xnNAycuKb52PpVYyUxpOKALJn680v2lo49xYGqJYDO6qku7J+figDXi1RSwDrgetWDqdkoDNdRKCxUZbuKwrKJ5LO5YsNyfdHtj/GvMvGDzqYlaRh8xwR+p/lQB7lHcwuMpNGw9QwNSghhkYP0NeBaTcXULB476Tf6hzmty11zWopN0d2T9f8RQB7D3649qUg9jivN7Hxdqq8SukoP94cj8RVz/hMryP79ujemDSA7vdgc9aC2OxNcPH44faBJbHPrir9r4vjlIDQ8Y5oA6uisKLxNpxbaxKVch1iwmIVZwCenNFwNGiqp1CzX706D6mpFurdhlZkP40wJqO9MSWN/uyKT6Zp3fqKAFoopvHYmgB1FMyc9eacD69aAFooBzRQAmKOnQUtFACD3FLmiigAFFJ0HFLkUAIVU9VBpjQxEcxqfwqSigCB7W3brCufpUbWNr3gBNW6KAM2XRtPmJJtVQnrgY/lVKbwxYt9zdG3Yg1v03GPcUAcu/hhl+7Jmoh4buPm+YEdq62jBoA4S58Nanu/dbWHscGoU0XVY2w0bfQ16F83tRSsB59LaXcX37dh74qtLHIB81u/1xXpO0EYwMHtUZtYCu0xrj6UAecCTjbtYe2KQ+Woz830r0KTTLJx80CfXFRSaPYsOYxTA4OKRD/ERUnyfwnNdi/h/T2Odu01Vk8M2xPyyYoA5cjPJ6UM0hI44rdm8KzdY7rkdB1qFvD9+qHkN9KAMdo42Y+ZapJkdx0pWhRlCrGqD0ArROk6hCudueKpvZ3PmYZH5OOBQBEbeLHzRq361XbT7N23eXtbtV6W1uYzhrd+O4Gf5VFllBypPsaAON8X/DzRfElx9ouJSJgODtyO3+HrWBbfCW3sJhNp94ZG3fvB3UZ64P8AjXqAVSd20r+FODsjEqxHHPvVXYPU821P4b39xqMtxHdIkRH7tMdPT9PrWS3w48SicXFvdASRHcB1yB+v6V7AZA3zSH5u1IGdcMrK7Hqc44q4zezIUbGd4X/tJfD4h1XakqHg/wCR9Ks3tnb3kX7+FW44OepqxIPMmXzMlMdM0ieWCQqsF7ZqHDsac3McNr+jyxRt5MJdPTNZukXd5p8yvbxSDB+YZr075WG0qGHuKry2FmW8w2659QKIVHB6nPUoc2w3QfF1tMyRSM0M3fdkV39hOs1uh3B2IzkHNedS6Nplwd/lqrjuODWtYy3FmR5UxZQMAE5rac4yREITgdvtU9c1h+MNQk0fwvqGoLiRoI2Zl254HJHp0FQx+Ipx8rQgnHWqupX1vqml3Om3cWI7lDvOeOvT864ZQSeh1Rm5LU+Abjxhqd/4ou7nUpGmtJ5dssZIwnYleD35ra1O1RIYEdkucthZM7yVPQE+tdj4z/Zy1r/hIJ5PDt9iCX73mZ2rnvxn+nWu+8JfAyLTvDtnHfaoJ7iKTMidfYcfrwa1i3awy5+zFp+v6RoE9zdTyGyMgMKSgKASM8D0xtH4V7tpeqx3J2Fgjdxng1zsVvb28KWtpGY7eIBEU+gAH9KSGJ0dijbazaaZSsdPP4d0O7vor6eyj8+NtwdR1/KtxJI1Rh/COAPauL0nVpLVxFK29cnORXR211HcL5quM/3afMyWa46DmlyKrQM8nU1OFGOtaCH5opBRz6UALTJv9U/bg07n2pk2TE3HagDz++Df2g+71qJicc9as6ttW+bHUmq70AMXrVmP7tVV61btF8wewoAei81MhwcUgX0p6Kc0ASoTipVNNRalRKAHqMDNSZ2qCetMK7VozxubtQOws8ixoJpThQa888Y67NeTPbWshEY4OPr/APWrpvFH229tkitMhVJzj1rjJ/D2oxxs235m6nHNBm0YwRljU9aictWg2k6lCv3GIHYiq0lndf8APJ8/SmQ4lYtkHzCcAcfWtXQNJm1J43aMKgI/EVnw2k0t0kLoRzzxXoukx2tpBHDEyrgcmgNTSs7aGzhS3gTAxk0qs+9o05z6U5ZGmkMcLrJuHY06aSDT7YwrzOeijrTCxHd3KW0TW8B3SOeasaVpRjthczSsrnnFM0HTJGZr+7BUDkZ/z71q3lx5oG0AJ2oLRG7ZpFY03tQPu1IxS1ITxTaDQNCd6DSGigYUvFJSUAOxTTSg0jUAJTWpwpjUANHWlpucUoOaAEPWnEgU37x4pRgA7qAGzOUEbL95mCoO5NRTrCkHnXV2tvAGBkJOOM81X1e+ttK0i41q6Iihs4zKzMccjsPzr4s+Pn7QWp+MLm50jw7C+n6XE5jZ1f5pMFgTx2PHcjjpQBq/tH/tAajq2rXWg+D53ttNj2q0ycGQ7Tk8j/aI7HivnK5nnuJ5bieVpriRjI8jHJJJyTUYOCT1z196QcKFHpz71RIVo+F9Jl13xLpmiwNtlv7uO3Vv7u9gM/hnNZ1ew/si6Cur/FuK/lXMWkWsl1043nCJ/wChE/hVU480khSdk2fac/8Ar5P94/zplSTj9/J/vH+dMxXtLY89iUUuKMUAJRS4oxQAlQajZWepWrWuo2dveW7DDRXESyIfwYEVYxRigDy/xR8BvhpriHZojaTN2l06UxHr/dOVP5V5d4s/ZavEZpfCviaGZc8QajGUYDP99AQf++RX1DijFZSoU5dC1Vkup8E+K/g/8RfDch+2eGbu6hzgT2K/aUP/AHxkj8QK4WVJIZWimR45FOGR1KsD7g1+mIyOhxWPr/hfw34gVl1zQdN1Eldpa4tldsezEZH4GueWDX2WarEd0fnJRX2R4m/Zq8Aak0kuly6nosrD5Vhm82JT/uvk/wDj1eV+Jf2Y/Glj5smialpesRLyiFjBK34Nlc/8CrnlhqkehqqsWeF0V0XifwL4x8Mrv17w1qdjFkjzXgJj4/2xlex71zgIPTmsGmtzRO4tFFFABRRRQAUUUUAFFFFABRRRQAUUUUAFFFFABRRRQAUUUUAFFFFABRRRQAUUUUAFFFFABSfdIcngHgUtFIAAZlY98giv0o/ZaDSfA3SUeQMqIQCDnCjI9OpIY/8AAq/NY5x3z7V+h37HmpNffBm0h3KFtxg46t6A8n+EL+dFgPZEkygyxPYCl3VFuXCqFxgfrSFqQ0SlqYzkUxnqJ3oGPkk4qMyVDI/zGoHmwaALEsvQVHI44WqzTDOT0pjTLuJ3dBQB0FmFOkXO37xGB/n615L4wT99AyuNpBVR9D1/H+leo6Ww/sG7bPLAgH8P/wBdebeLEjkNptyOrE+w6f1oAxIhGX2rw31rSg8xeoJqOCGDYGXlqvxZJX3oAIGZxt6VIAwHXJFWxZ7kDhsGo3RVbA696kCOIOWq3DI0LfdBB61HCjZyKtRwyS9V4oAfiP720EU9JIozuRSBUghVY9vekeFo+UXIoArXM/mNxIy/jUUb3Kk+XcMB6ZqWT5v4QPwqJVbdkYFAGjaXlwo5uTkdATUq6vqkeNs7EDseRWcVU46h808F14yQfegDctPEOo7sMFz6npU03iq4gH72JG91Nc8S7/IWxVKdZInIdtwNUB1sPjSJl5iIYeorV0HxBDqkpjCbWFeb7hjaFAya7TwtAsFujxoA7CgDsRRTIQVjVTycc0+gAooooAKD0oooAQdOKPrg1Hct5cEj5xgE5rz2/wDFGow3jiNg6KSOD/jQB6MCfSjvXnCeM74/wEe1XbbxhebcSQ9ehx/n+dAHdZGaWuRi8YRhP30DZ9hmrkXizTGI3F1JoA6KkNZkev6W+Nt0nTvxUy6rp7HAuU/OgC7Siq0d7ayDcs6MPUGpUmhYZR1YexoAeRRikyp6GnUANNGaQtTC9AEhNKDUW4Ypu8etAExIpCR6Cod1AfmmBOMdgKQtjgqwqIu3pQsnPPFFgJdyt8pwfrTfs8ec7BkdKaGXORTlLcnNFgF8tM5Kg0yW0tpWDNBGW9cc/nTyxoU+9ICpLpdm2f3IX6VVm0Gzdfl+U1rhqWmBiP4dtWjCNUTeF7YLiOQ/jXQUfhQwOYl8Myf8sp/1qjPouoxnbtBHriu0wCfSjke9IDhf7J1BFLeWT9KiW1vU6wsfYjmvQF+lIY4z1QflQO557JDN/wA8GDe4puHXh43H4V6H5UeCCikehFMa1t26wofbFPRol3PPS+0Erk0guFCgHHPUEV3UukWMn/LEL9KpXXhuym9RSsg1OZ8xZOd5Tb3Q4qMSFlOzAHc9TXTQ+G7dAV3nFRy+GYsfupcHPNAXOeLFpASS3uRikfY5IBxituXw7N/A+PxqrLoGpKSE2sPU1VkO5lsqEfdp9tNJE/7uQrUsun6lGSDbM2P7vNVvKuASwgbjg8dKlxQ7mnBq95D/AB7vepj4iutnQBgetY3lSY3FHUeuOKGZRgS7gOzdqBG7F4pkOPMtwfXHFW4/FFtuAZHXjnIrllK/wMD9aUtgdEIoA7KPXrFzy2PerMeo2cgfbOOBXCfK3Pl496jKsJQysV+lAFvWCkuosFYYz1qv04ocZYcEn1ooATFW9PPzbarL1q1pilrjigC4QVyuOafEDUrxtvYnk0sSk9uaAHKM1KvFIitj7vOecdqU9cDnnAx3oAHIxk1BNLvG1cjFPlZguUUt61GimQZ24oAfGFVQBUigAguAR6U1Ad3X8xTpMcZwp7HPFAMRordlIaJee2KrCzs8keSPbirTcDOM+4OaaS3DAUw0M6bSbOSQN5YBHQ4qKXQbYHzFZhuOGBbjFa0jZXIxVK4kGz94xQCmJooRINMmdo97MRhe4q9otqXdtV1AFcdFPfqak0iyN5O1xOSsCDIz3rSuZYrgGBFxEvAoEkRtqP2uZoYxtgAwPekQgoMDgdKiESQnCU4GkyrDyKO1N3UhNIBaUsKaDTT1oAcaSg0UABpKDSZoAM0hNMZuabuoAlzxTGozQ3SgBB0pVxnGcUz6CmDcd+5TwOPrQBKHhWNUyRg8Y7isjxjr1h4W8Mza9q8whhjRnwTgk4JVfxxWZ8SPH2g/D3w+NW1baZGQeVHkbmyTzj/gLflXxB8ePjHq3xH1JohcPDpETHy4k+Xd8oHPt9786YjU+O3x18QeOpbnQ7GYWuhtL/q48/PtYYyemMrnp3614u5O4r6UjZ8uJvuxA8DueaTGCfrQAUUUUxBX1n+xRoYtfBeseIJIiJNQvBBG57xxL2/4E7fl7V8lnpX6E/CHQT4b+GXh7RniEU0NkjTqP+erje+ffcxrqwkbzv2Ma7tGx10/+vk/3j/OmU+f/XP/ALx/nTK9JbHIwooooAKKKKACiiigAooooAKKKKACiiigAOGUqwBU9QehrjfFPwt+H/iWMrqnhbT/ADO01tH5Eg/4EmM/jmuyopOKe6Gm1sfPPif9lvQrgB/DfiS+sH7x3sazofxXaR+teWeKv2efiRoshNlYW+uQZwHsZhu/FHwfyzX2zRWEsLTfkaKtJH5s6zpOq6Ldm01jTbzT7gdY7mFo2/IiqVfpZf2NlqEPk6hZW15F/cniWRfyYGvOfEvwI+GeuGST+wP7Nncf6zT5WhCn1Ccp/wCO1zywb+yzVV11R8M0V9I+Jf2V75PNk8N+KoJx1jgv4Cjd+C6ZHp/CPwryvxN8HfiR4fWWS88LXc8EZ5ns8XCEevyZOPqK55UZx3RqqkXszgqKdIjxOY5EaNx1Vhg/kabWZQUUUUAFFFFABRRRQAUUUUAFFFFABRRRQAUUUUAFFFFABRRRQAUUUUAKM7T/ALXy/nX2r+wdd3TeAtWjmbKpchYxznav3m/EkAf7lfFUf3gVB35AFfZ/7Ac5PhHWoGbez3C8HoqLnGOOpZnPX+EUAfTcm0NkdSBn60wmkXLZAB4phbr6ipKBm5NQu1KxqGVvlNAEUknBNU5ZuanlPBqhcNxQA2e5KjrVR7tj8oPJpk5ODWbcyMq/L1YHFAHaaRPv8I3RBOACM59eP5ZNcb4hQSJZhcbvLy/9B+VdXoCf8UTcYbIbOSPp/gP1rk9XRvLiVc78DNAFW1tivrV+CM7cKctmoreKYRgA81aVHQZ280mBKjXCjac4pGUls96sJK3lhWTk96YFyetIB8CkCr0M7qMbBg+1Q2ijd844xWnCICmBwaAIY2VvvLg+tSrNGVK9/cULGC+GwBSzxRqcqaAM+5A38CkgVe9TzhWPNRxxnsadgJEhiI3FhnPFJKGJHRgKd9mbbndUa+YuRQAk8AYb1+XjoKz7pMjB61O5nQHcTVSYs2fWmAtnbmS4jTqTzXoeiQgBeOAK4zw9HmeSduicD8P/ANddnpc3lxfN0xQBtq2aWqQuFC5qQXC/SgCzRUaTK3pTwymgBaDRTSTQBleLbo2ujTOpAJGBXlkok2AtyTya7z4hsWtUhVxzziuDYv8Adc80ANiV88VbinkUbSePSq8eQRg5p7Ryls44oAn+0YUjIOexFP8AtUMcIVkVj7jNVzECvPWo5IW69RQAkxVm3bCqnpg8UkbAMP3z/nTJO3tTE680AaschIHl3LAj3pHuL2Nsrctn1DHNUA+wgKpOfSpQGlmWDa29iAAOeTQB6N4KkvJdMEl1K0mTkFuv5/lW4X5xiqtlGtpp8MCjGAAKkL8k+goAcz4PNRswqN5cmoJJOetOwFgv70x5MLmqcsh9arvM/TNFhMvPfLnHTFVv7YgEnlhgW7VmXZcwuy5zXJaTLMPE7ee/7vgKP8+9Mm56I2qopGQeaeb9GI7cVSljhZQAATjjFSW1msuA/FJspMuJcI3RqnSQYyJKiewhROuabDbKzYyRRcZdDZH3hRuLDoAajWxKsCsp+lI1vODw2RRcCZWYdTTg1QLHJ3p6q1FwJ1bmnhqg2mnrupAS0Ui9KWgAooooABRRSUALRQM0UAFIVFLRQAmD9aTmnUUCsMIz6fiKDHGw+ZFP4U+igCA21v8A88l/KmyWNq8exrdMfSrNFAzKk0HTXJPk7T6qcVBN4asnbK5X6cVuUUAcw/hZdx2XJC+hGKrz+F5yhEc3PauvpAAOlAHDDw3qkeSsg4/X+lKdD1Bh80YJ9uK7jn60mB2OKAOAl068tWHmQyNu4Ud80umi5gnKTwNHJuxjBrtr24jtrKa6uJVWGGNpXYjoqjJP6V8f/GL9qe607xpeaT4ZtUltbSURmX5SGZSNxww9dw7UAfUSvhjv6+lIrHcWUYxXyTp/7W9xCiG40oOw+9wOfwOf0YV2mj/tdeFbiNP7Q0oxEnDbTt49cNx/49TsK59DOzBtwztkQZHpWV4w1pdB09gqK1wQCgz0/wA5ry3Xv2hPB0PgXUta0u6D3oRhaW8gIO7GBnjH3iO5r5avfj942utTmubidJ4nclF6FQfY5U8Y7DpSsM+wLbx9qJ3yNbcsf8+9WYvH91GVaSNQfpzXydpX7Qd8kIjvdJjl4/gbYc/kQf0rZtPj/orIWfT5AT1WUAEH8Mg/mKAPqO3+IsDPia3A+h/z/KrsPj3RpWxMhH49P8/Svl5Pjd4WmCu9u0Y79/8A6361et/i/wCCZpFUXAGeqnII/wC+sZ/AmgGfVFp4o8P3Me5Lgofc/wCFXYtU0uZNyXyNj3r5is/iH4Ku7tYoNYiikOMI77Sfzwfyro7HVNPvA5stYhYgElRKN2PoeaCT3WW8tWP7u4XPbmm2+nS6iyXEjAWy9xxnB/8ArVw3gfR7rVVW5W6zbq481t/Qd/613kurWiRRaVppZvKA3Nz0A/8Ar0AWZrlJVFlaptWP5Sc9e1LGzCMx4+Yd6ghaN5NyDHZjVj/lqNpGKLjuA4X1pKDncVC5pF44JOfegdxaKOfTj2pAQaAF6UgNDUg6UADHmjNNooACaTNITTT9aAFY0zvTqQ0ALmgttXcQducZ96SmttcDeWKIxO0euKAFAMh+U1xfxX+I2i/DrRTfanOsly3EMAPJO5R/XOOOlV/ix8WvCfw+tZnv7oSag4xBaI3zDKjDEdT1B79a+Cvip431Px54ru9d1KZmEkjeTFnCxpuO0Y+mKaEzU+MvxS1z4l639r1HMdmCBb24bhAM4/VjXAAbT2yKEPDhflBA5PUY7UUxAO+7J7jnpRRRQAUUUUAdT8JNDPiT4meHtGMYkjnvo2mU9PKQ73/8dU1+hR68DA9K+SP2KtBa88c6p4hdT5Wm2fkoexklOP0VW/MV9b16WEjaF+5yV3eViWf/AFz/AO8f50ynz/6+T/eP86ZXStjEKKKKYBRRRQAUUUUAFFFFABRRRQAUUUUAFFFFABRRRQAUUUUAFA4NFFAGP4k8L+HPEkHk69oen6kmMAzwKzL9G6j8DXlnir9mvwDqkZbRpNQ0KfHBilM0ZPur5P5MK9roqJU4S3RSnJbM+QPE/wCzD40sSG0LU9M1qPurMbaQfg2V/wDHq8r8U+BfGPheXy9e8N6lZDOBI0JaNvo65U/nX6J0diOx6iueWEg9nY1VeXU/MkHPTmlr9AvFPwt+H3iaVptW8K6e87ZzNApgkJ9SYyM9e+a8t8Tfst+H7jzZPDviK/09zzHFdRrPGPbI2tjp6/jWEsJNbamirxe58n0V614l/Z5+JWjiSS10611iFDw1jcAuw9djYb8BmvMdW0rVNInaDVdNvLCVTtKXMDRkH0+YVzyhKO6NVJPYp0UUVIwooooAKKKKACiiigAooooAKKKKACiiigAGdpYtjpn6V9LfsK67a6d4n1K1vL+KGGVV2I/XOGOfwAb/AL6r5oDYNW7W/urQlrWZomOQxHcUDP1SGpaYZDMt9CR6o2af9ot5MTQ30MiHj7wP8q/MTT/HXiqxj8u31m6CdlZ9wH0ByB+FakPxX8brsV9VZwnQnr+fX8jUjP0mlYsu5HjYfX+tQ3CuiB2Q7fUcivz1svjh48tXDR6lISP9rOfx6/rW7p/7Sfjq2m3uyT9MjBB/TH65oA+4Z/u5GSD7VSlyGIZSBjgkda+VdE/av1uKQG909Cw6nbkZ/DB/Q10Vn+05pl5GZbq1mt5epHDr+gB/SgD3i5zk4rLuTEJeGJJXFeXWn7Q/hq6RmKISOMp398f/AFhViL42+D7gcbASMFlbG3+Y/lQB9CacqxeAnEZALZZvf2/LA/GuLuftDXG/lT2BAIroNG1qz1v4aW1xpbExSnG7gcgZPr6gV8ffFH4xeMfDfjy+tbKUPaxuVQOvH6exHUUAfUiSOjjcu0nvjirizqGUSDHuRXyDY/tK+LreNBcafazdz8+0ke3BH6V2Gk/tURmJEvtBVufnz8p/AjI/QUmK59MSSrImFA471FGMvXitl+0p4HmVVubS6gVuuOqn8Mg/pW5afHj4esQY72RlOOSNrfr8p/OkFz1+1jUDLdKveXCq7lwa8w0340/D+6YIdVCDOPnG0/rwfwNb2jfEzwFqDlLbxNZK46xTP5cn4BvvfhmnYZ2SRCYhTtiH94tTby38nCswIPRgRiq1jqmj6khXTNYsbkf3ROA/PTg896utAvlbUkRiOqEgn8qAMyUDOKdDGf4aEtW3MVUcdQD/AEqWJSiF4433Drjn9KYBiZT8w4qCQyFmCLyBmpftU0ikFVOPbBqLzucnKeuRQBTmuHb5XXHvVK4O3ay/NzWnczRuu3AP0rKlR1lCp0z0oEdJpcPk6ZH03ORn+dX7u78uZYRxtAB+vesjQrqS41COCVfkTk4/M/yptxN9o1F5D2JNAXN5LzOBmri3PHWuct5vmGeeeK0IZd1AXNqOUGrUcme9Y8THtVuGQ4oGaayc08S5JCjpWeJTmi5ufJs5JemBQBxHjC5mm1ZwGJVeKwJOeT1q3d3zXFzIzZwxOCapvw2SeKTAkhGRu9DVxboiPay5qtbAZ3buPSrkU1uw5XNICIYk52n65pfOj27SpPuKcF/ecN8hpJYIUyyPz6VQFKfqTTIwMjPA706Yc8GmxruyrHHHFAFwiCMBlbpWp4Ls5LzWUuGAKRnfn6f/AFyK5/ynVD5hBycCvQfBtsLHSHnY/wCswB/P/CgDdnk3SKo6Co5ZMEgVX8w/eqKSXjNCAe8oBNQNJz1qF5eahaYetUBYZ6hkbnFReePWjzFLbyeKExMg1efybMxg8tXIXkbrrFvIPlGRz6/55rU1m7E1ztU5C8motQVJZrKVsKm4ZPt/+qhma3OmtZWeYeVkrt79q0Y5ZFwMHNMXyVVFhAHyjJ96u2/zrsYAH1qTRIli3MmWzU9sPmqIQzRr8zbuePpU1rnPSlYZbFLQOlFMApCBS0UAGBSYpaKACg9KKDQA09KaHOcdaV6aMAAmgbIby7W2I3d/SnQ3QlUMKxtRuEk1dLfdkCtGPaJzgYHagls0FORS0xDxin0AmFFFFAwooooAKKKKACiiigAooooAKKKRztFACmmMQASeg60MTnqAvvXiP7WHxWk+Hfg0wWCj+1L2JhEpIwFLBSfyLH8KAOL/AGtvjpa6FpV94M0Mh7y7iaGeVW+4CwDAfhuFfDUsjSEySYLuxZjjkknJqzrmo32t6zc6pqNw091czF3Zjk/MST17c1SbG9ivIzxQDA/7LEe3ajOORwMfNkdaKKokXGQ67jGpHCjgGkz8qgdAMCjNFABQDjpRRQAcZ6AUdfv80UUrDGqowTyFz+VWYLu5jLCO5nRAOAG4P4VBQeQBkjHpRYD6V/Z6+Pdj4R8GXWj+JJpbgEkxg5J/A5/3j0716DoX7TXgeFZJLixlBYjJVu34DP5gV8UBVBzt5+tIwzztC+2aQH6NeH/jx8MdSgjNvq4iLgbllGNp9MjIHXviupXx/wCDrqJJLXVoXU91YEfmMj9a/L1duAVXke+DVqDUNQt3WS2u7qGQfdYOc/mOaBH6iR+LPDDkEapGD6lgAf6frVuHU9JumBt9Siz6Fh/WvzAi8T+II3Ei6lMkn97cQT+I5NW18ceK0LGPVp0LLtLI2Dj8Ov45oA/UCOSGZwqyRE44IbBNP8mXftVN341+aGkfFzx5pamO31yYqf4Wxj/vn7v6V1nh/wDaO+I+lwGF79ZkyCDjB+mDlfyAoA/QFkk6eQQf9k/0ph3bTlW9+K+NtM/az8QhEW+0+KQg/MQNpI/UfyrpbP8Aa1gdkW4sZI0K4bcM4P68fiKYz6hBO3djijdkV87xftRaGXUSIuw/57//ABVblj+0j4NlYpdxsi54dT1/A4/QmiwXPaieaDnuuR615vonxy+G2pv5UerLDLn/AFcvyk/QHBP4Zrr9O8Y+EtRgE2n+ILWdCAdocZH/AAE/N+lFgubQ6fdzSHH3s5A6qByKqR6rpMwPk6lDvHYnv6etSC6t8StHfW6ysuWYPlQMevakMmGcjkHccDA/nXmHxt+Nei/DvSJbSzaC91dgVWMcqjENyfoQOOOtYv7QXxw0TwfoF3pHh+8Fxrsu1FYDKpluT6dFPr9K+Gda1DUNWuzcahfPdTMcnceB9B2/CgC14t8Q3/ijX7vW9Uk86WZ8sW7cAD68KKySVH3aRiGII+7jAFJimhMOc+1LRRTEFFFFABRRT7eGS4njt4RmSVxGg/2icD+dAH2f+yFoDaP8JI9QmUrLrF091g/88x8if+gk/jXsdZnhTR4fD3hfS9Cg/wBXp9pHbg5znaoBP4nJrTr2aceWKRwSd22ST/6+T/eP86ZT5/8AXyf7x/nTKa2AKKKKYgooooAKKKKACiiigAooooAKKKKACiiigAooooAKKKKACiiigAooooAKKKKACiiigAqDULOz1G1a11C0t7y3b70U8YkQ/gcip6KAPMfFXwH+GevRnboI0ifGBLprmHH/AADlD+VeVeLf2V7yJGm8K+Jo7kgcW+oxeWx47OmR+aivqOisZUKct0aKpJdT4I8U/Br4keHXP2vwxd3cI/5bWH+kJ0/2MkfiBXBTxSwTNDPG8UqnDI6lWB9wea/TQVj+IvC3hrxEuNe0DTdSIBAa5tldhn0YjI6nvWEsGvss0Vd9UfnDRX2X4n/Zp+H+qSPNpc2p6HI2cJBKJYge3yvk49gw/CvLPE37L/jKxEsuh6tperxqfkjYm3lYfRsrn/gVYSw1SPQ0VWLPB6K6LxL4F8ZeGw7a54Z1SyjQ4Mr27GP/AL7GVPUd65wEHpWDTW5pcWiiigAooooAKKKKAEAHeloooAKKKKACjvnvRRQAfXJPY5o3HaQxJoopWHcaAAoOc8+nNPCgFvvHkfl3pKPmZsgnceKLDPvr4FXLv8BdDaJWXz5HBLddq53H/vskD6V8ifH1/wDi5upqW3BSE56Ank/lnH4V9hfBuL7H8AdBa5IGIyiqo/gT5Sf+BMGaviX4qXRvPiJrUsihSLl1x/tAnd+uaQHMYAb196MnPbFFFOxImMn5iB6ECnc7gFUA/wB4DFJR2xSsA6MsNx3Mp9VOKRGO1l3uQeoPQ0n8OKB0xVAXbLVtUsl2WmoXMKZ4VZDt/LpXR2nxN8dWkMcMXiS+McZyqSSF1H/AWyK48daD1pDPS7f43eP4gpGryCRRgHcSD+Bzj8MVsWf7RXxAjZHuJ45mUYDBjkevfP6145RRYLnvWnftQeOIGAu0guEzxv8AmwP94YYfiTXQ6T+1df5ePVNIt3HO0lM4/EYb8818x0u5sYJ3D3osB9j6L+054PuEP9p6dNbtjOY/nB/kR+Rr0D4f+OdE8cQve6PIDFEcNng5/Hnse1fnueh3DK98DpX21+y9odrpnwvhMcMb3F0+5iVwfTr9S1IR7rosYg0y4vnyDIu1cj1P+ArJidvMchWJJ9Kh+NHie18AfDn7YykEKFRSc84/+JVvWvm/Rf2qFg2w3Wlh0/ibpn8Rn+QoGfUkOSBkYIq7bhq8B039qDwizFbm1liU9GcAg/lkfniuisP2g/B9yvmI8QHfbIMZ/PH60CPaosY+arcJJ/h3D/ZPNeR6Z8dvAdwcyXnknOCWYAfrx+RNdRpvxS+H9+yrD4gtkc9jIAf++Tgn8KYHdI/ylFVtw/vjrWX4u1CGy0vY7YkcYwB0NOtvEXhy8wLXxBas3ZN43Ef7p5rxL9pf40WngrWLTTYLWHUd6b3PYdPX6+o6UDOwNzEyABQKZuDcV4Zo/wC0l4XmjH2/R5beT/pmQV/InH611Fh8cfAN3CG+3NExPC4CsPwbAP4E0rBc9RtNu/DdKtlIuQpP4V5xF8XfAYRPM1QB24ByB/46cH8s1sQfEPwVKVx4ggidgCAefzH3v0pWGdkqBlwrbh7jmiS3VV3c5xWJZ+JfDd8CLPXLOWQdfKlDY+oHI6+laFrdx3KEQ30NyF4JSQMR9aYENwo3cNUaAlvXFPnyGyrq9RRPNHIxSNsdT3FAF7TLaa91OG2wcEj/AAr0W+aO1gis4+FUVxnw3dp9XlnlA2Revbt/M/pXUXyeZM1x5ysgPGKAJZJOAvpVaaXnrSmROm4EkZFVZTyaAElmxmqU09JcM2CQelUJHZs8807gSS3B2kbsCrOm+ZcxPjJUDrWO24ts6kmuy0C0EOmN8oyw9KQmjh7iMfbpFLcd6brPn/Z7dlU7Fb+v/wCqrGooBeynkjcfxqzLh9H2uVBH3QT71asQlqdHoyO2lwzFskjrmtWJHZV2scmsfw+ZjpUe5uCBjPpWxbySRPkrkYqDQsxiUfKWzVu3GCPWqyTh1LFantGDA+tAFyikHSloAKKKKACiiigAoopG4oADWTrN6YYn2MFKjJPoK0buTyoS34CuD8WamRcvZ4I8xQWJ4+XNBDZY8OH7drUs7E7QTgn/AD9a6a3YNdtzWH4ajjjt3mXj5cfiavW0hV2bNAkbMb/MSasKwIrISc7qsxTHtQWi/RUUUmRz1qWgYUUUUAFFFFABRRRQAUUUGgBM0kmCpUntQKp6tqFrptnLe3sqwW0QG52OOScD+dAHLfFzx3pPgTw5NqOoXCpIy7YEP8TZAz+G4V+bHxb8f6v8QvFlxreqTExFv3MfZVyxA/8AHjXTftLfFK6+I/jRZIpJP7KtAUt4txxyxOfrgqPwryngn5hkelUAgLE+m8j8qX6UnP68fSloEwooooEFFFFABRRRQAUUUUAFFFFABRRRQAUDcOjMB6ZoopAGN33mNJyPuiloosAmM/Wl570GigApCARzS0UwE2qfvLmhVCn5SQPY0tFAAwHA5I+vFWLa/v7VdtvdXMS5zhHOPyqvSgmgDoLTxr4rt41S31y5ZV6I7kgfgeO1an/Cz/GTW7Q/2pKflK5Ehz+v1PSuLJz65pDtDAqpz3oAmvby6vrqS6u5mmmkYs7Ockn61Eu0FNq7cfeIPWkopDD6UUUUxBRRRQAUUUUAFei/s3aAviH4yaFbyJugtJDfSgjIxENw/wDHtorzqvpr9h7QFJ8Q+KJE+YeXYQEr0z88mD/3xWlGPNNIio7RZ9OUUUV65xEk/wDr5P8AeP8AOmYqSf8A18n+8f50ykhiYoxS0UCExRilooATFGKWigBMUYpaKAExRilooATFGKWigBMUYpaKAExRilooATFGKWigBMUYpaKAExRilooATFGKWigBMUYpaKAExRilooATFGKWigBMUYpaKAExRilooAQgFSp5B6g9DXG+KPhZ8PfEkbrqfhXThI5JM9tH5EuT33Jgn8c12dFJpPdDTa2PnjxZ+y1oFyrSeF/EF7p0uOIbxRPGTj+8MMP1rynxd+zz8SNBDS2lhb67br/Hp8u5/wDv22G/LNfbtFYSw1N9LGiqyR+aut6Pq2h3ZtNZ0u906cdY7mFoz+o5qjX6Y31naX8Bt760t7uEggxzxK6kEYPBGOleceKPgP8ADLXpXmbQTps7g5k06UwjJ77OUz+FYSwj+yzRV11R8K0V9KeJv2Vb1XeTw14qgljwSkOoQlGz6b0yD35wK8r8T/Bn4leHo5JrzwvdXFuhwZrIrcLj1whLAfUCsJUZx3RqpxfU8/opZFaORo5FZHU4KsMEH3FJWZQUUUUAFFFFABRRRQMKWPeJF8sZfI2j3pKRs4GOuRj60DP0B8Dz+T8BtFXIldISAeuQq7V/PBb8a+GfHMcsPi7U0nbfJ9obLepycn8Tmvsb4Yakf+FJaPaKyyGKP5Dg9Sny59cLt/M18c+OYzH4v1JDIJSsxG4dDjjP49fxoAxaKO1FBIUUUUAFFFFABRRRQAUUUUAFFFFAEtqiy3MMTdHkGfpX6K/s+6NGmh6XGqAxwxjII6kDr+f86/PjwnH53iWwjKF/3wOAOTjkD88V+lnwkji0/QkXGPs8HIJ/uj/HFAHzx+3/AOKM3un+G7echRG0kqKeOWCr+iP+dfJA+Vyy/Kcdq9K/aW8QL4j+Lmr3EcjSQxzmJCT2QBP/AGUn8a80z196QAp67ic/pSrnPQA9mU4IpKKLASRySKx/fuD6qxFJHcTx7vLmk5PK5ODUeBnkU4npimBpWuva5aqqRatdxxKciPzSU/75PHak1vXNV1idJtRvJLhkXau9icD8azHG4jJ4peB93pQAvDdlU/SkK84OCfVelFFACtuZAuxio7A/0pySzeX5YklVR0G7I/KmZNBznrQBPFeXcZHl30ysv3SHOR9PStjT/Gnimxk3w63eFs5zJIWIPsTyPwNc+etLQB3un/GDx/ZZ8vXHmUgjFwPMx7hj8w/Ote3+O3jeFRsuRuGMk5YHH6/qa8ropWHc+wv2T/i5qPiHxPeWviG4tLaGODcXkkCiR2OAO3+0ec19Qi40+K1aT7dCYn5UiQFfwPQ1+Udnd3VnKJrS5mt5B0aJyp/Sug07x74ssceRrNyvuHIJ/Lr+NFgufptcSR+UhWWA5GRjgkVnyMzPjcM+gPNfnvD8ZvHMU6yf2kWGACPuk4/3cD8xWqPj341hnSSG63IvJRsYP9P0pDPui63qSCWPsOtZdwXBO1ZG/Dmvj+1/aQ8Vw4Zdw5yQ2GX8jkflit7Qv2mtWkuIY9Q0+OUlgAUG0k9uOR6dxQB9X+GrZru63FTxzyOa7WyRgGUD5VFedfDDVH1LWFvGk/4+YPM2r0UZ5P54r1K1jEco8r7jZ59TQDPN/EEbLqzLENq54FUNTVlsHPmFX4AxWH+0Hd3+i6zbyWMxRZPvHd3+n4j8q5bwb4k1jUmmhvF81VxhsdB3P6igg9q8HXDXGli3SJiyAMzenNbsN15Zy8ZwxOB6Cvlf41fFzxD8O9Rs9P01AUuYxKzYHbnHPpx0PeuTh/a18SQRiP7BFKuQfnQNn168j8G7UDR9wfaofLG0Hn2q5byLsU7cA96+QNJ/bKhSKNdS8M5YHDGI5GPXBwR+ZrvNC/a0+HWoyql5HeWLEckjcuf0P5A0FH0emMcU6vJNK/aA+GWoBhDrcQKgnHfA/wBk4b17Vsad8Z/h5ex5j1+BW4+U5J/Icj8QKLBc9DpBu9q5O2+JHgu4h85NftBHkDfvyuT6kZA/HFbEWv6JPEssOrWrxt0kSUMn/fQ4oA1N2OpFLVeOWOaNZoZklQ9HjwwP4ipNyn7r/hQBIeRTWYDPtUTNjGFYsc7Qaz9VvHgttqbTKTgg00Al1cfaLlYc8bq5bx/s/tO2tlPTkj/PsP1rb0tjJfRZGTyT9a5jxCxu/FcrZ+RDgEn/AD2FMhm3oxaHSm3H7xJp8M54z39KfEoj0dT/AHulVYx39KQomhHPlvarkLnIrMt6vxHpRY0ehpxH3qUMc1Rikap1kwaQFtWp1Vg+7oakVjj5qAJaKYG96cGFAC0UUmRQAtRsW3KvHOc/Sn5FQv8AMx+faMdaAHPNHGjySNtRepr4S/ar+PWoa5qV14U0G4kisIpCszo2N4y2MEdRjaev4V6/+2F8XrTw14Kl8OaHd51W7kVWZP8AlmgyTz65C/ga+B5pJJpnmnYtI5ySaaEMGEd1ByKKOwophcKKKKACiiigQUUUUAFFFFABRRRQAUUUUAFFFFABRRRQAUUUUAFFFFABRRRQAUUUUAFFFFABRRRQAUUUUAFFFFABRRRQAUUUUAFfd/7M+g/2D8GdDjeERz3yNfTcYJMhypP/AADZXxD4Y0mfXvEmmaJbKDNf3cduoP8AtsB/Wv0jtoIrW2itbdQkMKLHGo6BVGAPyFdmEjq5GFd6JD8UYpaK7jmJJx+/k/3j/OmYp8/+vk/3j/OmUkxhijFFFO4gxRiiii4BijFFFFwDFGKKKLgGKMUUUXAMUYooouAYoxRRRcAxRiiii4BijFFFFwDFGKKKLgGKMUUUXAMUYooouAYoxRRRcAxRiiii4BijFFFFwDFGKKKLgGKMUUUXAMUYooouAYoxRRRcAxRiiii4BigUUUXAx/EXhbw34jtzBr2hadqKHP8Ar7dWYZ6kNjIP0NeV+Kf2aPh/qcTto8mo6HcHJUxTGaPJ9UfnH0YV7ZRUShGW6KUmtmfH/i79mDxhp4eXw7qen63EOkbn7PMfwYlf/Hq8p8W+BPGPhNyviDw7qFigP+uaLdEfpIuVP51+i1B+ZSrAFT1B6GsJYWL20NFWl1PzGor9CPFPwu+H/iZ3l1fwrp0k7g5nhQwyHPfcmCT9c15T4n/ZX8P3Ujy+HfEl/puQdsN1ELhAf94FWA6+tYSws1tqaqtF7nybRXrnib9nb4maO0jWun2mswIM+ZY3A3H/AIA+1s/QGvMdY0bWNGm8nV9KvtPkyV23Nu0fI6j5hWEoSjujRST2KNIeVYUtJgbBuzjdhjUlXPs/4TxD/hUWj7eGaFmGR/Ewz+g2j8K+RvFzpL4q1Fo2JR53ZSf7ueP0xX174cKWfwfsdzFGFiUJDcxll+fH0JP5V8a6nMs+p3lygOx5W2A9QueP0xQBXU5+gooZdu1fbJ/GigQUUUUAFFFFABRRRQAUUUUAFFFKvvQB2vwOsTffEPTv3e8Rv5hHpt5H/j22vuvWNcj8I/CTWdckZd0UJ8vJ6soyB+LbB+NfIf7K2ntJ4pur9lHlRQkEkdMc/wA9ter/ALVPiptL+FFnoAk/f6hMNyn+4Dvb9RGKAPkm9me5vpZ3OWdySfWoBnvQdx6UtABRRRQAUUUUAFFFFABRRRQAUUUUAFFFFABRRRQAUo6UlFABRRRQAU6NjG6zDAKMCpxnB7U2j+HJ5GRge9JjPv79lC9huvD2lXJLvI9qImLc88bV/LBr6IRVTaqj5uce1fK37Gs72fhHTMgMJJW3Ediep/AHH4V9VgEkMBxSA+ff2q0QS2UkjEBf59v/AGb8qX4aaNHYeCBNJEDdXYRgSOQvLf1H5V2Xxj8O/wDCQXNrBJFvy4AbP3R6/ln864z4peI4fC/hm6uhtEdvavGgA6s3yg/qKCbHyp+0/wCLIvEXjhLO0YGLT4/KLDux+Zv/AGUfhXkfpVrVb19Q1C4vJCd08zSe+Ow/AVWoKQjZbqSfrSjGMMoNFFNAwAZSGC4x05qQTTYGJ5BjoN9R0frTETi9vl27by5TBBBDngjpzVuLX9fgdZYdYvFdekiTFXH4jms3/dJX6GgZ/vUDO20j4r+PtMmjmtfEl8JIxhX8wq+PQsuCfxzXaWP7TvxYt2Qya1Hc7QBmSFQx+rKBn8Qa8VopAfRth+1p48+3Brq3ilL4UBMLyeB0GP8Ax2vqDwt4uk1bQ7DUNShZLi4Bc56YzgHj/Cvzr8G2bX3ivTrVULsZlIX1P8P64r7/AIYY7e2traNQsUECRKo6YVQKLjPSPD1xDdXbvBJ91CevT/PNYTR7r6aVyrb5On8qzfCc0sdjqtyG8uNIzhgMkdR/LJrzfwh4i1jWNeuJJrjZZQMzkn1AyB+ooIaZ7veNttIoIxnkAAelQsrCR/3RjTHABzXivxo+Kz+D/AsE1tMP7Qef5Mn5mUAkkAnPUqPxrx61/as8TQTo01lHdQso3ZPOfbv/AOPUxwR9o23bg1ejyK+SdL/a8hSZVvtIcx9+N2P5EfrXc6F+1X4JuTi9tXh6/MMsMevQMPyNJje59CxmplKnjvXjmk/tD/D69QyJdRbQMlS5DD8CA36VuW3xq8ATIrxapHyQCjNyP8+4FIR6SDtPWpGbB4LA9xXD2vxR8CXJUjXIYzkcMcj8xkD8cVvWPibw7fHNtrVo/TlJVI59+lNAbhlAHIOfpShuATkfWoIri3li3C6gmiI4bIGfx6VIx2xAhwFPTLUDuS7qCwqvIWVB83U8DNBclvlViAOQOtFguTtJ5Y3Hkd68e/aY+Llt8OPCreVtOqXaKIEDcruDEHH/AAH2613Xj3xdpvg3wrda7qj7Y44yUU8EnBI/lX5u/HL4gah8RvGNxq17KxQS7LeLPCoqhQfT+HP4mkM4/X9Uvtb1efUtRuJZ55WBLSOScAAD9BVL+8TyTQeetFMQGiiimIKKKKACiiigAooooAKKKKACiiigAooooAKKKKACiiigAooooAKKKKACiiigAooooAKKKKACiiigAooooAKKKKACiiigAooooA9j/Y/0JtW+MEOoPHug0i0lumJ6B2Hlp+OXJ/CvtbFfP37Enh9rPwXrHiSVWV9Tu1giz3jhB5/76dh/wGvoGvTw0eWmjkqu8gxRiiit7mRJOP3z/wC8f50zFSTf65/94/zplJDExRilooATFGKWigBMUYpaKAExRilooATFGKWigBMUYpaKAExRilooATFGKWigBMUYpaKAExRilooATFGKWigBMUYpaKAExRilooATFGKWigBMUYpaKAExRilooATFGKWigBMUYpaKAExRilooATFGKWigBMUYpaKAExRilooATFGKWigBMUYpaKAExUOoWdnqFq1pqFrBd27jDRTxiRCPoeKnooA8w8T/AAG+GWuIxXQf7KnOSJtOlMRBP+zyn6V5V4n/AGVr2GLzPC/imG5ZSWEGoQmPPP8AfTI9Oq/4V9SUVlKjCXQtVJLqeRf8IvrGhfCGXStStvtN5BaGJvsmZN3y4JXHPJLGvie/jmgu7iG4heCbzG3xyIVZTnkEHkV+mtY3iTwr4Z8SIE8QaDp2p46NcW6sw+jdR09awlhF9lmir90fm82S2T1pK+0fE/7NPw81R3l0ttS0OQjhbebzIgf92TJ/Jh1ryjxP+y740sWkk0LVdL1iFRlVdjbzN7YOV/8AHqwlh6i6GiqxZ4LRXReJvAvjLw07jXfDOqWSp1la3LRf99rlT0PeucBB6HNYtNbmlxaKKKACiiigAooooAKQ9vTPJpadGVPlR46sWYH9KAPo79mbT2tfDFxePkfaZBGPp95v/Zfyri/2o/EL6v41t9MVv3NhbjjP8T8n9AleofC6L+yfh1aeasiNtMjFuiluev4j8q+Z/FepSaz4k1TVHJLT3DMo6/LnCj8ABQBln7yj05ooHf8AKigAooooAKKKKACiiigAooooAKKKKACiiigAooooAKKKKACiiigAPSmgnZ6d6U9KD8zeYeFxgUmB9ifse6l53h+1tgNy2zjcc5J+bkfid1fYsbfJg8EcHNfBn7Fl/cJc3sSDMcUkYUH+JiePwAB7fxV94RNuj8xmypUEe/vSA5jxzM1pH5zOASp2fXFfEP7UvjOe4eLw3aTFo0I88+pxuP8A6Ev5V9MftBeNINK0me684BY4Xih5/jYhc/hkV+e/iHVbrWNZuL+7meR5ZWZcnsTwPyxTQGfxgfLgjiilbrSUwCiiigAooooAKKKKACgDLCijOOfakxnov7OtidR+KWnJt3FW8zGOmOn/AI8Vr7Zm2m4IU5VBjP6V8o/sh2Lf8JnPqhYjy4sAfp/UflX1U7YEq9CR/OkM3dJspJPBWovHlfOBXI9Dx/LP51wnh7R4raD7LwkQMktxJ0BJI4/kK7291aCx8HQaXZsDPKcY9yQP5Zr55/aP+Ji+GNAtvDGjyE39wvmXMyOMoSzcfoKaEzxH9oHxVH4n8f3S2k7PY2krw247YBwSPrtFeckD8qc5Jl3Mcnb19T3pKYCHPsfYijGOQoB9B0paKQg3twxzgdhTxcThcLcSbf7pPSmUhXnPIosBZjv70EMl9OpByDuJxV2HxJr8Moli1a4SQdHWQhvzHNZWTQfm6gGgDtdI+Kvj/S5Q9t4kvMj/AG+v1x1/HNdZY/tFfEK3iEb33nDuS21j+I4PfqDXjwopge/2f7T3i1UxKG34H8WB+nH/AI7Wpp/7WPiaNcyW4OD/ABAcj9R09hXzZRQB6d8Z/jF4k+I8yJeSNbWWB+6RjtOAMfyJ/GvMhnBGMBemepoDEAg8j37UH5gGYkt+mKAEooooAKKKKACiiigAooooAKKKKACiiigAooooAKKKKACiiigAooooAKKKKACiiigAooooAKKKKACiiigAooooAKKKKACiiigAooooAKOewJPoKK6n4S6Avij4l+H9DkXdDc3qeeMf8s1+Z/8Ax1TQld2Bux9zfB/w6fCvwx0DQ5F2zQWavOP+mr/O/X/aYj8K6vFL9BgelFewlZWOBu7ExRilopgPm/1z/wC8f50ypJv9c/8AvH+dNoQxtFOooENop1FADaKdRQA2inUUANop1FADaKdRQA2inUUANop1FADaKdRQA2inUUANop1FADaKdRQA2inUUANop1FADaKdRQA2inUUANop1FADaKdRQA2inUUANop1FADaKdRQA2inUUANop1FADaKdRQA2inUUANop1FADaKdRQA2inUUANPKlTypGCD0Ncd4p+F3w/8AEyN/a3hXTWlbP7+3i8iXJzzuTBJ5PXNdnRSaT3Gm0fOvij9lfw9cRs/hrxFf6fL2jvFWeM/iNrDt69K8p8Ufs6/EvRV8y1sLTW4u50+fLD/gDhW/LNfcFFYyw0GaKrJH5o65ousaFdtaa1pd7p04OClzC0Z/DI5qhX6a39nZ6hb/AGfULO3vIevlzxLIv5MCK838VfAT4Y6+/m/2EdKm7vpsphB/4Byn6VhLCP7LNFXXVHwlRX0x4n/ZSulLyeGfFkUq/wAEOowFW+m9Mj/x0V5R4o+C/wAS/D3nPd+Fru5t4uTPZEXCEc8/L83buOKwlRnHdGinF9Tz6kP3QcncO4p80ckMrQzRvFIpwyOpVlPoQelNrMo7GH4j+IYdAfRVmDQbNuQCD+hx39K44hhIr/3juIopVO1w3WgBP4iQc80UgGBiloAKKKKACiiigAooooAKKKKACiiigAooooAKKKKACiiigAooooATvSgcUUvagD6E/Y7mZb/VQZSFCqEUddxIy36KPxr7X1TWm0zwbbzSAm4kjGMfwnGR/SvgL9ly+Fr45MHmA+co2qfrj+ZH5V9P/ETxdPb+G71pTsjtocISf4mIA/x/CkB85ftVeLp9T1e18PwXGY7ZQ0oDZ+YjPP5j8q8O4xn0IUVoeItTm1fXr3UrhtzTyM34Z4/TFZ4/1aL+J/GmAUUUUAFFFFABRRRQAUUUUAFKnznB4Xac0lDL8p5xhcmgD6S/Y6s91rqV9Iqnbnac84HA/Vj+VfQtx8lu8jsp55INeS/sm2Edt4DlnXkyttJxxx/9ctXo+u3kNvFJE7YRAWdj7ClYdzm/HfiePwx4eu9cmcl4UbyB6sFJH64/OvizXtUvNav5tQvpnknkIxubOAABXo37QHjaLxDrsen2MzNa2iuj4Y7WYkDp3xt/WvLE6lnJLUAIP5cUtHXmimIKKKKACiiigAooooAKKKKACiiigAooooAKKKKACiiigAooooAKKKKACiiigAooooAKKKKACiiigAooooAKKKKACiiigAooooAKKKKACiiigAooooAKKKKACiiigAooooAKKKKACvoD9iTQVvfHWreIZUyumWQiiJXgSTHHX12q3518/wBfa/7HmgrpPwgj1JkKz6xdyXLEjBKKfLQfT5Sf+BVvh4800Z1XaJ7JRTqK9I5BtFOooAdN/rn/AN4/zptSTf65/wDeP86ZSTGJRS0U7gJRS0UXASiloouAlFLRRcBKKWii4CUUtFFwEopaKLgJRS0UXASiloouAlFLRRcBKKWii4CUUtFFwEopaKLgJRS0UXASiloouAlFLRRcBKKWii4CUUtFFwEopaKLgJRS0UXASiloouAlFLRRcBKKWii4CUUtFFwEopaKLgJRS0UXASiloouAlFLRRcBKKWii4CUUtFFwEopaKLgJQODS0UXAxfEXhbw14iiaPXdA03UQ3U3FsrN0xw2MjqehryzxT+zR8PdURm0ltR0KfsYJvOjz7pJk/kwr22iolCMt0NSa2PjvxV+y74z0+NptB1XTdbUD/VnNtKfoGyp/76rynxT4C8aeFyP7e8M6nYocYkaEtGf+Brle/rX6NUdqwlhYPY0VaXU/MGiv0M8V/C34feKGaTWPCunyTk5M8KGCQn3aPBP45ryjxV+yr4fupGl8NeI73TM5/c3cYuE+gYFWHbrnvWEsNNbamirRe58lUV6/4o/Zy+JejmR7OxtNbgTo9jcDeRz/AAPtbt0Geo615brOj6to1y9tq+l3unzIdrJcwNGQfxFYyhKO6NFJPYpUUUVIwooooAKKKKACiiigAooooAKKKKACiiigAooooAKNwUjNFHQjjNAHW/CbX7fwx43ttavNxgtkLFAcbieB/M13nxv+LNr4o0xdP0ONoIZX3zAknoCB1A9Rx7V4u3MhzyGA6U0f7u32oGOONjeuABSDoKKKBBRRRQAUUUUAFFFFABRRRQAAgEZprfLG2OrNj8KdxkZ7Zp0X+viGMjeKBn2f8DIW0v4VafAh2SyhpBuGMqOM/nk/jXnv7QHj86Wg0Szk33kyBpCrcKC3Q/8AfJ/Ou30bxZ4f0vwLbXMOqW80drabRErc4VemDzzj9a+S/Emq3Gt6vc6ncHMsj4+gFAjOckuXYlmY5JPrTT1paKACiiigAooooAKKKKACiiigAooooAKKKKACiiigAooooAKKKKACiiigAooooAKKKKACiiigAooooAKKKKACiiigAooooAKKKKACiiigAooooAKKKKACiiigAooooAKKKKACiiigAooooAfbwy3M8dvAheaVxHGo6licAfma/SbwjpEfh/wrpOhwqqpYWcVvhemVUAn8Tk18O/s06C3iD40aBCUDQ2Upvps9AsQ3D/x7aPxr73rtwkdHIwrPZCUUtFdlzASiloouA+b/AFz/AO8f50ypJv8AXP8A7xptSgG0U6imA2inUUANop1FADaKdRQA2inUUANop1FADaKdRQA2inUUANop1FADaKdRQA2inUUANop1FADaKdRQA2inUUANop1FADaKdRQA2inUUANop1FADaKdRQA2inUUANop1FADaKdRQA2inUUANop1FADaKdRQA2inUUANop1FADaKdRQA2inUUANop1FADaKdRQA2inUUANop1FADaKdRQA2inUUANqG/tLXULVrW/tYLu3cYaKeMSIfqrZFWKKQHlvif4CfDDXRI/wDYH9lzuc+bp0zRYP8Aucp/47XlXir9lK6jRpfC3iqOcgcQajDsJPs6ZHr/AA19T0VnKjCXQtVJLqfAHi34MfEnwzG8194Zubm2QZaexIuEAx1OzJH4gdDXAzxS28zQzxSRSr1SRSrD6g1+no4PHFY/iLwv4b8RoF1/QdN1PHQ3VsrsPoSMisJYVfZZoq3dH5r0V9p+Kf2Zvh7qrNLpT6loUpydtvN5sWecfLJk46dCOleUeKv2W/GljI7+H9U0zWYACVWRjbyn0GGyuf8AgVYyw810NFVizwOium8UfD/xt4ZMn9ueF9Us44zhpjAWi/77XK/rXMVi01uXcWiiigAooooAKKKKACiiigAooooAKKKKACiiigAooooAKKKKACiiigAooooAKKKKAHiaUJsEj7M5254/KmcYAwOKKKACiiigAooooAKKKKACiiigAooooAKKKKACiiigAooooAKKKKACiiigAooooAKKKKACiiigAooooAKKKKACiiigAooooAKKKKACiiigAooooAKKKKACiiigAooooAKKKKACiiigAooooAKKKKAPp/8AYX0Fs+I/FEkY24jsIGI6/wAcmD/37r6frzb9mXw6fDfwZ0WGWMpc36tqE4PXMvK/+OBK9Lr06MeWCRyTd5MbRTqK1IG0U6igB8w/ev8A7xpmKkm/1r/7xplJAJijFLRTATFGKWigBMUYpaKAExRilooATFGKWigBMUYpaKAExRilooATFGKWigBMUYpaKAExRilooATFGKWigBMUYpaKAExRilooATFGKWigBMUYpaKAExRilooATFGKWigBMUYpaKAExRilooATFGKWigBMUYpaKAExRilooATFGKWigBMUYpaKAExRilooATFGKWigBMUYpaKAExRilooATFGKWigBMUYpaKAExRilooATFGKWigBMUYpaKAExRilooATFGKWigBMUYpaKAExRilooATFGKWigBMUYpaKADsR2PUVxnij4V/D3xIsn9q+E9MaWQ7mngi8iXPrvjwfzrs6KTSe402j508Ufsp+H7hHk8N+JL/T5eSsV5Gs8fsMjaw7889a8p8Wfs5fErQ1aazsrTXYFGS2nzZf/AL4cKx/DNfcNFYyw8GWqskfmbrmi6xoV0bXWtKvtNnH/ACzuoGjP/jwqhX6c6lY2Op2jWepWVte2zjDRXESyIfwYEV5x4q+Avww8QO0raB/Zk7Z/eadKYeTnnZynf0rCWFfRmirLqfBtFfTXin9lC7V2k8L+K4ZUwSsOowlG9hvTIP8A3yK8m8U/Bb4meHXk+1eFby7gTJ8+wAuEI9fkyR17gVjKlOO6NFOL6nn1FLKjxSGKVGjkHVHGCPwNJWZQUUUUAFFFFABRRRQAUUUUAFFFFABRRRQAUUUUAFFFFABRRRQAUUUUAFFFFABRRRQAUUUUAFFFFABRRRQAUUUUAFFFFABRRRQAUUUUAFFFFABRRRQAUUUUAFFFFABRRRQAUUUUAFFFFABRRRQAUUUUAFFFFABRRRQAUUUUAFFFFABRRRQAUUUUAFFFFABWn4U0afxF4n0vQbbPm6hdx2yn03sAT+AJP4VmV7H+x9oCaz8YoL6aPfDpFrJecrkeZwifjl8j/dqoR5pJCk7K59sWNpDY2VvY2qhILeJYYlAwAqgAD8gKlxS0V6pxCYoxS0UwExRilooAfN/rn/3jTKfMP3z/AO8abiktg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opcUYoASilxRigBKKXFGKAEpaMUYoAyPEXhjw54jgMOvaFp2pIef9It1cg+obGR0HQ15R4o/Zl+HeqIzaS2paHMckGCfzYx/wABkycfQivbsUYqZQjLdFKTWx8c+Kf2W/GmnxvNoOq6ZrSLkiIk28pHbAbK5/4FXlPi3wB408Jsf+Eg8NajYxj/AJbGLfEf+2i5Xse9fo5igjKlSAVIwQehrCWGi9jRVn1Py9FFfof4u+Ffw/8AFReTWfCtg87nLXECeRMT7umCfxzXlPin9lPw5dO8vhvxFqGmE5IhuoxcRg9hkbWA/OsZYaa21LVaJ8jUV7B4o/Zx+JujuzWVhaa3ABnfY3A3f98PtbP0z0ry3WdH1bRbprXWNLvdOnXrHcwNG35MKxlCUd0aKSexRoooqRhRRRQAUUUUAFFFFABRRRQAUUUUAFFFFABRRRQAUUUUAFFFFABRRRQAUUUUAFFFFABRRRQAUUUUAFFFFABRRRQAUUUUAFFFFABRRRQAUUUUAFFFFABRRRQAUUUUAFFFFABRRRQAUUUUAFFFFABRRRQAUUUUAFFFFABRRRQAV9efsO6Ctp4I1nxHIhEuo3ot4yR/yziXt/wJ2/75r5CJwCa/Rb4OaAvhn4XeHdGEZSSKxjeYHr5rje//AI8xrow0bzuZVn7tjrKKXFGK7zmEopcUYoASilxRigCSb/XP/vGmU+YfvX/3jTcUkOwlFLijFAr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ilxRigLCUUuKMUBYSoL+ztNQtntb+1gu4HGGinjDqR7g8VYxRigZ5d4p+Anwv15GP/AAjw0qdskTabIYSD/u8p+G2vJ/FP7J90iNJ4X8WRTnJIg1GAocdhvTIz0/hH4V9U4oxWcqMJdClOSPz98VfBb4meG42mvvC11c265zNYsLlQOeSEyR07gdq4G5hmtp3t7mGSCZDho5EKsp9CDyK/UAcHg1j+JfCvhrxLF5fiDQdO1MAYBubdXZfo3UfgaxlhV0Zoqz6o/NOivtbxZ+zL8PdXZptJk1HQJmOcW8nmxf8AfD5I/BhXlHij9ljxpYs8mgavpesRDlUkY20p6cYOV9f4u34VjKhNdDRVIs8AorpvE/w/8beGXYa54W1WzVRkym3LxY/31yv61zAIPTmsWmty7i0UUUAFFFFABRRRQAUUUUAFFFFABRRRQAUUUUAFFFFABRRRQAUUUUAFFFFABRRRQAUUUUAFFFFABRRRQAUUUUAFFFFABRRRQAUUUUAFFFFABRRRQAUUUUAFFFFABRRRQAUUUUAFFFFABRRRQAUUUUAdT8I9AfxP8TfD2iLH5iT30bTAjI8pDvfPttU1+jR6ntXx/wDsPaA15491bxE6DydMsfJQlf8AlrMccH1Co35+9fYOK7sNG0bnPWd2JRS4oxXQY2EopcUYoCwlFLijFAWHzf65/wDeNNp83+tf/eNNxQh2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opcUYoCwlFLijFAWE7Fex6j1ri/FXwr+HnibzW1bwnprTS/euII/Ilz67kwc89812uKMUmk9wV0fOfiv9lPw3dI0nhnxFqGmy5JEV4ouI++BkbWA6eteTeKv2cPiZoqtLZ2NprkIzzYT5fHP8D7T+Az1r7lxRispYeDNFUkj8yNa0XWNEnEOs6TfabKei3Vu0RP03AZqhX6f6hZWeoWxtdQs7e8gPWK4iWRD+DAivNvFnwD+F/iKRpn0D+y52OTLpkpgz/wHlP/AB3uaxlhX0Zoqq6nwTRX054r/ZOu1YyeFfFcMq54h1KEoQP99Mg/98ivJ/FPwT+J3h3zHuvC11dwRjJnsCLhMeuE+YfiBWEqU47otTi+p53RT54pbeZoZ43ilU4ZJFKsD7g8imVBQUUUUAFFFFABRRRQAUUUUAFFFFABRRRQAUUUUAFFFFABRRRQAUUUUAFFFFABRRRQAUUUUAFFFFABRRRQAUUUUAFFFFABRRRQAUUUUAFFFFABRRRQAUUUUAFFFFABRRUlpbzXd1DaW6F5p5FijUd2Y4A/M0AfbH7G/h9tH+D6ajMm2bWLuS65HPlriNO3T5WI/wB73r2msrwbocHhvwnpPh+3UCPT7SO347lVAY/icn8a1sV6kI8sUjjlq7iUUuKMVQrCUUuKMUBYSilxRigLD5h+9f8A3jTcU+b/AFr/AO8abST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YpaKLgJijFLRRcBMUc0tFFwMbxF4W8N+Iomj17QNN1IMME3Fsrtjno2MjqehryfxT+zF8O9UEkmkyanoU7HK+RN50Snn+B8nHPQMOle40VMoRluhqTWx8b+K/wBlfxnp6NL4f1fTNbQZPlPm2l/DdlT2/iFeSeKvAHjXwsN3iDwxqdhF/wA9XhLR/wDfa5X071+kdB5UqeVPUHoaxlh4vYtVX1Py2BB6c0tfor4r+Ffw88UHdrHhPTZJeP30CeRJx/tR7SenevJfFf7KPh26dpfDXiS/0sk8Q3cYuEH0I2sPxzWMsPJbGiqo+RKK9h8V/s4fE7RXLWWn2uuwc4ksJxuxz1R9rdu2e1eWa1o2saJdPa6zpV9p06HDR3MDRkfmPY1i4yjui009ijRRRSGFFFFABRRRQAUUUUAFFFFABRRRQAUUUUAFFFFABRRRQAUUUUAFFFFABRRRQAUUUUAFFFFABRRRQAUUUUgCiiimAUUUUAFFFFABRRRQAV6R+zR4cXxN8Z9CtpVDW9nIb+YHGCsQ3Ac+rbB+Neb19Q/sIaArTeJfFEsfzIIrCByPX55MH8I/zq6UbzRM3aLPqbmjFLRXpXOUTFGKWii4CYoxS0UXATFGKWii4Hz/AKh8VfF8d/cRrc2u1ZWUf6OvQE1B/wALY8Y/8/Nr/wCA60UVx80u50WXYP8AhbHjH/n5tf8AwHWj/hbHjH/n5tf/AAHWiijnl3F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o/4Wx4x/5+bX/wHWiijnl3Cy7B/wALY8Y/8/Nr/wCA60f8LY8Y/wDPza/+A60UUc8u4WXYP+FseMf+fm1/8B1o/wCFseMf+fm1/wDAdaKKOeXcLLsH/C2PGP8Az82v/gOtH/C2PGP/AD82v/gOtFFHPLuFl2D/AIWx4x/5+bX/AMB1o/4Wx4x/5+bX/wAB1ooo55dwsuwf8LY8Y/8APza/+A60f8LY8Y/8/Nr/AOA60UUc8u4WXYP+FseMf+fm1/8AAdaP+FseMf8An5tf/AdaKKOeXcLLsH/C2PGP/Pza/wDgOtH/AAtjxj/z82v/AIDrRRRzy7hZdg/4Wx4x/wCfm1/8B1qG++Jvie/tWtb7+zru3cYaKezR0I9weKKKOaXcLI858QeGvDuuPJK+h2WnzNyZLBDD/wCOg7e/pXjfiOxh03VpbSBpGRQCC5BPP0AoorCe5pHYzqKKKkYUUUUAFFFFABRRRQAUUUUAFFFFABRRRQAUUUUAFFFFABRRRQAUUUUAFFFFABRRRQAUUUUAFFFFSNBQaKKBsKKKKokKKKKACiiigAr6K+CHjTXPC/w8tNP0iS3jhllknffEGLOzYJyfZQPwooq6baYpbHb/APC2PGP/AD82v/gOtH/C2PGP/Pza/wDgOtFFbc8u5nZdg/4Wx4x/5+bX/wAB1o/4Wx4x/wCfm1/8B1ooo55dwsuwf8LY8Y/8/Nr/AOA60f8AC2PGP/Pza/8AgOtFFHPLuFl2D/hbHjH/AJ+bX/wHWj/hbHjH/n5tf/AdaKKOeXcLLsf/2Q=="/>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976"/>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89B2AAC-5B47-4CDC-8352-E3F49CE03003}"/>
              </a:ext>
            </a:extLst>
          </p:cNvPr>
          <p:cNvSpPr/>
          <p:nvPr/>
        </p:nvSpPr>
        <p:spPr>
          <a:xfrm>
            <a:off x="5764695" y="1698427"/>
            <a:ext cx="5960878" cy="4370427"/>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
                <a:srgbClr val="2DCBD3"/>
              </a:buClr>
              <a:buSzTx/>
              <a:tabLst/>
              <a:defRPr/>
            </a:pPr>
            <a:r>
              <a:rPr lang="en-US" sz="2000" b="1">
                <a:solidFill>
                  <a:schemeClr val="accent1"/>
                </a:solidFill>
                <a:latin typeface="+mj-lt"/>
              </a:rPr>
              <a:t>ANW is committed to serving the needs of residents in the surrounding </a:t>
            </a:r>
            <a:r>
              <a:rPr kumimoji="0" lang="en-US" sz="2000" b="1" i="0" u="none" strike="noStrike" kern="1200" cap="none" spc="0" normalizeH="0" baseline="0" noProof="0">
                <a:ln>
                  <a:noFill/>
                </a:ln>
                <a:solidFill>
                  <a:schemeClr val="accent1"/>
                </a:solidFill>
                <a:effectLst/>
                <a:uLnTx/>
                <a:uFillTx/>
                <a:latin typeface="+mj-lt"/>
                <a:ea typeface="+mn-ea"/>
                <a:cs typeface="+mn-cs"/>
              </a:rPr>
              <a:t>neighborhoods</a:t>
            </a:r>
          </a:p>
          <a:p>
            <a:pPr marL="285750" marR="0" lvl="0" indent="-285750" algn="l" defTabSz="914400" rtl="0" eaLnBrk="1" fontAlgn="auto" latinLnBrk="0" hangingPunct="1">
              <a:lnSpc>
                <a:spcPct val="100000"/>
              </a:lnSpc>
              <a:spcBef>
                <a:spcPts val="0"/>
              </a:spcBef>
              <a:spcAft>
                <a:spcPts val="0"/>
              </a:spcAft>
              <a:buClr>
                <a:srgbClr val="2DCBD3"/>
              </a:buClr>
              <a:buSzTx/>
              <a:buFont typeface="Arial" panose="020B0604020202020204" pitchFamily="34" charset="0"/>
              <a:buChar char="•"/>
              <a:tabLst/>
              <a:defRPr/>
            </a:pPr>
            <a:endParaRPr kumimoji="0" lang="en-US" sz="2000" b="0" i="0" u="none" strike="noStrike" kern="1200" cap="none" spc="0" normalizeH="0" baseline="0" noProof="0">
              <a:ln>
                <a:noFill/>
              </a:ln>
              <a:solidFill>
                <a:srgbClr val="27B4BB"/>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
                <a:srgbClr val="2DCBD3"/>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j-lt"/>
                <a:ea typeface="+mn-ea"/>
                <a:cs typeface="+mn-cs"/>
              </a:rPr>
              <a:t>Both Phillips and </a:t>
            </a:r>
            <a:r>
              <a:rPr kumimoji="0" lang="en-US" sz="2000" b="0" i="0" u="none" strike="noStrike" kern="1200" cap="none" spc="0" normalizeH="0" baseline="0" noProof="0" err="1">
                <a:ln>
                  <a:noFill/>
                </a:ln>
                <a:solidFill>
                  <a:srgbClr val="000000"/>
                </a:solidFill>
                <a:effectLst/>
                <a:uLnTx/>
                <a:uFillTx/>
                <a:latin typeface="+mj-lt"/>
                <a:ea typeface="+mn-ea"/>
                <a:cs typeface="+mn-cs"/>
              </a:rPr>
              <a:t>Powderhorn</a:t>
            </a:r>
            <a:r>
              <a:rPr kumimoji="0" lang="en-US" sz="2000" b="0" i="0" u="none" strike="noStrike" kern="1200" cap="none" spc="0" normalizeH="0" baseline="0" noProof="0">
                <a:ln>
                  <a:noFill/>
                </a:ln>
                <a:solidFill>
                  <a:srgbClr val="000000"/>
                </a:solidFill>
                <a:effectLst/>
                <a:uLnTx/>
                <a:uFillTx/>
                <a:latin typeface="+mj-lt"/>
                <a:ea typeface="+mn-ea"/>
                <a:cs typeface="+mn-cs"/>
              </a:rPr>
              <a:t> </a:t>
            </a:r>
            <a:r>
              <a:rPr kumimoji="0" lang="en-US" sz="2000" b="1" i="0" u="none" strike="noStrike" kern="1200" cap="none" spc="0" normalizeH="0" baseline="0" noProof="0">
                <a:ln>
                  <a:noFill/>
                </a:ln>
                <a:solidFill>
                  <a:srgbClr val="000000"/>
                </a:solidFill>
                <a:effectLst/>
                <a:uLnTx/>
                <a:uFillTx/>
                <a:latin typeface="+mj-lt"/>
                <a:ea typeface="+mn-ea"/>
                <a:cs typeface="+mn-cs"/>
              </a:rPr>
              <a:t>neighborhoods are younger, more racially diverse, </a:t>
            </a:r>
            <a:r>
              <a:rPr kumimoji="0" lang="en-US" sz="2000" b="0" i="0" u="none" strike="noStrike" kern="1200" cap="none" spc="0" normalizeH="0" baseline="0" noProof="0">
                <a:ln>
                  <a:noFill/>
                </a:ln>
                <a:solidFill>
                  <a:srgbClr val="000000"/>
                </a:solidFill>
                <a:effectLst/>
                <a:uLnTx/>
                <a:uFillTx/>
                <a:latin typeface="+mj-lt"/>
                <a:ea typeface="+mn-ea"/>
                <a:cs typeface="+mn-cs"/>
              </a:rPr>
              <a:t>lower income, and speak more languages than the rest of ANW Primary Service Area</a:t>
            </a:r>
          </a:p>
          <a:p>
            <a:pPr marL="285750" marR="0" lvl="0" indent="-285750" algn="l" defTabSz="914400" rtl="0" eaLnBrk="1" fontAlgn="auto" latinLnBrk="0" hangingPunct="1">
              <a:lnSpc>
                <a:spcPct val="100000"/>
              </a:lnSpc>
              <a:spcBef>
                <a:spcPts val="0"/>
              </a:spcBef>
              <a:spcAft>
                <a:spcPts val="0"/>
              </a:spcAft>
              <a:buClr>
                <a:srgbClr val="2DCBD3"/>
              </a:buClr>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mj-lt"/>
              <a:ea typeface="+mn-ea"/>
              <a:cs typeface="+mn-cs"/>
            </a:endParaRPr>
          </a:p>
          <a:p>
            <a:pPr marL="285750" indent="-285750">
              <a:buClr>
                <a:srgbClr val="2DCBD3"/>
              </a:buClr>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mj-lt"/>
                <a:ea typeface="+mn-ea"/>
                <a:cs typeface="+mn-cs"/>
              </a:rPr>
              <a:t>Surrounding </a:t>
            </a:r>
            <a:r>
              <a:rPr kumimoji="0" lang="en-US" sz="2000" i="0" u="none" strike="noStrike" kern="1200" cap="none" spc="0" normalizeH="0" baseline="0" noProof="0">
                <a:ln>
                  <a:noFill/>
                </a:ln>
                <a:solidFill>
                  <a:srgbClr val="000000"/>
                </a:solidFill>
                <a:effectLst/>
                <a:uLnTx/>
                <a:uFillTx/>
                <a:latin typeface="+mj-lt"/>
                <a:ea typeface="+mn-ea"/>
                <a:cs typeface="+mn-cs"/>
              </a:rPr>
              <a:t>neighborhoods are </a:t>
            </a:r>
            <a:r>
              <a:rPr kumimoji="0" lang="en-US" sz="2000" b="1" i="0" u="none" strike="noStrike" kern="1200" cap="none" spc="0" normalizeH="0" baseline="0" noProof="0">
                <a:ln>
                  <a:noFill/>
                </a:ln>
                <a:solidFill>
                  <a:srgbClr val="000000"/>
                </a:solidFill>
                <a:effectLst/>
                <a:uLnTx/>
                <a:uFillTx/>
                <a:latin typeface="+mj-lt"/>
                <a:ea typeface="+mn-ea"/>
                <a:cs typeface="+mn-cs"/>
              </a:rPr>
              <a:t>medically underserved and have multiple social determinants of health (SDOH) risk </a:t>
            </a:r>
            <a:r>
              <a:rPr lang="en-US" sz="2000" b="1">
                <a:solidFill>
                  <a:srgbClr val="000000"/>
                </a:solidFill>
                <a:latin typeface="+mj-lt"/>
              </a:rPr>
              <a:t>factors and barriers to attaining healthy outcomes</a:t>
            </a:r>
          </a:p>
          <a:p>
            <a:pPr marL="285750" indent="-285750">
              <a:buClr>
                <a:srgbClr val="2DCBD3"/>
              </a:buClr>
              <a:buFont typeface="Arial" panose="020B0604020202020204" pitchFamily="34" charset="0"/>
              <a:buChar char="•"/>
              <a:defRPr/>
            </a:pPr>
            <a:endParaRPr lang="en-US" sz="2000" b="1">
              <a:solidFill>
                <a:srgbClr val="000000"/>
              </a:solidFill>
              <a:latin typeface="+mj-lt"/>
            </a:endParaRPr>
          </a:p>
          <a:p>
            <a:pPr marR="0" lvl="0" algn="l" defTabSz="914400" rtl="0" eaLnBrk="1" fontAlgn="auto" latinLnBrk="0" hangingPunct="1">
              <a:lnSpc>
                <a:spcPct val="100000"/>
              </a:lnSpc>
              <a:spcBef>
                <a:spcPts val="0"/>
              </a:spcBef>
              <a:spcAft>
                <a:spcPts val="0"/>
              </a:spcAft>
              <a:buClr>
                <a:srgbClr val="2DCBD3"/>
              </a:buClr>
              <a:buSzTx/>
              <a:tabLst/>
              <a:defRPr/>
            </a:pPr>
            <a:endParaRPr kumimoji="0" lang="en-US" b="0" i="0" u="none" strike="noStrike" kern="1200" cap="none" spc="0" normalizeH="0" baseline="0" noProof="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EC62C39C-F78E-4B43-1BFA-90D2ADD01FB5}"/>
              </a:ext>
            </a:extLst>
          </p:cNvPr>
          <p:cNvSpPr txBox="1"/>
          <p:nvPr/>
        </p:nvSpPr>
        <p:spPr>
          <a:xfrm>
            <a:off x="755651" y="2058327"/>
            <a:ext cx="137394" cy="244580"/>
          </a:xfrm>
          <a:prstGeom prst="rect">
            <a:avLst/>
          </a:prstGeom>
          <a:noFill/>
        </p:spPr>
        <p:txBody>
          <a:bodyPr wrap="square" rtlCol="0">
            <a:spAutoFit/>
          </a:bodyPr>
          <a:lstStyle/>
          <a:p>
            <a:endParaRPr lang="en-US"/>
          </a:p>
        </p:txBody>
      </p:sp>
      <p:pic>
        <p:nvPicPr>
          <p:cNvPr id="1026" name="Picture 2" descr="MacMillan Mural 5">
            <a:extLst>
              <a:ext uri="{FF2B5EF4-FFF2-40B4-BE49-F238E27FC236}">
                <a16:creationId xmlns:a16="http://schemas.microsoft.com/office/drawing/2014/main" id="{EBA3FAF7-E225-C80F-FB1F-FBE5C2F68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4" y="1729808"/>
            <a:ext cx="5079005" cy="2856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72367"/>
      </p:ext>
    </p:extLst>
  </p:cSld>
  <p:clrMapOvr>
    <a:masterClrMapping/>
  </p:clrMapOvr>
</p:sld>
</file>

<file path=ppt/theme/theme1.xml><?xml version="1.0" encoding="utf-8"?>
<a:theme xmlns:a="http://schemas.openxmlformats.org/drawingml/2006/main" name="Master">
  <a:themeElements>
    <a:clrScheme name="Allina set">
      <a:dk1>
        <a:srgbClr val="004976"/>
      </a:dk1>
      <a:lt1>
        <a:srgbClr val="FFFFFF"/>
      </a:lt1>
      <a:dk2>
        <a:srgbClr val="2CCCD3"/>
      </a:dk2>
      <a:lt2>
        <a:srgbClr val="939598"/>
      </a:lt2>
      <a:accent1>
        <a:srgbClr val="2DCBD3"/>
      </a:accent1>
      <a:accent2>
        <a:srgbClr val="E5E325"/>
      </a:accent2>
      <a:accent3>
        <a:srgbClr val="7E7E80"/>
      </a:accent3>
      <a:accent4>
        <a:srgbClr val="F16661"/>
      </a:accent4>
      <a:accent5>
        <a:srgbClr val="489ED2"/>
      </a:accent5>
      <a:accent6>
        <a:srgbClr val="85C274"/>
      </a:accent6>
      <a:hlink>
        <a:srgbClr val="004976"/>
      </a:hlink>
      <a:folHlink>
        <a:srgbClr val="7E7F7E"/>
      </a:folHlink>
    </a:clrScheme>
    <a:fontScheme name="AH PP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Master">
  <a:themeElements>
    <a:clrScheme name="Allina set">
      <a:dk1>
        <a:srgbClr val="004976"/>
      </a:dk1>
      <a:lt1>
        <a:srgbClr val="FFFFFF"/>
      </a:lt1>
      <a:dk2>
        <a:srgbClr val="2CCCD3"/>
      </a:dk2>
      <a:lt2>
        <a:srgbClr val="939598"/>
      </a:lt2>
      <a:accent1>
        <a:srgbClr val="2DCBD3"/>
      </a:accent1>
      <a:accent2>
        <a:srgbClr val="E5E325"/>
      </a:accent2>
      <a:accent3>
        <a:srgbClr val="7E7E80"/>
      </a:accent3>
      <a:accent4>
        <a:srgbClr val="F16661"/>
      </a:accent4>
      <a:accent5>
        <a:srgbClr val="489ED2"/>
      </a:accent5>
      <a:accent6>
        <a:srgbClr val="85C274"/>
      </a:accent6>
      <a:hlink>
        <a:srgbClr val="004976"/>
      </a:hlink>
      <a:folHlink>
        <a:srgbClr val="7E7F7E"/>
      </a:folHlink>
    </a:clrScheme>
    <a:fontScheme name="AH PP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5cd5148-f16d-4f46-b4d6-013d5c6c6bd8">
      <UserInfo>
        <DisplayName>LeLoup, Brian D</DisplayName>
        <AccountId>24257</AccountId>
        <AccountType/>
      </UserInfo>
      <UserInfo>
        <DisplayName>Malzacher, Amanda</DisplayName>
        <AccountId>69960</AccountId>
        <AccountType/>
      </UserInfo>
      <UserInfo>
        <DisplayName>Breitbach, Kelly J</DisplayName>
        <AccountId>11404</AccountId>
        <AccountType/>
      </UserInfo>
      <UserInfo>
        <DisplayName>Smith, Kim</DisplayName>
        <AccountId>85724</AccountId>
        <AccountType/>
      </UserInfo>
      <UserInfo>
        <DisplayName>Pieper, Kathryn M</DisplayName>
        <AccountId>15911</AccountId>
        <AccountType/>
      </UserInfo>
      <UserInfo>
        <DisplayName>Jordan, Kimberly</DisplayName>
        <AccountId>104836</AccountId>
        <AccountType/>
      </UserInfo>
      <UserInfo>
        <DisplayName>Frana, Joe</DisplayName>
        <AccountId>103156</AccountId>
        <AccountType/>
      </UserInfo>
      <UserInfo>
        <DisplayName>Turner, Tim</DisplayName>
        <AccountId>71783</AccountId>
        <AccountType/>
      </UserInfo>
      <UserInfo>
        <DisplayName>Lamkin, Nicole L</DisplayName>
        <AccountId>19124</AccountId>
        <AccountType/>
      </UserInfo>
    </SharedWithUsers>
    <_activity xmlns="a6338885-6c64-4859-8605-c50756d4572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A5828B3CBAD44B85C8D467EB24548F" ma:contentTypeVersion="14" ma:contentTypeDescription="Create a new document." ma:contentTypeScope="" ma:versionID="8064db197e3c226d7f7298b80ea3fef1">
  <xsd:schema xmlns:xsd="http://www.w3.org/2001/XMLSchema" xmlns:xs="http://www.w3.org/2001/XMLSchema" xmlns:p="http://schemas.microsoft.com/office/2006/metadata/properties" xmlns:ns3="a6338885-6c64-4859-8605-c50756d45725" xmlns:ns4="45cd5148-f16d-4f46-b4d6-013d5c6c6bd8" targetNamespace="http://schemas.microsoft.com/office/2006/metadata/properties" ma:root="true" ma:fieldsID="efcc39e8004979b8148999b27971a05c" ns3:_="" ns4:_="">
    <xsd:import namespace="a6338885-6c64-4859-8605-c50756d45725"/>
    <xsd:import namespace="45cd5148-f16d-4f46-b4d6-013d5c6c6bd8"/>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SystemTag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338885-6c64-4859-8605-c50756d457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cd5148-f16d-4f46-b4d6-013d5c6c6bd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5C94F8-A8A3-483F-ACA5-7546D2CE78F6}">
  <ds:schemaRefs>
    <ds:schemaRef ds:uri="45cd5148-f16d-4f46-b4d6-013d5c6c6bd8"/>
    <ds:schemaRef ds:uri="a6338885-6c64-4859-8605-c50756d4572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82AD816-FEED-46EF-879E-0EFDF68BCAFD}">
  <ds:schemaRefs>
    <ds:schemaRef ds:uri="http://schemas.microsoft.com/sharepoint/v3/contenttype/forms"/>
  </ds:schemaRefs>
</ds:datastoreItem>
</file>

<file path=customXml/itemProps3.xml><?xml version="1.0" encoding="utf-8"?>
<ds:datastoreItem xmlns:ds="http://schemas.openxmlformats.org/officeDocument/2006/customXml" ds:itemID="{7D37609F-EB4C-4ADC-824B-845749582B09}">
  <ds:schemaRefs>
    <ds:schemaRef ds:uri="45cd5148-f16d-4f46-b4d6-013d5c6c6bd8"/>
    <ds:schemaRef ds:uri="a6338885-6c64-4859-8605-c50756d457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1905</Words>
  <Application>Microsoft Office PowerPoint</Application>
  <PresentationFormat>Widescreen</PresentationFormat>
  <Paragraphs>255</Paragraphs>
  <Slides>31</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Avenir LT Std 55 Roman</vt:lpstr>
      <vt:lpstr>Calibri</vt:lpstr>
      <vt:lpstr>Georgia</vt:lpstr>
      <vt:lpstr>Segoe UI Semibold</vt:lpstr>
      <vt:lpstr>Symbol</vt:lpstr>
      <vt:lpstr>Master</vt:lpstr>
      <vt:lpstr>Blank Master</vt:lpstr>
      <vt:lpstr>Central Utility Plant Community Meeting </vt:lpstr>
      <vt:lpstr>What is the Central Utility Plant?</vt:lpstr>
      <vt:lpstr>Central Utility Plant Sustainability</vt:lpstr>
      <vt:lpstr>Central Utility Plant Facts</vt:lpstr>
      <vt:lpstr>The CUP allows us to have flexibility for our campus to grow and change with the future needs of patients. </vt:lpstr>
      <vt:lpstr>Abbott Northwestern Hospital Campus Revitalization Update</vt:lpstr>
      <vt:lpstr>Abbott Northwestern Hospital</vt:lpstr>
      <vt:lpstr>Abbott Northwestern Role today and in the future</vt:lpstr>
      <vt:lpstr>SERVING the needs of our COMMUNITY </vt:lpstr>
      <vt:lpstr>Abbott Northwestern Hospital</vt:lpstr>
      <vt:lpstr>Campus Revitalization Projects</vt:lpstr>
      <vt:lpstr>Transportation HUB</vt:lpstr>
      <vt:lpstr>MacMillan Center</vt:lpstr>
      <vt:lpstr>Incorporating Human-centered design principles</vt:lpstr>
      <vt:lpstr>Welcoming, open, safe, seamless</vt:lpstr>
      <vt:lpstr>2026: The Future of Health Care</vt:lpstr>
      <vt:lpstr>View from the west</vt:lpstr>
      <vt:lpstr>Next generation of Abbott Northwestern Hospital</vt:lpstr>
      <vt:lpstr>Sustainability at Allina Health</vt:lpstr>
      <vt:lpstr>PowerPoint Presentation</vt:lpstr>
      <vt:lpstr>Why Sustainability? </vt:lpstr>
      <vt:lpstr>PowerPoint Presentation</vt:lpstr>
      <vt:lpstr>Abbott northwestern sustainability </vt:lpstr>
      <vt:lpstr>Abbott Northwestern LED Light Grant </vt:lpstr>
      <vt:lpstr>Purple ramp</vt:lpstr>
      <vt:lpstr>Pollinator Slope:  Before</vt:lpstr>
      <vt:lpstr>Pollinator Slope: After</vt:lpstr>
      <vt:lpstr>Project Benefits   </vt:lpstr>
      <vt:lpstr>Bike center </vt:lpstr>
      <vt:lpstr>Construction &amp; Demolition Waste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 Corporate PPT Design</dc:title>
  <dc:creator>Morgan, Polly C</dc:creator>
  <cp:lastModifiedBy>Warnke, Shelly</cp:lastModifiedBy>
  <cp:revision>2</cp:revision>
  <dcterms:created xsi:type="dcterms:W3CDTF">2020-01-07T19:05:35Z</dcterms:created>
  <dcterms:modified xsi:type="dcterms:W3CDTF">2024-10-31T13:53:20Z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opic">
    <vt:lpwstr>2032;#Brand Expression Resources|10a46c34-186b-4cab-bb92-c03b09adc6c9</vt:lpwstr>
  </property>
  <property fmtid="{D5CDD505-2E9C-101B-9397-08002B2CF9AE}" pid="3" name="ContentTypeId">
    <vt:lpwstr>0x010100FFA5828B3CBAD44B85C8D467EB24548F</vt:lpwstr>
  </property>
  <property fmtid="{D5CDD505-2E9C-101B-9397-08002B2CF9AE}" pid="4" name="AKNSite">
    <vt:lpwstr>1979;#Marketing and Communications|aafa9ecd-e116-4f9a-8d3b-1bb124bf3999</vt:lpwstr>
  </property>
  <property fmtid="{D5CDD505-2E9C-101B-9397-08002B2CF9AE}" pid="5" name="_dlc_DocIdItemGuid">
    <vt:lpwstr>89b51415-7db3-4f02-b29c-b60ee1e5a2d4</vt:lpwstr>
  </property>
  <property fmtid="{D5CDD505-2E9C-101B-9397-08002B2CF9AE}" pid="6" name="Subtopic">
    <vt:lpwstr/>
  </property>
  <property fmtid="{D5CDD505-2E9C-101B-9397-08002B2CF9AE}" pid="7" name="DocType">
    <vt:lpwstr>123;#Presentation|853625aa-feb8-4b50-9eef-3dcb93b84afe</vt:lpwstr>
  </property>
</Properties>
</file>